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89.xml"/>
  <Override ContentType="application/vnd.openxmlformats-officedocument.presentationml.slideLayout+xml" PartName="/ppt/slideLayouts/slideLayout22.xml"/>
  <Override ContentType="application/vnd.openxmlformats-officedocument.presentationml.slideLayout+xml" PartName="/ppt/slideLayouts/slideLayout293.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296.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294.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88.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27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90.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75.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291.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272.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28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292.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76.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28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945" r:id="rId5"/>
    <p:sldMasterId id="2147483946" r:id="rId6"/>
    <p:sldMasterId id="2147483947" r:id="rId7"/>
    <p:sldMasterId id="2147483948" r:id="rId8"/>
    <p:sldMasterId id="214748394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Lst>
  <p:sldSz cy="10287000" cx="18288000"/>
  <p:notesSz cx="6858000" cy="9144000"/>
  <p:embeddedFontLst>
    <p:embeddedFont>
      <p:font typeface="Nunito ExtraLight"/>
      <p:regular r:id="rId29"/>
      <p:bold r:id="rId30"/>
      <p:italic r:id="rId31"/>
      <p:boldItalic r:id="rId32"/>
    </p:embeddedFont>
    <p:embeddedFont>
      <p:font typeface="Nunito"/>
      <p:regular r:id="rId33"/>
      <p:bold r:id="rId34"/>
      <p:italic r:id="rId35"/>
      <p:boldItalic r:id="rId36"/>
    </p:embeddedFont>
    <p:embeddedFont>
      <p:font typeface="Lato"/>
      <p:regular r:id="rId37"/>
      <p:bold r:id="rId38"/>
      <p:italic r:id="rId39"/>
      <p:boldItalic r:id="rId40"/>
    </p:embeddedFont>
    <p:embeddedFont>
      <p:font typeface="Lato Light"/>
      <p:regular r:id="rId41"/>
      <p:bold r:id="rId42"/>
      <p:italic r:id="rId43"/>
      <p:boldItalic r:id="rId44"/>
    </p:embeddedFont>
    <p:embeddedFont>
      <p:font typeface="Nunito Light"/>
      <p:regular r:id="rId45"/>
      <p:bold r:id="rId46"/>
      <p:italic r:id="rId47"/>
      <p:boldItalic r:id="rId48"/>
    </p:embeddedFont>
    <p:embeddedFont>
      <p:font typeface="Spectral ExtraBold"/>
      <p:bold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40">
          <p15:clr>
            <a:srgbClr val="9AA0A6"/>
          </p15:clr>
        </p15:guide>
        <p15:guide id="2" pos="576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14D9DBD-60CB-46E0-803A-206F90190A2F}">
  <a:tblStyle styleId="{514D9DBD-60CB-46E0-803A-206F90190A2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40" orient="horz"/>
        <p:guide pos="57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LatoLight-bold.fntdata"/><Relationship Id="rId41" Type="http://schemas.openxmlformats.org/officeDocument/2006/relationships/font" Target="fonts/LatoLight-regular.fntdata"/><Relationship Id="rId44" Type="http://schemas.openxmlformats.org/officeDocument/2006/relationships/font" Target="fonts/LatoLight-boldItalic.fntdata"/><Relationship Id="rId43" Type="http://schemas.openxmlformats.org/officeDocument/2006/relationships/font" Target="fonts/LatoLight-italic.fntdata"/><Relationship Id="rId46" Type="http://schemas.openxmlformats.org/officeDocument/2006/relationships/font" Target="fonts/NunitoLight-bold.fntdata"/><Relationship Id="rId45" Type="http://schemas.openxmlformats.org/officeDocument/2006/relationships/font" Target="fonts/NunitoLight-regular.fntdata"/><Relationship Id="rId48" Type="http://schemas.openxmlformats.org/officeDocument/2006/relationships/font" Target="fonts/NunitoLight-boldItalic.fntdata"/><Relationship Id="rId47" Type="http://schemas.openxmlformats.org/officeDocument/2006/relationships/font" Target="fonts/NunitoLight-italic.fntdata"/><Relationship Id="rId49" Type="http://schemas.openxmlformats.org/officeDocument/2006/relationships/font" Target="fonts/SpectralExtraBold-bold.fntdata"/><Relationship Id="rId31" Type="http://schemas.openxmlformats.org/officeDocument/2006/relationships/font" Target="fonts/NunitoExtraLight-italic.fntdata"/><Relationship Id="rId30" Type="http://schemas.openxmlformats.org/officeDocument/2006/relationships/font" Target="fonts/NunitoExtraLight-bold.fntdata"/><Relationship Id="rId33" Type="http://schemas.openxmlformats.org/officeDocument/2006/relationships/font" Target="fonts/Nunito-regular.fntdata"/><Relationship Id="rId32" Type="http://schemas.openxmlformats.org/officeDocument/2006/relationships/font" Target="fonts/NunitoExtraLight-boldItalic.fntdata"/><Relationship Id="rId35" Type="http://schemas.openxmlformats.org/officeDocument/2006/relationships/font" Target="fonts/Nunito-italic.fntdata"/><Relationship Id="rId34" Type="http://schemas.openxmlformats.org/officeDocument/2006/relationships/font" Target="fonts/Nunito-bold.fntdata"/><Relationship Id="rId37" Type="http://schemas.openxmlformats.org/officeDocument/2006/relationships/font" Target="fonts/Lato-regular.fntdata"/><Relationship Id="rId36" Type="http://schemas.openxmlformats.org/officeDocument/2006/relationships/font" Target="fonts/Nunito-boldItalic.fntdata"/><Relationship Id="rId39" Type="http://schemas.openxmlformats.org/officeDocument/2006/relationships/font" Target="fonts/Lato-italic.fntdata"/><Relationship Id="rId38" Type="http://schemas.openxmlformats.org/officeDocument/2006/relationships/font" Target="fonts/Lato-bold.fntdata"/><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font" Target="fonts/NunitoExtraLight-regular.fntdata"/><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50" Type="http://schemas.openxmlformats.org/officeDocument/2006/relationships/font" Target="fonts/SpectralExtraBold-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6" name="Shape 3526"/>
        <p:cNvGrpSpPr/>
        <p:nvPr/>
      </p:nvGrpSpPr>
      <p:grpSpPr>
        <a:xfrm>
          <a:off x="0" y="0"/>
          <a:ext cx="0" cy="0"/>
          <a:chOff x="0" y="0"/>
          <a:chExt cx="0" cy="0"/>
        </a:xfrm>
      </p:grpSpPr>
      <p:sp>
        <p:nvSpPr>
          <p:cNvPr id="3527" name="Google Shape;3527;gf46a18debc_0_2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8" name="Google Shape;3528;gf46a18debc_0_2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3" name="Shape 3643"/>
        <p:cNvGrpSpPr/>
        <p:nvPr/>
      </p:nvGrpSpPr>
      <p:grpSpPr>
        <a:xfrm>
          <a:off x="0" y="0"/>
          <a:ext cx="0" cy="0"/>
          <a:chOff x="0" y="0"/>
          <a:chExt cx="0" cy="0"/>
        </a:xfrm>
      </p:grpSpPr>
      <p:sp>
        <p:nvSpPr>
          <p:cNvPr id="3644" name="Google Shape;3644;g157c211f895_0_7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5" name="Google Shape;3645;g157c211f895_0_7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NP</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4" name="Shape 3664"/>
        <p:cNvGrpSpPr/>
        <p:nvPr/>
      </p:nvGrpSpPr>
      <p:grpSpPr>
        <a:xfrm>
          <a:off x="0" y="0"/>
          <a:ext cx="0" cy="0"/>
          <a:chOff x="0" y="0"/>
          <a:chExt cx="0" cy="0"/>
        </a:xfrm>
      </p:grpSpPr>
      <p:sp>
        <p:nvSpPr>
          <p:cNvPr id="3665" name="Google Shape;3665;g157c211f895_0_10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6" name="Google Shape;3666;g157c211f895_0_10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400">
              <a:latin typeface="Source Sans Pro"/>
              <a:ea typeface="Source Sans Pro"/>
              <a:cs typeface="Source Sans Pro"/>
              <a:sym typeface="Source Sans Pr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7" name="Shape 3687"/>
        <p:cNvGrpSpPr/>
        <p:nvPr/>
      </p:nvGrpSpPr>
      <p:grpSpPr>
        <a:xfrm>
          <a:off x="0" y="0"/>
          <a:ext cx="0" cy="0"/>
          <a:chOff x="0" y="0"/>
          <a:chExt cx="0" cy="0"/>
        </a:xfrm>
      </p:grpSpPr>
      <p:sp>
        <p:nvSpPr>
          <p:cNvPr id="3688" name="Google Shape;3688;g24ff0c53c40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9" name="Google Shape;3689;g24ff0c53c40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Story 1</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7" name="Shape 3697"/>
        <p:cNvGrpSpPr/>
        <p:nvPr/>
      </p:nvGrpSpPr>
      <p:grpSpPr>
        <a:xfrm>
          <a:off x="0" y="0"/>
          <a:ext cx="0" cy="0"/>
          <a:chOff x="0" y="0"/>
          <a:chExt cx="0" cy="0"/>
        </a:xfrm>
      </p:grpSpPr>
      <p:sp>
        <p:nvSpPr>
          <p:cNvPr id="3698" name="Google Shape;3698;g2926caf8d70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9" name="Google Shape;3699;g2926caf8d70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Story 1</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7" name="Shape 3707"/>
        <p:cNvGrpSpPr/>
        <p:nvPr/>
      </p:nvGrpSpPr>
      <p:grpSpPr>
        <a:xfrm>
          <a:off x="0" y="0"/>
          <a:ext cx="0" cy="0"/>
          <a:chOff x="0" y="0"/>
          <a:chExt cx="0" cy="0"/>
        </a:xfrm>
      </p:grpSpPr>
      <p:sp>
        <p:nvSpPr>
          <p:cNvPr id="3708" name="Google Shape;3708;g157c211f895_0_38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9" name="Google Shape;3709;g157c211f895_0_38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Source Sans Pro"/>
                <a:ea typeface="Source Sans Pro"/>
                <a:cs typeface="Source Sans Pro"/>
                <a:sym typeface="Source Sans Pro"/>
              </a:rPr>
              <a:t>Our Top Hat platform, now Top Hat Pro, is the same active learning platform faculty and students already know and love but now with full virtual classroom capabilities (including native video conferencing directly within the Top Hat platform) PLUS content PLUS remote proctoring PLUS best-in-class support to help faculty quickly transition their courses online.</a:t>
            </a:r>
            <a:endParaRPr sz="1300">
              <a:latin typeface="Source Sans Pro"/>
              <a:ea typeface="Source Sans Pro"/>
              <a:cs typeface="Source Sans Pro"/>
              <a:sym typeface="Source Sans Pro"/>
            </a:endParaRPr>
          </a:p>
          <a:p>
            <a:pPr indent="0" lvl="0" marL="0" rtl="0" algn="l">
              <a:spcBef>
                <a:spcPts val="200"/>
              </a:spcBef>
              <a:spcAft>
                <a:spcPts val="0"/>
              </a:spcAft>
              <a:buNone/>
            </a:pPr>
            <a:r>
              <a:t/>
            </a:r>
            <a:endParaRPr sz="1300">
              <a:latin typeface="Source Sans Pro"/>
              <a:ea typeface="Source Sans Pro"/>
              <a:cs typeface="Source Sans Pro"/>
              <a:sym typeface="Source Sans Pro"/>
            </a:endParaRPr>
          </a:p>
          <a:p>
            <a:pPr indent="0" lvl="0" marL="0" rtl="0" algn="l">
              <a:spcBef>
                <a:spcPts val="200"/>
              </a:spcBef>
              <a:spcAft>
                <a:spcPts val="200"/>
              </a:spcAft>
              <a:buNone/>
            </a:pPr>
            <a:r>
              <a:rPr lang="en" sz="1300">
                <a:latin typeface="Source Sans Pro"/>
                <a:ea typeface="Source Sans Pro"/>
                <a:cs typeface="Source Sans Pro"/>
                <a:sym typeface="Source Sans Pro"/>
              </a:rPr>
              <a:t>Top Hat seamlessly integrates with your LMS. With Top Hat, you can turbocharge your LMS to drive more student engagement and create stronger active learning experiences. With our classroom engagement features, interactive readings, range of formative and summative assessments, and remote testing capabilities, Top Hat has all the tools your faculty need to run their course, all in one place. </a:t>
            </a:r>
            <a:endParaRPr sz="1300">
              <a:latin typeface="Source Sans Pro"/>
              <a:ea typeface="Source Sans Pro"/>
              <a:cs typeface="Source Sans Pro"/>
              <a:sym typeface="Source Sans Pr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0" name="Shape 3740"/>
        <p:cNvGrpSpPr/>
        <p:nvPr/>
      </p:nvGrpSpPr>
      <p:grpSpPr>
        <a:xfrm>
          <a:off x="0" y="0"/>
          <a:ext cx="0" cy="0"/>
          <a:chOff x="0" y="0"/>
          <a:chExt cx="0" cy="0"/>
        </a:xfrm>
      </p:grpSpPr>
      <p:sp>
        <p:nvSpPr>
          <p:cNvPr id="3741" name="Google Shape;3741;g2926caf8d70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2" name="Google Shape;3742;g2926caf8d70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Source Sans Pro"/>
                <a:ea typeface="Source Sans Pro"/>
                <a:cs typeface="Source Sans Pro"/>
                <a:sym typeface="Source Sans Pro"/>
              </a:rPr>
              <a:t>Our Top Hat platform, now Top Hat Pro, is the same active learning platform faculty and students already know and love but now with full virtual classroom capabilities (including native video conferencing directly within the Top Hat platform) PLUS content PLUS remote proctoring PLUS best-in-class support to help faculty quickly transition their courses online.</a:t>
            </a:r>
            <a:endParaRPr sz="1300">
              <a:latin typeface="Source Sans Pro"/>
              <a:ea typeface="Source Sans Pro"/>
              <a:cs typeface="Source Sans Pro"/>
              <a:sym typeface="Source Sans Pro"/>
            </a:endParaRPr>
          </a:p>
          <a:p>
            <a:pPr indent="0" lvl="0" marL="0" rtl="0" algn="l">
              <a:spcBef>
                <a:spcPts val="200"/>
              </a:spcBef>
              <a:spcAft>
                <a:spcPts val="0"/>
              </a:spcAft>
              <a:buNone/>
            </a:pPr>
            <a:r>
              <a:t/>
            </a:r>
            <a:endParaRPr sz="1300">
              <a:latin typeface="Source Sans Pro"/>
              <a:ea typeface="Source Sans Pro"/>
              <a:cs typeface="Source Sans Pro"/>
              <a:sym typeface="Source Sans Pro"/>
            </a:endParaRPr>
          </a:p>
          <a:p>
            <a:pPr indent="0" lvl="0" marL="0" rtl="0" algn="l">
              <a:spcBef>
                <a:spcPts val="200"/>
              </a:spcBef>
              <a:spcAft>
                <a:spcPts val="200"/>
              </a:spcAft>
              <a:buNone/>
            </a:pPr>
            <a:r>
              <a:rPr lang="en" sz="1300">
                <a:latin typeface="Source Sans Pro"/>
                <a:ea typeface="Source Sans Pro"/>
                <a:cs typeface="Source Sans Pro"/>
                <a:sym typeface="Source Sans Pro"/>
              </a:rPr>
              <a:t>Top Hat seamlessly integrates with your LMS. With Top Hat, you can turbocharge your LMS to drive more student engagement and create stronger active learning experiences. With our classroom engagement features, interactive readings, range of formative and summative assessments, and remote testing capabilities, Top Hat has all the tools your faculty need to run their course, all in one place. </a:t>
            </a:r>
            <a:endParaRPr sz="1300">
              <a:latin typeface="Source Sans Pro"/>
              <a:ea typeface="Source Sans Pro"/>
              <a:cs typeface="Source Sans Pro"/>
              <a:sym typeface="Source Sans Pr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7" name="Shape 3747"/>
        <p:cNvGrpSpPr/>
        <p:nvPr/>
      </p:nvGrpSpPr>
      <p:grpSpPr>
        <a:xfrm>
          <a:off x="0" y="0"/>
          <a:ext cx="0" cy="0"/>
          <a:chOff x="0" y="0"/>
          <a:chExt cx="0" cy="0"/>
        </a:xfrm>
      </p:grpSpPr>
      <p:sp>
        <p:nvSpPr>
          <p:cNvPr id="3748" name="Google Shape;3748;g2926caf8d70_1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9" name="Google Shape;3749;g2926caf8d70_1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Story 1</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7" name="Shape 3757"/>
        <p:cNvGrpSpPr/>
        <p:nvPr/>
      </p:nvGrpSpPr>
      <p:grpSpPr>
        <a:xfrm>
          <a:off x="0" y="0"/>
          <a:ext cx="0" cy="0"/>
          <a:chOff x="0" y="0"/>
          <a:chExt cx="0" cy="0"/>
        </a:xfrm>
      </p:grpSpPr>
      <p:sp>
        <p:nvSpPr>
          <p:cNvPr id="3758" name="Google Shape;3758;g157c211f895_0_38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9" name="Google Shape;3759;g157c211f895_0_38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Source Sans Pro"/>
                <a:ea typeface="Source Sans Pro"/>
                <a:cs typeface="Source Sans Pro"/>
                <a:sym typeface="Source Sans Pro"/>
              </a:rPr>
              <a:t>Active learning is at the centre of our training services program. This program will help get your faculty prepared and comfortable with transitioning their courses online, and it is designed in line with 4 pillars:</a:t>
            </a:r>
            <a:endParaRPr sz="1300">
              <a:latin typeface="Source Sans Pro"/>
              <a:ea typeface="Source Sans Pro"/>
              <a:cs typeface="Source Sans Pro"/>
              <a:sym typeface="Source Sans Pro"/>
            </a:endParaRPr>
          </a:p>
          <a:p>
            <a:pPr indent="-311150" lvl="0" marL="457200" rtl="0" algn="l">
              <a:spcBef>
                <a:spcPts val="0"/>
              </a:spcBef>
              <a:spcAft>
                <a:spcPts val="0"/>
              </a:spcAft>
              <a:buSzPts val="1300"/>
              <a:buFont typeface="Source Sans Pro"/>
              <a:buChar char="●"/>
            </a:pPr>
            <a:r>
              <a:rPr lang="en" sz="1300">
                <a:latin typeface="Source Sans Pro"/>
                <a:ea typeface="Source Sans Pro"/>
                <a:cs typeface="Source Sans Pro"/>
                <a:sym typeface="Source Sans Pro"/>
              </a:rPr>
              <a:t>Scholar-led, evidence based -- We promote an evidence-based approach to teaching by focusing on research-backed principles of learning and proven strategies of success.</a:t>
            </a:r>
            <a:endParaRPr sz="1300">
              <a:latin typeface="Source Sans Pro"/>
              <a:ea typeface="Source Sans Pro"/>
              <a:cs typeface="Source Sans Pro"/>
              <a:sym typeface="Source Sans Pro"/>
            </a:endParaRPr>
          </a:p>
          <a:p>
            <a:pPr indent="-311150" lvl="0" marL="457200" rtl="0" algn="l">
              <a:spcBef>
                <a:spcPts val="0"/>
              </a:spcBef>
              <a:spcAft>
                <a:spcPts val="0"/>
              </a:spcAft>
              <a:buSzPts val="1300"/>
              <a:buFont typeface="Source Sans Pro"/>
              <a:buChar char="●"/>
            </a:pPr>
            <a:r>
              <a:rPr lang="en" sz="1300">
                <a:latin typeface="Source Sans Pro"/>
                <a:ea typeface="Source Sans Pro"/>
                <a:cs typeface="Source Sans Pro"/>
                <a:sym typeface="Source Sans Pro"/>
              </a:rPr>
              <a:t>Scalable -- With our support team as well as our “train-the-trainer” approach, we will work with you to scale active learning at your institution and ensure your faculty are equipped with the knowledge they need to get full use of the Top Hat platform.</a:t>
            </a:r>
            <a:endParaRPr sz="1300">
              <a:latin typeface="Source Sans Pro"/>
              <a:ea typeface="Source Sans Pro"/>
              <a:cs typeface="Source Sans Pro"/>
              <a:sym typeface="Source Sans Pro"/>
            </a:endParaRPr>
          </a:p>
          <a:p>
            <a:pPr indent="-311150" lvl="0" marL="457200" rtl="0" algn="l">
              <a:spcBef>
                <a:spcPts val="0"/>
              </a:spcBef>
              <a:spcAft>
                <a:spcPts val="0"/>
              </a:spcAft>
              <a:buSzPts val="1300"/>
              <a:buFont typeface="Source Sans Pro"/>
              <a:buChar char="●"/>
            </a:pPr>
            <a:r>
              <a:rPr lang="en" sz="1300">
                <a:latin typeface="Source Sans Pro"/>
                <a:ea typeface="Source Sans Pro"/>
                <a:cs typeface="Source Sans Pro"/>
                <a:sym typeface="Source Sans Pro"/>
              </a:rPr>
              <a:t>Community -- Learning doesn’t happen in a vacuum, and neither should training. We understand the importance of community to your faculty, and will work with them to build and share knowledge, and create an active learning community at your institution.</a:t>
            </a:r>
            <a:endParaRPr sz="1300">
              <a:latin typeface="Source Sans Pro"/>
              <a:ea typeface="Source Sans Pro"/>
              <a:cs typeface="Source Sans Pro"/>
              <a:sym typeface="Source Sans Pro"/>
            </a:endParaRPr>
          </a:p>
          <a:p>
            <a:pPr indent="-311150" lvl="0" marL="457200" rtl="0" algn="l">
              <a:spcBef>
                <a:spcPts val="0"/>
              </a:spcBef>
              <a:spcAft>
                <a:spcPts val="0"/>
              </a:spcAft>
              <a:buSzPts val="1300"/>
              <a:buFont typeface="Source Sans Pro"/>
              <a:buChar char="●"/>
            </a:pPr>
            <a:r>
              <a:rPr lang="en" sz="1300">
                <a:latin typeface="Source Sans Pro"/>
                <a:ea typeface="Source Sans Pro"/>
                <a:cs typeface="Source Sans Pro"/>
                <a:sym typeface="Source Sans Pro"/>
              </a:rPr>
              <a:t>Insights-Driven -- Throughout our partnership, as we help you reach more instructors with our instructional design and training support services, we will report on faculty attendance, satisfaction and usage of the Top Hat platform.</a:t>
            </a:r>
            <a:endParaRPr sz="1300">
              <a:latin typeface="Source Sans Pro"/>
              <a:ea typeface="Source Sans Pro"/>
              <a:cs typeface="Source Sans Pro"/>
              <a:sym typeface="Source Sans Pr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9" name="Shape 3779"/>
        <p:cNvGrpSpPr/>
        <p:nvPr/>
      </p:nvGrpSpPr>
      <p:grpSpPr>
        <a:xfrm>
          <a:off x="0" y="0"/>
          <a:ext cx="0" cy="0"/>
          <a:chOff x="0" y="0"/>
          <a:chExt cx="0" cy="0"/>
        </a:xfrm>
      </p:grpSpPr>
      <p:sp>
        <p:nvSpPr>
          <p:cNvPr id="3780" name="Google Shape;3780;g157c211f895_0_31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1" name="Google Shape;3781;g157c211f895_0_31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114300" rtl="0" algn="l">
              <a:lnSpc>
                <a:spcPct val="142857"/>
              </a:lnSpc>
              <a:spcBef>
                <a:spcPts val="5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3" name="Shape 3533"/>
        <p:cNvGrpSpPr/>
        <p:nvPr/>
      </p:nvGrpSpPr>
      <p:grpSpPr>
        <a:xfrm>
          <a:off x="0" y="0"/>
          <a:ext cx="0" cy="0"/>
          <a:chOff x="0" y="0"/>
          <a:chExt cx="0" cy="0"/>
        </a:xfrm>
      </p:grpSpPr>
      <p:sp>
        <p:nvSpPr>
          <p:cNvPr id="3534" name="Google Shape;3534;gf46a18debc_0_2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5" name="Google Shape;3535;gf46a18debc_0_2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9" name="Shape 3539"/>
        <p:cNvGrpSpPr/>
        <p:nvPr/>
      </p:nvGrpSpPr>
      <p:grpSpPr>
        <a:xfrm>
          <a:off x="0" y="0"/>
          <a:ext cx="0" cy="0"/>
          <a:chOff x="0" y="0"/>
          <a:chExt cx="0" cy="0"/>
        </a:xfrm>
      </p:grpSpPr>
      <p:sp>
        <p:nvSpPr>
          <p:cNvPr id="3540" name="Google Shape;3540;g157c211f895_0_16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1" name="Google Shape;3541;g157c211f895_0_167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Story 1</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9" name="Shape 3549"/>
        <p:cNvGrpSpPr/>
        <p:nvPr/>
      </p:nvGrpSpPr>
      <p:grpSpPr>
        <a:xfrm>
          <a:off x="0" y="0"/>
          <a:ext cx="0" cy="0"/>
          <a:chOff x="0" y="0"/>
          <a:chExt cx="0" cy="0"/>
        </a:xfrm>
      </p:grpSpPr>
      <p:sp>
        <p:nvSpPr>
          <p:cNvPr id="3550" name="Google Shape;3550;g157c211f895_0_20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1" name="Google Shape;3551;g157c211f895_0_20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Before we get started I do want to spend a minute introducing Top Hat to those of you who may not be familiar with what we do. top hat is an all-in-one teaching platform that enables Educators to facilitate Active Learning before during and after class.  synchronously or asynchronously remote or in person, the top hat teaching platform enables you to create an engaging and Interactive Learning environment for you and your students.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Okay, so this is Top Hat, and you’ll get to know this software very well over the next few weeks, so what is Active Learning?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sz="1300">
              <a:latin typeface="Source Sans Pro"/>
              <a:ea typeface="Source Sans Pro"/>
              <a:cs typeface="Source Sans Pro"/>
              <a:sym typeface="Source Sans Pr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6" name="Shape 3556"/>
        <p:cNvGrpSpPr/>
        <p:nvPr/>
      </p:nvGrpSpPr>
      <p:grpSpPr>
        <a:xfrm>
          <a:off x="0" y="0"/>
          <a:ext cx="0" cy="0"/>
          <a:chOff x="0" y="0"/>
          <a:chExt cx="0" cy="0"/>
        </a:xfrm>
      </p:grpSpPr>
      <p:sp>
        <p:nvSpPr>
          <p:cNvPr id="3557" name="Google Shape;3557;g157c211f89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8" name="Google Shape;3558;g157c211f89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chemeClr val="dk1"/>
                </a:solidFill>
                <a:latin typeface="Source Sans Pro"/>
                <a:ea typeface="Source Sans Pro"/>
                <a:cs typeface="Source Sans Pro"/>
                <a:sym typeface="Source Sans Pro"/>
              </a:rPr>
              <a:t>TANIA</a:t>
            </a:r>
            <a:endParaRPr sz="1300">
              <a:solidFill>
                <a:schemeClr val="dk1"/>
              </a:solidFill>
              <a:latin typeface="Source Sans Pro"/>
              <a:ea typeface="Source Sans Pro"/>
              <a:cs typeface="Source Sans Pro"/>
              <a:sym typeface="Source Sans Pro"/>
            </a:endParaRPr>
          </a:p>
          <a:p>
            <a:pPr indent="0" lvl="0" marL="0" rtl="0" algn="l">
              <a:lnSpc>
                <a:spcPct val="115000"/>
              </a:lnSpc>
              <a:spcBef>
                <a:spcPts val="0"/>
              </a:spcBef>
              <a:spcAft>
                <a:spcPts val="0"/>
              </a:spcAft>
              <a:buNone/>
            </a:pPr>
            <a:r>
              <a:t/>
            </a:r>
            <a:endParaRPr sz="1300">
              <a:solidFill>
                <a:schemeClr val="dk1"/>
              </a:solidFill>
              <a:latin typeface="Source Sans Pro"/>
              <a:ea typeface="Source Sans Pro"/>
              <a:cs typeface="Source Sans Pro"/>
              <a:sym typeface="Source Sans Pro"/>
            </a:endParaRPr>
          </a:p>
          <a:p>
            <a:pPr indent="0" lvl="0" marL="0" rtl="0" algn="l">
              <a:lnSpc>
                <a:spcPct val="115000"/>
              </a:lnSpc>
              <a:spcBef>
                <a:spcPts val="0"/>
              </a:spcBef>
              <a:spcAft>
                <a:spcPts val="0"/>
              </a:spcAft>
              <a:buNone/>
            </a:pPr>
            <a:r>
              <a:rPr lang="en" sz="1300">
                <a:solidFill>
                  <a:schemeClr val="dk1"/>
                </a:solidFill>
                <a:latin typeface="Source Sans Pro"/>
                <a:ea typeface="Source Sans Pro"/>
                <a:cs typeface="Source Sans Pro"/>
                <a:sym typeface="Source Sans Pro"/>
              </a:rPr>
              <a:t>Top Hat’s teaching and learning platform provides the flexibility instructors need to easily adapt course content and delivery methods, eliminating the cost and complexity of using multiple tools.</a:t>
            </a:r>
            <a:endParaRPr sz="1300">
              <a:solidFill>
                <a:schemeClr val="dk1"/>
              </a:solidFill>
              <a:latin typeface="Source Sans Pro"/>
              <a:ea typeface="Source Sans Pro"/>
              <a:cs typeface="Source Sans Pro"/>
              <a:sym typeface="Source Sans Pro"/>
            </a:endParaRPr>
          </a:p>
          <a:p>
            <a:pPr indent="0" lvl="0" marL="0" rtl="0" algn="l">
              <a:lnSpc>
                <a:spcPct val="115000"/>
              </a:lnSpc>
              <a:spcBef>
                <a:spcPts val="0"/>
              </a:spcBef>
              <a:spcAft>
                <a:spcPts val="0"/>
              </a:spcAft>
              <a:buNone/>
            </a:pPr>
            <a:r>
              <a:t/>
            </a:r>
            <a:endParaRPr sz="1300">
              <a:solidFill>
                <a:schemeClr val="dk1"/>
              </a:solidFill>
              <a:latin typeface="Source Sans Pro"/>
              <a:ea typeface="Source Sans Pro"/>
              <a:cs typeface="Source Sans Pro"/>
              <a:sym typeface="Source Sans Pro"/>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Source Sans Pro"/>
                <a:ea typeface="Source Sans Pro"/>
                <a:cs typeface="Source Sans Pro"/>
                <a:sym typeface="Source Sans Pro"/>
              </a:rPr>
              <a:t>Engage diverse learners in and out of class with content that can be easily customized to meet course objectives and capture the needs and interests of today’s students. Video, interactive multimedia, and comprehension-based questions ensure students are engaged and on-track before they set foot inside the classroom. </a:t>
            </a:r>
            <a:endParaRPr sz="1300">
              <a:solidFill>
                <a:schemeClr val="dk1"/>
              </a:solidFill>
              <a:latin typeface="Source Sans Pro"/>
              <a:ea typeface="Source Sans Pro"/>
              <a:cs typeface="Source Sans Pro"/>
              <a:sym typeface="Source Sans Pro"/>
            </a:endParaRPr>
          </a:p>
          <a:p>
            <a:pPr indent="0" lvl="0" marL="0" rtl="0" algn="l">
              <a:lnSpc>
                <a:spcPct val="115000"/>
              </a:lnSpc>
              <a:spcBef>
                <a:spcPts val="0"/>
              </a:spcBef>
              <a:spcAft>
                <a:spcPts val="0"/>
              </a:spcAft>
              <a:buNone/>
            </a:pPr>
            <a:r>
              <a:t/>
            </a:r>
            <a:endParaRPr sz="1300">
              <a:solidFill>
                <a:schemeClr val="dk1"/>
              </a:solidFill>
              <a:latin typeface="Source Sans Pro"/>
              <a:ea typeface="Source Sans Pro"/>
              <a:cs typeface="Source Sans Pro"/>
              <a:sym typeface="Source Sans Pro"/>
            </a:endParaRPr>
          </a:p>
          <a:p>
            <a:pPr indent="0" lvl="0" marL="0" rtl="0" algn="l">
              <a:lnSpc>
                <a:spcPct val="115000"/>
              </a:lnSpc>
              <a:spcBef>
                <a:spcPts val="0"/>
              </a:spcBef>
              <a:spcAft>
                <a:spcPts val="0"/>
              </a:spcAft>
              <a:buNone/>
            </a:pPr>
            <a:r>
              <a:rPr lang="en" sz="1300">
                <a:solidFill>
                  <a:schemeClr val="dk1"/>
                </a:solidFill>
                <a:latin typeface="Source Sans Pro"/>
                <a:ea typeface="Source Sans Pro"/>
                <a:cs typeface="Source Sans Pro"/>
                <a:sym typeface="Source Sans Pro"/>
              </a:rPr>
              <a:t>Support student success with learning insights that go beyond basic letter grades. Every interaction—attendance, participation, assignments, tests—is tracked automatically, giving you the signals to course-correct and pinpoint students in need of extra support.</a:t>
            </a:r>
            <a:endParaRPr sz="1300">
              <a:solidFill>
                <a:schemeClr val="dk1"/>
              </a:solidFill>
              <a:latin typeface="Source Sans Pro"/>
              <a:ea typeface="Source Sans Pro"/>
              <a:cs typeface="Source Sans Pro"/>
              <a:sym typeface="Source Sans Pro"/>
            </a:endParaRPr>
          </a:p>
          <a:p>
            <a:pPr indent="0" lvl="0" marL="0" rtl="0" algn="l">
              <a:lnSpc>
                <a:spcPct val="115000"/>
              </a:lnSpc>
              <a:spcBef>
                <a:spcPts val="0"/>
              </a:spcBef>
              <a:spcAft>
                <a:spcPts val="0"/>
              </a:spcAft>
              <a:buNone/>
            </a:pPr>
            <a:r>
              <a:t/>
            </a:r>
            <a:endParaRPr sz="1300">
              <a:solidFill>
                <a:schemeClr val="dk1"/>
              </a:solidFill>
              <a:latin typeface="Source Sans Pro"/>
              <a:ea typeface="Source Sans Pro"/>
              <a:cs typeface="Source Sans Pro"/>
              <a:sym typeface="Source Sans Pro"/>
            </a:endParaRPr>
          </a:p>
          <a:p>
            <a:pPr indent="0" lvl="0" marL="0" rtl="0" algn="l">
              <a:lnSpc>
                <a:spcPct val="115000"/>
              </a:lnSpc>
              <a:spcBef>
                <a:spcPts val="0"/>
              </a:spcBef>
              <a:spcAft>
                <a:spcPts val="0"/>
              </a:spcAft>
              <a:buNone/>
            </a:pPr>
            <a:r>
              <a:rPr lang="en" sz="1300">
                <a:solidFill>
                  <a:schemeClr val="dk1"/>
                </a:solidFill>
                <a:latin typeface="Source Sans Pro"/>
                <a:ea typeface="Source Sans Pro"/>
                <a:cs typeface="Source Sans Pro"/>
                <a:sym typeface="Source Sans Pro"/>
              </a:rPr>
              <a:t>Built for students and faculty, Top Hat embraces the highest standards for accessibility and ease of use. Top Hat also uses proven approaches to scale adoption and teaching innovation, whether for individual faculty or your entire institution. One-to-one onboarding, instructional design expertise and project management support ensure faculty are equipped to deliver learning experiences that transform.</a:t>
            </a:r>
            <a:endParaRPr sz="1300">
              <a:solidFill>
                <a:schemeClr val="dk1"/>
              </a:solidFill>
              <a:latin typeface="Source Sans Pro"/>
              <a:ea typeface="Source Sans Pro"/>
              <a:cs typeface="Source Sans Pro"/>
              <a:sym typeface="Source Sans Pro"/>
            </a:endParaRPr>
          </a:p>
          <a:p>
            <a:pPr indent="0" lvl="0" marL="0" rtl="0" algn="l">
              <a:lnSpc>
                <a:spcPct val="115000"/>
              </a:lnSpc>
              <a:spcBef>
                <a:spcPts val="0"/>
              </a:spcBef>
              <a:spcAft>
                <a:spcPts val="0"/>
              </a:spcAft>
              <a:buNone/>
            </a:pPr>
            <a:r>
              <a:t/>
            </a:r>
            <a:endParaRPr sz="1300">
              <a:solidFill>
                <a:schemeClr val="dk1"/>
              </a:solidFill>
              <a:latin typeface="Source Sans Pro"/>
              <a:ea typeface="Source Sans Pro"/>
              <a:cs typeface="Source Sans Pro"/>
              <a:sym typeface="Source Sans Pro"/>
            </a:endParaRPr>
          </a:p>
          <a:p>
            <a:pPr indent="0" lvl="0" marL="0" rtl="0" algn="l">
              <a:lnSpc>
                <a:spcPct val="115000"/>
              </a:lnSpc>
              <a:spcBef>
                <a:spcPts val="0"/>
              </a:spcBef>
              <a:spcAft>
                <a:spcPts val="0"/>
              </a:spcAft>
              <a:buNone/>
            </a:pPr>
            <a:r>
              <a:rPr lang="en" sz="1300">
                <a:solidFill>
                  <a:schemeClr val="dk1"/>
                </a:solidFill>
                <a:latin typeface="Source Sans Pro"/>
                <a:ea typeface="Source Sans Pro"/>
                <a:cs typeface="Source Sans Pro"/>
                <a:sym typeface="Source Sans Pro"/>
              </a:rPr>
              <a:t>Top Hat is also committed to reducing student costs by combining high-quality content with the power of Top Hat’s teaching and learning platform. Deliver superior learning experiences by customizing OER content or empowering faculty with the tools to create their own interactive course materials. </a:t>
            </a:r>
            <a:endParaRPr sz="1300">
              <a:solidFill>
                <a:schemeClr val="dk1"/>
              </a:solidFill>
              <a:latin typeface="Source Sans Pro"/>
              <a:ea typeface="Source Sans Pro"/>
              <a:cs typeface="Source Sans Pro"/>
              <a:sym typeface="Source Sans Pro"/>
            </a:endParaRPr>
          </a:p>
          <a:p>
            <a:pPr indent="0" lvl="0" marL="0" rtl="0" algn="l">
              <a:lnSpc>
                <a:spcPct val="115000"/>
              </a:lnSpc>
              <a:spcBef>
                <a:spcPts val="0"/>
              </a:spcBef>
              <a:spcAft>
                <a:spcPts val="0"/>
              </a:spcAft>
              <a:buClr>
                <a:schemeClr val="dk1"/>
              </a:buClr>
              <a:buSzPts val="1100"/>
              <a:buFont typeface="Arial"/>
              <a:buNone/>
            </a:pPr>
            <a:r>
              <a:t/>
            </a:r>
            <a:endParaRPr i="1" sz="1300">
              <a:solidFill>
                <a:srgbClr val="55565A"/>
              </a:solidFill>
              <a:latin typeface="Source Sans Pro"/>
              <a:ea typeface="Source Sans Pro"/>
              <a:cs typeface="Source Sans Pro"/>
              <a:sym typeface="Source Sans Pr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9" name="Shape 3599"/>
        <p:cNvGrpSpPr/>
        <p:nvPr/>
      </p:nvGrpSpPr>
      <p:grpSpPr>
        <a:xfrm>
          <a:off x="0" y="0"/>
          <a:ext cx="0" cy="0"/>
          <a:chOff x="0" y="0"/>
          <a:chExt cx="0" cy="0"/>
        </a:xfrm>
      </p:grpSpPr>
      <p:sp>
        <p:nvSpPr>
          <p:cNvPr id="3600" name="Google Shape;3600;g157c211f895_0_21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1" name="Google Shape;3601;g157c211f895_0_21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1" name="Shape 3611"/>
        <p:cNvGrpSpPr/>
        <p:nvPr/>
      </p:nvGrpSpPr>
      <p:grpSpPr>
        <a:xfrm>
          <a:off x="0" y="0"/>
          <a:ext cx="0" cy="0"/>
          <a:chOff x="0" y="0"/>
          <a:chExt cx="0" cy="0"/>
        </a:xfrm>
      </p:grpSpPr>
      <p:sp>
        <p:nvSpPr>
          <p:cNvPr id="3612" name="Google Shape;3612;g157c211f895_0_36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3" name="Google Shape;3613;g157c211f895_0_36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5" name="Shape 3625"/>
        <p:cNvGrpSpPr/>
        <p:nvPr/>
      </p:nvGrpSpPr>
      <p:grpSpPr>
        <a:xfrm>
          <a:off x="0" y="0"/>
          <a:ext cx="0" cy="0"/>
          <a:chOff x="0" y="0"/>
          <a:chExt cx="0" cy="0"/>
        </a:xfrm>
      </p:grpSpPr>
      <p:sp>
        <p:nvSpPr>
          <p:cNvPr id="3626" name="Google Shape;3626;g157c211f895_0_29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7" name="Google Shape;3627;g157c211f895_0_29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6" name="Shape 3636"/>
        <p:cNvGrpSpPr/>
        <p:nvPr/>
      </p:nvGrpSpPr>
      <p:grpSpPr>
        <a:xfrm>
          <a:off x="0" y="0"/>
          <a:ext cx="0" cy="0"/>
          <a:chOff x="0" y="0"/>
          <a:chExt cx="0" cy="0"/>
        </a:xfrm>
      </p:grpSpPr>
      <p:sp>
        <p:nvSpPr>
          <p:cNvPr id="3637" name="Google Shape;3637;g24ff0c53c40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8" name="Google Shape;3638;g24ff0c53c40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30.png"/><Relationship Id="rId4" Type="http://schemas.openxmlformats.org/officeDocument/2006/relationships/image" Target="../media/image27.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25.png"/><Relationship Id="rId7" Type="http://schemas.openxmlformats.org/officeDocument/2006/relationships/image" Target="../media/image34.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 Id="rId3" Type="http://schemas.openxmlformats.org/officeDocument/2006/relationships/image" Target="../media/image4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 Id="rId3" Type="http://schemas.openxmlformats.org/officeDocument/2006/relationships/image" Target="../media/image5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6.png"/><Relationship Id="rId3" Type="http://schemas.openxmlformats.org/officeDocument/2006/relationships/image" Target="../media/image55.png"/><Relationship Id="rId4" Type="http://schemas.openxmlformats.org/officeDocument/2006/relationships/image" Target="../media/image10.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4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44.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44.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54.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 Id="rId3" Type="http://schemas.openxmlformats.org/officeDocument/2006/relationships/image" Target="../media/image53.png"/><Relationship Id="rId4" Type="http://schemas.openxmlformats.org/officeDocument/2006/relationships/image" Target="../media/image10.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2.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brand.tophat.com" TargetMode="External"/><Relationship Id="rId3" Type="http://schemas.openxmlformats.org/officeDocument/2006/relationships/image" Target="../media/image10.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brand.tophat.com" TargetMode="External"/><Relationship Id="rId3" Type="http://schemas.openxmlformats.org/officeDocument/2006/relationships/image" Target="../media/image10.png"/><Relationship Id="rId4" Type="http://schemas.openxmlformats.org/officeDocument/2006/relationships/hyperlink" Target="https://brand.tophat.com" TargetMode="Externa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24.png"/><Relationship Id="rId4" Type="http://schemas.openxmlformats.org/officeDocument/2006/relationships/image" Target="../media/image27.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26.png"/><Relationship Id="rId4" Type="http://schemas.openxmlformats.org/officeDocument/2006/relationships/image" Target="../media/image27.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27.png"/><Relationship Id="rId4" Type="http://schemas.openxmlformats.org/officeDocument/2006/relationships/image" Target="../media/image25.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30.png"/><Relationship Id="rId4" Type="http://schemas.openxmlformats.org/officeDocument/2006/relationships/image" Target="../media/image27.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34.png"/><Relationship Id="rId4" Type="http://schemas.openxmlformats.org/officeDocument/2006/relationships/image" Target="../media/image27.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 Id="rId3" Type="http://schemas.openxmlformats.org/officeDocument/2006/relationships/image" Target="../media/image30.png"/><Relationship Id="rId4"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25.png"/><Relationship Id="rId7" Type="http://schemas.openxmlformats.org/officeDocument/2006/relationships/image" Target="../media/image34.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png"/><Relationship Id="rId3" Type="http://schemas.openxmlformats.org/officeDocument/2006/relationships/image" Target="../media/image42.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png"/><Relationship Id="rId3" Type="http://schemas.openxmlformats.org/officeDocument/2006/relationships/image" Target="../media/image55.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6.png"/><Relationship Id="rId3" Type="http://schemas.openxmlformats.org/officeDocument/2006/relationships/image" Target="../media/image55.png"/><Relationship Id="rId4" Type="http://schemas.openxmlformats.org/officeDocument/2006/relationships/image" Target="../media/image10.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41.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44.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44.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54.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8.png"/><Relationship Id="rId3" Type="http://schemas.openxmlformats.org/officeDocument/2006/relationships/image" Target="../media/image53.png"/><Relationship Id="rId4" Type="http://schemas.openxmlformats.org/officeDocument/2006/relationships/image" Target="../media/image10.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 Id="rId3" Type="http://schemas.openxmlformats.org/officeDocument/2006/relationships/image" Target="../media/image104.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brand.tophat.com" TargetMode="External"/><Relationship Id="rId3"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brand.tophat.com" TargetMode="External"/><Relationship Id="rId3" Type="http://schemas.openxmlformats.org/officeDocument/2006/relationships/image" Target="../media/image10.png"/><Relationship Id="rId4" Type="http://schemas.openxmlformats.org/officeDocument/2006/relationships/hyperlink" Target="https://brand.tophat.com" TargetMode="Externa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24.png"/><Relationship Id="rId4" Type="http://schemas.openxmlformats.org/officeDocument/2006/relationships/image" Target="../media/image27.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26.png"/><Relationship Id="rId4" Type="http://schemas.openxmlformats.org/officeDocument/2006/relationships/image" Target="../media/image27.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27.png"/><Relationship Id="rId4" Type="http://schemas.openxmlformats.org/officeDocument/2006/relationships/image" Target="../media/image2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0.png"/><Relationship Id="rId4" Type="http://schemas.openxmlformats.org/officeDocument/2006/relationships/image" Target="../media/image27.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4.png"/><Relationship Id="rId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Dark (Full)">
  <p:cSld name="TITLE_5">
    <p:bg>
      <p:bgPr>
        <a:solidFill>
          <a:schemeClr val="lt1"/>
        </a:solidFill>
      </p:bgPr>
    </p:bg>
    <p:spTree>
      <p:nvGrpSpPr>
        <p:cNvPr id="9" name="Shape 9"/>
        <p:cNvGrpSpPr/>
        <p:nvPr/>
      </p:nvGrpSpPr>
      <p:grpSpPr>
        <a:xfrm>
          <a:off x="0" y="0"/>
          <a:ext cx="0" cy="0"/>
          <a:chOff x="0" y="0"/>
          <a:chExt cx="0" cy="0"/>
        </a:xfrm>
      </p:grpSpPr>
      <p:sp>
        <p:nvSpPr>
          <p:cNvPr id="10" name="Google Shape;10;p2"/>
          <p:cNvSpPr/>
          <p:nvPr/>
        </p:nvSpPr>
        <p:spPr>
          <a:xfrm>
            <a:off x="228600" y="228600"/>
            <a:ext cx="17830800" cy="982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535"/>
              </a:solidFill>
            </a:endParaRPr>
          </a:p>
        </p:txBody>
      </p:sp>
      <p:sp>
        <p:nvSpPr>
          <p:cNvPr id="11" name="Google Shape;11;p2"/>
          <p:cNvSpPr txBox="1"/>
          <p:nvPr/>
        </p:nvSpPr>
        <p:spPr>
          <a:xfrm>
            <a:off x="2286000" y="5143500"/>
            <a:ext cx="13716000" cy="3314700"/>
          </a:xfrm>
          <a:prstGeom prst="rect">
            <a:avLst/>
          </a:prstGeom>
          <a:noFill/>
          <a:ln>
            <a:noFill/>
          </a:ln>
        </p:spPr>
        <p:txBody>
          <a:bodyPr anchorCtr="0" anchor="t" bIns="0" lIns="0" spcFirstLastPara="1" rIns="0" wrap="square" tIns="0">
            <a:noAutofit/>
          </a:bodyPr>
          <a:lstStyle/>
          <a:p>
            <a:pPr indent="0" lvl="0" marL="0" rtl="0" algn="ctr">
              <a:spcBef>
                <a:spcPts val="800"/>
              </a:spcBef>
              <a:spcAft>
                <a:spcPts val="0"/>
              </a:spcAft>
              <a:buNone/>
            </a:pPr>
            <a:r>
              <a:t/>
            </a:r>
            <a:endParaRPr sz="2800">
              <a:solidFill>
                <a:srgbClr val="FFFFFF"/>
              </a:solidFill>
              <a:latin typeface="Source Sans Pro"/>
              <a:ea typeface="Source Sans Pro"/>
              <a:cs typeface="Source Sans Pro"/>
              <a:sym typeface="Source Sans Pro"/>
            </a:endParaRPr>
          </a:p>
        </p:txBody>
      </p:sp>
      <p:sp>
        <p:nvSpPr>
          <p:cNvPr id="12" name="Google Shape;12;p2"/>
          <p:cNvSpPr/>
          <p:nvPr/>
        </p:nvSpPr>
        <p:spPr>
          <a:xfrm>
            <a:off x="17830800" y="0"/>
            <a:ext cx="448200" cy="45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7602200" y="457200"/>
            <a:ext cx="224100" cy="228600"/>
          </a:xfrm>
          <a:prstGeom prst="rect">
            <a:avLst/>
          </a:prstGeom>
          <a:solidFill>
            <a:srgbClr val="9349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 name="Google Shape;14;p2"/>
          <p:cNvPicPr preferRelativeResize="0"/>
          <p:nvPr/>
        </p:nvPicPr>
        <p:blipFill>
          <a:blip r:embed="rId2">
            <a:alphaModFix/>
          </a:blip>
          <a:stretch>
            <a:fillRect/>
          </a:stretch>
        </p:blipFill>
        <p:spPr>
          <a:xfrm>
            <a:off x="8702988" y="8458200"/>
            <a:ext cx="882031" cy="1143000"/>
          </a:xfrm>
          <a:prstGeom prst="rect">
            <a:avLst/>
          </a:prstGeom>
          <a:noFill/>
          <a:ln>
            <a:noFill/>
          </a:ln>
        </p:spPr>
      </p:pic>
      <p:sp>
        <p:nvSpPr>
          <p:cNvPr id="15" name="Google Shape;15;p2"/>
          <p:cNvSpPr txBox="1"/>
          <p:nvPr>
            <p:ph idx="1" type="subTitle"/>
          </p:nvPr>
        </p:nvSpPr>
        <p:spPr>
          <a:xfrm>
            <a:off x="5269350" y="5143500"/>
            <a:ext cx="7749300" cy="3314700"/>
          </a:xfrm>
          <a:prstGeom prst="rect">
            <a:avLst/>
          </a:prstGeom>
          <a:noFill/>
          <a:ln>
            <a:noFill/>
          </a:ln>
        </p:spPr>
        <p:txBody>
          <a:bodyPr anchorCtr="0" anchor="t" bIns="0" lIns="0" spcFirstLastPara="1" rIns="0" wrap="square" tIns="0">
            <a:noAutofit/>
          </a:bodyPr>
          <a:lstStyle>
            <a:lvl1pPr lvl="0"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1pPr>
            <a:lvl2pPr lvl="1"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2pPr>
            <a:lvl3pPr lvl="2"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3pPr>
            <a:lvl4pPr lvl="3"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4pPr>
            <a:lvl5pPr lvl="4"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5pPr>
            <a:lvl6pPr lvl="5"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6pPr>
            <a:lvl7pPr lvl="6"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7pPr>
            <a:lvl8pPr lvl="7"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8pPr>
            <a:lvl9pPr lvl="8"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9pPr>
          </a:lstStyle>
          <a:p/>
        </p:txBody>
      </p:sp>
      <p:cxnSp>
        <p:nvCxnSpPr>
          <p:cNvPr id="16" name="Google Shape;16;p2"/>
          <p:cNvCxnSpPr/>
          <p:nvPr/>
        </p:nvCxnSpPr>
        <p:spPr>
          <a:xfrm>
            <a:off x="8740363" y="4914900"/>
            <a:ext cx="807300" cy="0"/>
          </a:xfrm>
          <a:prstGeom prst="straightConnector1">
            <a:avLst/>
          </a:prstGeom>
          <a:noFill/>
          <a:ln cap="flat" cmpd="sng" w="28575">
            <a:solidFill>
              <a:srgbClr val="E5166B"/>
            </a:solidFill>
            <a:prstDash val="solid"/>
            <a:round/>
            <a:headEnd len="med" w="med" type="none"/>
            <a:tailEnd len="med" w="med" type="none"/>
          </a:ln>
        </p:spPr>
      </p:cxnSp>
      <p:sp>
        <p:nvSpPr>
          <p:cNvPr id="17" name="Google Shape;17;p2"/>
          <p:cNvSpPr txBox="1"/>
          <p:nvPr>
            <p:ph type="title"/>
          </p:nvPr>
        </p:nvSpPr>
        <p:spPr>
          <a:xfrm>
            <a:off x="0" y="2769750"/>
            <a:ext cx="18288000" cy="1813800"/>
          </a:xfrm>
          <a:prstGeom prst="rect">
            <a:avLst/>
          </a:prstGeom>
        </p:spPr>
        <p:txBody>
          <a:bodyPr anchorCtr="0" anchor="b" bIns="0" lIns="0" spcFirstLastPara="1" rIns="0" wrap="square" tIns="0">
            <a:noAutofit/>
          </a:bodyPr>
          <a:lstStyle>
            <a:lvl1pPr lvl="0" rtl="0">
              <a:spcBef>
                <a:spcPts val="0"/>
              </a:spcBef>
              <a:spcAft>
                <a:spcPts val="0"/>
              </a:spcAft>
              <a:buSzPts val="7200"/>
              <a:buNone/>
              <a:defRPr/>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Split  + %">
  <p:cSld name="CUSTOM_10_1_1_1_1">
    <p:bg>
      <p:bgPr>
        <a:solidFill>
          <a:srgbClr val="F3F3F3"/>
        </a:solidFill>
      </p:bgPr>
    </p:bg>
    <p:spTree>
      <p:nvGrpSpPr>
        <p:cNvPr id="93" name="Shape 93"/>
        <p:cNvGrpSpPr/>
        <p:nvPr/>
      </p:nvGrpSpPr>
      <p:grpSpPr>
        <a:xfrm>
          <a:off x="0" y="0"/>
          <a:ext cx="0" cy="0"/>
          <a:chOff x="0" y="0"/>
          <a:chExt cx="0" cy="0"/>
        </a:xfrm>
      </p:grpSpPr>
      <p:sp>
        <p:nvSpPr>
          <p:cNvPr id="94" name="Google Shape;94;p11"/>
          <p:cNvSpPr/>
          <p:nvPr/>
        </p:nvSpPr>
        <p:spPr>
          <a:xfrm>
            <a:off x="0" y="0"/>
            <a:ext cx="9144000" cy="1028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96" name="Google Shape;96;p11"/>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97" name="Google Shape;97;p11"/>
          <p:cNvSpPr txBox="1"/>
          <p:nvPr>
            <p:ph idx="1" type="body"/>
          </p:nvPr>
        </p:nvSpPr>
        <p:spPr>
          <a:xfrm>
            <a:off x="1018650" y="2914650"/>
            <a:ext cx="5761200" cy="5911800"/>
          </a:xfrm>
          <a:prstGeom prst="rect">
            <a:avLst/>
          </a:prstGeom>
          <a:noFill/>
          <a:ln>
            <a:noFill/>
          </a:ln>
        </p:spPr>
        <p:txBody>
          <a:bodyPr anchorCtr="0" anchor="t" bIns="91425" lIns="91425" spcFirstLastPara="1" rIns="91425" wrap="square" tIns="91425">
            <a:noAutofit/>
          </a:bodyPr>
          <a:lstStyle>
            <a:lvl1pPr indent="-393700" lvl="0" marL="4572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1pPr>
            <a:lvl2pPr indent="-393700" lvl="1" marL="914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98" name="Google Shape;98;p11"/>
          <p:cNvSpPr txBox="1"/>
          <p:nvPr>
            <p:ph hasCustomPrompt="1" type="title"/>
          </p:nvPr>
        </p:nvSpPr>
        <p:spPr>
          <a:xfrm>
            <a:off x="14745250" y="1822050"/>
            <a:ext cx="2130300" cy="1049400"/>
          </a:xfrm>
          <a:prstGeom prst="rect">
            <a:avLst/>
          </a:prstGeom>
        </p:spPr>
        <p:txBody>
          <a:bodyPr anchorCtr="0" anchor="ctr" bIns="0" lIns="0" spcFirstLastPara="1" rIns="0" wrap="square" tIns="0">
            <a:noAutofit/>
          </a:bodyPr>
          <a:lstStyle>
            <a:lvl1pPr lvl="0" rtl="0" algn="l">
              <a:spcBef>
                <a:spcPts val="0"/>
              </a:spcBef>
              <a:spcAft>
                <a:spcPts val="0"/>
              </a:spcAft>
              <a:buClr>
                <a:schemeClr val="dk2"/>
              </a:buClr>
              <a:buSzPts val="7600"/>
              <a:buFont typeface="Source Sans Pro"/>
              <a:buChar char="●"/>
              <a:defRPr sz="7600">
                <a:solidFill>
                  <a:schemeClr val="lt2"/>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99" name="Google Shape;99;p11"/>
          <p:cNvSpPr txBox="1"/>
          <p:nvPr>
            <p:ph idx="2" type="subTitle"/>
          </p:nvPr>
        </p:nvSpPr>
        <p:spPr>
          <a:xfrm>
            <a:off x="14745250" y="2874650"/>
            <a:ext cx="2263200" cy="7785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1400"/>
              <a:buFont typeface="Source Sans Pro"/>
              <a:buNone/>
              <a:defRPr>
                <a:latin typeface="Source Sans Pro"/>
                <a:ea typeface="Source Sans Pro"/>
                <a:cs typeface="Source Sans Pro"/>
                <a:sym typeface="Source Sans Pro"/>
              </a:defRPr>
            </a:lvl2pPr>
            <a:lvl3pPr lvl="2" rtl="0">
              <a:spcBef>
                <a:spcPts val="0"/>
              </a:spcBef>
              <a:spcAft>
                <a:spcPts val="0"/>
              </a:spcAft>
              <a:buSzPts val="1400"/>
              <a:buFont typeface="Source Sans Pro"/>
              <a:buNone/>
              <a:defRPr>
                <a:latin typeface="Source Sans Pro"/>
                <a:ea typeface="Source Sans Pro"/>
                <a:cs typeface="Source Sans Pro"/>
                <a:sym typeface="Source Sans Pro"/>
              </a:defRPr>
            </a:lvl3pPr>
            <a:lvl4pPr lvl="3" rtl="0">
              <a:spcBef>
                <a:spcPts val="0"/>
              </a:spcBef>
              <a:spcAft>
                <a:spcPts val="0"/>
              </a:spcAft>
              <a:buSzPts val="1400"/>
              <a:buFont typeface="Source Sans Pro"/>
              <a:buNone/>
              <a:defRPr>
                <a:latin typeface="Source Sans Pro"/>
                <a:ea typeface="Source Sans Pro"/>
                <a:cs typeface="Source Sans Pro"/>
                <a:sym typeface="Source Sans Pro"/>
              </a:defRPr>
            </a:lvl4pPr>
            <a:lvl5pPr lvl="4" rtl="0">
              <a:spcBef>
                <a:spcPts val="0"/>
              </a:spcBef>
              <a:spcAft>
                <a:spcPts val="0"/>
              </a:spcAft>
              <a:buSzPts val="1400"/>
              <a:buFont typeface="Source Sans Pro"/>
              <a:buNone/>
              <a:defRPr>
                <a:latin typeface="Source Sans Pro"/>
                <a:ea typeface="Source Sans Pro"/>
                <a:cs typeface="Source Sans Pro"/>
                <a:sym typeface="Source Sans Pro"/>
              </a:defRPr>
            </a:lvl5pPr>
            <a:lvl6pPr lvl="5" rtl="0">
              <a:spcBef>
                <a:spcPts val="0"/>
              </a:spcBef>
              <a:spcAft>
                <a:spcPts val="0"/>
              </a:spcAft>
              <a:buSzPts val="1400"/>
              <a:buFont typeface="Source Sans Pro"/>
              <a:buNone/>
              <a:defRPr>
                <a:latin typeface="Source Sans Pro"/>
                <a:ea typeface="Source Sans Pro"/>
                <a:cs typeface="Source Sans Pro"/>
                <a:sym typeface="Source Sans Pro"/>
              </a:defRPr>
            </a:lvl6pPr>
            <a:lvl7pPr lvl="6" rtl="0">
              <a:spcBef>
                <a:spcPts val="0"/>
              </a:spcBef>
              <a:spcAft>
                <a:spcPts val="0"/>
              </a:spcAft>
              <a:buSzPts val="1400"/>
              <a:buFont typeface="Source Sans Pro"/>
              <a:buNone/>
              <a:defRPr>
                <a:latin typeface="Source Sans Pro"/>
                <a:ea typeface="Source Sans Pro"/>
                <a:cs typeface="Source Sans Pro"/>
                <a:sym typeface="Source Sans Pro"/>
              </a:defRPr>
            </a:lvl7pPr>
            <a:lvl8pPr lvl="7" rtl="0">
              <a:spcBef>
                <a:spcPts val="0"/>
              </a:spcBef>
              <a:spcAft>
                <a:spcPts val="0"/>
              </a:spcAft>
              <a:buSzPts val="1400"/>
              <a:buFont typeface="Source Sans Pro"/>
              <a:buNone/>
              <a:defRPr>
                <a:latin typeface="Source Sans Pro"/>
                <a:ea typeface="Source Sans Pro"/>
                <a:cs typeface="Source Sans Pro"/>
                <a:sym typeface="Source Sans Pro"/>
              </a:defRPr>
            </a:lvl8pPr>
            <a:lvl9pPr lvl="8" rtl="0">
              <a:spcBef>
                <a:spcPts val="0"/>
              </a:spcBef>
              <a:spcAft>
                <a:spcPts val="0"/>
              </a:spcAft>
              <a:buSzPts val="1400"/>
              <a:buFont typeface="Source Sans Pro"/>
              <a:buNone/>
              <a:defRPr>
                <a:latin typeface="Source Sans Pro"/>
                <a:ea typeface="Source Sans Pro"/>
                <a:cs typeface="Source Sans Pro"/>
                <a:sym typeface="Source Sans Pro"/>
              </a:defRPr>
            </a:lvl9pPr>
          </a:lstStyle>
          <a:p/>
        </p:txBody>
      </p:sp>
      <p:sp>
        <p:nvSpPr>
          <p:cNvPr id="100" name="Google Shape;100;p11"/>
          <p:cNvSpPr txBox="1"/>
          <p:nvPr>
            <p:ph idx="3" type="subTitle"/>
          </p:nvPr>
        </p:nvSpPr>
        <p:spPr>
          <a:xfrm>
            <a:off x="10207300" y="8587975"/>
            <a:ext cx="3350700" cy="7785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11"/>
          <p:cNvSpPr txBox="1"/>
          <p:nvPr>
            <p:ph idx="4" type="title"/>
          </p:nvPr>
        </p:nvSpPr>
        <p:spPr>
          <a:xfrm>
            <a:off x="685800" y="914400"/>
            <a:ext cx="7838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5600"/>
              <a:buFont typeface="Source Sans Pro"/>
              <a:buNone/>
              <a:defRPr i="0" sz="5600" u="none" cap="none" strike="noStrike">
                <a:solidFill>
                  <a:schemeClr val="dk1"/>
                </a:solidFill>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
        <p:nvSpPr>
          <p:cNvPr id="102" name="Google Shape;102;p11"/>
          <p:cNvSpPr/>
          <p:nvPr>
            <p:ph idx="5" type="pic"/>
          </p:nvPr>
        </p:nvSpPr>
        <p:spPr>
          <a:xfrm>
            <a:off x="10207300" y="2078500"/>
            <a:ext cx="3350700" cy="6261000"/>
          </a:xfrm>
          <a:prstGeom prst="rect">
            <a:avLst/>
          </a:prstGeom>
          <a:noFill/>
          <a:ln>
            <a:noFill/>
          </a:ln>
        </p:spPr>
      </p:sp>
      <p:cxnSp>
        <p:nvCxnSpPr>
          <p:cNvPr id="103" name="Google Shape;103;p11"/>
          <p:cNvCxnSpPr/>
          <p:nvPr/>
        </p:nvCxnSpPr>
        <p:spPr>
          <a:xfrm rot="10800000">
            <a:off x="14087550" y="2078500"/>
            <a:ext cx="0" cy="7235400"/>
          </a:xfrm>
          <a:prstGeom prst="straightConnector1">
            <a:avLst/>
          </a:prstGeom>
          <a:noFill/>
          <a:ln cap="flat" cmpd="sng" w="9525">
            <a:solidFill>
              <a:srgbClr val="E5166B"/>
            </a:solidFill>
            <a:prstDash val="solid"/>
            <a:round/>
            <a:headEnd len="med" w="med" type="none"/>
            <a:tailEnd len="med" w="med" type="none"/>
          </a:ln>
        </p:spPr>
      </p:cxnSp>
      <p:cxnSp>
        <p:nvCxnSpPr>
          <p:cNvPr id="104" name="Google Shape;104;p11"/>
          <p:cNvCxnSpPr/>
          <p:nvPr/>
        </p:nvCxnSpPr>
        <p:spPr>
          <a:xfrm rot="10800000">
            <a:off x="17214050" y="2078500"/>
            <a:ext cx="0" cy="7235400"/>
          </a:xfrm>
          <a:prstGeom prst="straightConnector1">
            <a:avLst/>
          </a:prstGeom>
          <a:noFill/>
          <a:ln cap="flat" cmpd="sng" w="9525">
            <a:solidFill>
              <a:srgbClr val="E5166B"/>
            </a:solidFill>
            <a:prstDash val="solid"/>
            <a:round/>
            <a:headEnd len="med" w="med" type="none"/>
            <a:tailEnd len="med" w="med" type="none"/>
          </a:ln>
        </p:spPr>
      </p:cxnSp>
      <p:sp>
        <p:nvSpPr>
          <p:cNvPr id="105" name="Google Shape;105;p11"/>
          <p:cNvSpPr txBox="1"/>
          <p:nvPr>
            <p:ph hasCustomPrompt="1" idx="6" type="title"/>
          </p:nvPr>
        </p:nvSpPr>
        <p:spPr>
          <a:xfrm>
            <a:off x="14745250" y="4577225"/>
            <a:ext cx="2130300" cy="1049400"/>
          </a:xfrm>
          <a:prstGeom prst="rect">
            <a:avLst/>
          </a:prstGeom>
        </p:spPr>
        <p:txBody>
          <a:bodyPr anchorCtr="0" anchor="ctr" bIns="0" lIns="0" spcFirstLastPara="1" rIns="0" wrap="square" tIns="0">
            <a:noAutofit/>
          </a:bodyPr>
          <a:lstStyle>
            <a:lvl1pPr lvl="0" rtl="0" algn="l">
              <a:spcBef>
                <a:spcPts val="0"/>
              </a:spcBef>
              <a:spcAft>
                <a:spcPts val="0"/>
              </a:spcAft>
              <a:buClr>
                <a:schemeClr val="dk2"/>
              </a:buClr>
              <a:buSzPts val="7600"/>
              <a:buFont typeface="Source Sans Pro"/>
              <a:buChar char="●"/>
              <a:defRPr sz="7600">
                <a:solidFill>
                  <a:schemeClr val="lt2"/>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106" name="Google Shape;106;p11"/>
          <p:cNvSpPr txBox="1"/>
          <p:nvPr>
            <p:ph idx="7" type="subTitle"/>
          </p:nvPr>
        </p:nvSpPr>
        <p:spPr>
          <a:xfrm>
            <a:off x="14745250" y="5629825"/>
            <a:ext cx="2263200" cy="7785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1400"/>
              <a:buFont typeface="Source Sans Pro"/>
              <a:buNone/>
              <a:defRPr>
                <a:latin typeface="Source Sans Pro"/>
                <a:ea typeface="Source Sans Pro"/>
                <a:cs typeface="Source Sans Pro"/>
                <a:sym typeface="Source Sans Pro"/>
              </a:defRPr>
            </a:lvl2pPr>
            <a:lvl3pPr lvl="2" rtl="0">
              <a:spcBef>
                <a:spcPts val="0"/>
              </a:spcBef>
              <a:spcAft>
                <a:spcPts val="0"/>
              </a:spcAft>
              <a:buSzPts val="1400"/>
              <a:buFont typeface="Source Sans Pro"/>
              <a:buNone/>
              <a:defRPr>
                <a:latin typeface="Source Sans Pro"/>
                <a:ea typeface="Source Sans Pro"/>
                <a:cs typeface="Source Sans Pro"/>
                <a:sym typeface="Source Sans Pro"/>
              </a:defRPr>
            </a:lvl3pPr>
            <a:lvl4pPr lvl="3" rtl="0">
              <a:spcBef>
                <a:spcPts val="0"/>
              </a:spcBef>
              <a:spcAft>
                <a:spcPts val="0"/>
              </a:spcAft>
              <a:buSzPts val="1400"/>
              <a:buFont typeface="Source Sans Pro"/>
              <a:buNone/>
              <a:defRPr>
                <a:latin typeface="Source Sans Pro"/>
                <a:ea typeface="Source Sans Pro"/>
                <a:cs typeface="Source Sans Pro"/>
                <a:sym typeface="Source Sans Pro"/>
              </a:defRPr>
            </a:lvl4pPr>
            <a:lvl5pPr lvl="4" rtl="0">
              <a:spcBef>
                <a:spcPts val="0"/>
              </a:spcBef>
              <a:spcAft>
                <a:spcPts val="0"/>
              </a:spcAft>
              <a:buSzPts val="1400"/>
              <a:buFont typeface="Source Sans Pro"/>
              <a:buNone/>
              <a:defRPr>
                <a:latin typeface="Source Sans Pro"/>
                <a:ea typeface="Source Sans Pro"/>
                <a:cs typeface="Source Sans Pro"/>
                <a:sym typeface="Source Sans Pro"/>
              </a:defRPr>
            </a:lvl5pPr>
            <a:lvl6pPr lvl="5" rtl="0">
              <a:spcBef>
                <a:spcPts val="0"/>
              </a:spcBef>
              <a:spcAft>
                <a:spcPts val="0"/>
              </a:spcAft>
              <a:buSzPts val="1400"/>
              <a:buFont typeface="Source Sans Pro"/>
              <a:buNone/>
              <a:defRPr>
                <a:latin typeface="Source Sans Pro"/>
                <a:ea typeface="Source Sans Pro"/>
                <a:cs typeface="Source Sans Pro"/>
                <a:sym typeface="Source Sans Pro"/>
              </a:defRPr>
            </a:lvl6pPr>
            <a:lvl7pPr lvl="6" rtl="0">
              <a:spcBef>
                <a:spcPts val="0"/>
              </a:spcBef>
              <a:spcAft>
                <a:spcPts val="0"/>
              </a:spcAft>
              <a:buSzPts val="1400"/>
              <a:buFont typeface="Source Sans Pro"/>
              <a:buNone/>
              <a:defRPr>
                <a:latin typeface="Source Sans Pro"/>
                <a:ea typeface="Source Sans Pro"/>
                <a:cs typeface="Source Sans Pro"/>
                <a:sym typeface="Source Sans Pro"/>
              </a:defRPr>
            </a:lvl7pPr>
            <a:lvl8pPr lvl="7" rtl="0">
              <a:spcBef>
                <a:spcPts val="0"/>
              </a:spcBef>
              <a:spcAft>
                <a:spcPts val="0"/>
              </a:spcAft>
              <a:buSzPts val="1400"/>
              <a:buFont typeface="Source Sans Pro"/>
              <a:buNone/>
              <a:defRPr>
                <a:latin typeface="Source Sans Pro"/>
                <a:ea typeface="Source Sans Pro"/>
                <a:cs typeface="Source Sans Pro"/>
                <a:sym typeface="Source Sans Pro"/>
              </a:defRPr>
            </a:lvl8pPr>
            <a:lvl9pPr lvl="8" rtl="0">
              <a:spcBef>
                <a:spcPts val="0"/>
              </a:spcBef>
              <a:spcAft>
                <a:spcPts val="0"/>
              </a:spcAft>
              <a:buSzPts val="1400"/>
              <a:buFont typeface="Source Sans Pro"/>
              <a:buNone/>
              <a:defRPr>
                <a:latin typeface="Source Sans Pro"/>
                <a:ea typeface="Source Sans Pro"/>
                <a:cs typeface="Source Sans Pro"/>
                <a:sym typeface="Source Sans Pro"/>
              </a:defRPr>
            </a:lvl9pPr>
          </a:lstStyle>
          <a:p/>
        </p:txBody>
      </p:sp>
      <p:sp>
        <p:nvSpPr>
          <p:cNvPr id="107" name="Google Shape;107;p11"/>
          <p:cNvSpPr txBox="1"/>
          <p:nvPr>
            <p:ph hasCustomPrompt="1" idx="8" type="title"/>
          </p:nvPr>
        </p:nvSpPr>
        <p:spPr>
          <a:xfrm>
            <a:off x="14745250" y="7332400"/>
            <a:ext cx="2130300" cy="1049400"/>
          </a:xfrm>
          <a:prstGeom prst="rect">
            <a:avLst/>
          </a:prstGeom>
        </p:spPr>
        <p:txBody>
          <a:bodyPr anchorCtr="0" anchor="ctr" bIns="0" lIns="0" spcFirstLastPara="1" rIns="0" wrap="square" tIns="0">
            <a:noAutofit/>
          </a:bodyPr>
          <a:lstStyle>
            <a:lvl1pPr lvl="0" rtl="0" algn="l">
              <a:spcBef>
                <a:spcPts val="0"/>
              </a:spcBef>
              <a:spcAft>
                <a:spcPts val="0"/>
              </a:spcAft>
              <a:buClr>
                <a:schemeClr val="dk2"/>
              </a:buClr>
              <a:buSzPts val="7600"/>
              <a:buFont typeface="Source Sans Pro"/>
              <a:buChar char="●"/>
              <a:defRPr sz="7600">
                <a:solidFill>
                  <a:schemeClr val="lt2"/>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108" name="Google Shape;108;p11"/>
          <p:cNvSpPr txBox="1"/>
          <p:nvPr>
            <p:ph idx="9" type="subTitle"/>
          </p:nvPr>
        </p:nvSpPr>
        <p:spPr>
          <a:xfrm>
            <a:off x="14745250" y="8385000"/>
            <a:ext cx="2263200" cy="7785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1400"/>
              <a:buFont typeface="Source Sans Pro"/>
              <a:buNone/>
              <a:defRPr>
                <a:latin typeface="Source Sans Pro"/>
                <a:ea typeface="Source Sans Pro"/>
                <a:cs typeface="Source Sans Pro"/>
                <a:sym typeface="Source Sans Pro"/>
              </a:defRPr>
            </a:lvl2pPr>
            <a:lvl3pPr lvl="2" rtl="0">
              <a:spcBef>
                <a:spcPts val="0"/>
              </a:spcBef>
              <a:spcAft>
                <a:spcPts val="0"/>
              </a:spcAft>
              <a:buSzPts val="1400"/>
              <a:buFont typeface="Source Sans Pro"/>
              <a:buNone/>
              <a:defRPr>
                <a:latin typeface="Source Sans Pro"/>
                <a:ea typeface="Source Sans Pro"/>
                <a:cs typeface="Source Sans Pro"/>
                <a:sym typeface="Source Sans Pro"/>
              </a:defRPr>
            </a:lvl3pPr>
            <a:lvl4pPr lvl="3" rtl="0">
              <a:spcBef>
                <a:spcPts val="0"/>
              </a:spcBef>
              <a:spcAft>
                <a:spcPts val="0"/>
              </a:spcAft>
              <a:buSzPts val="1400"/>
              <a:buFont typeface="Source Sans Pro"/>
              <a:buNone/>
              <a:defRPr>
                <a:latin typeface="Source Sans Pro"/>
                <a:ea typeface="Source Sans Pro"/>
                <a:cs typeface="Source Sans Pro"/>
                <a:sym typeface="Source Sans Pro"/>
              </a:defRPr>
            </a:lvl4pPr>
            <a:lvl5pPr lvl="4" rtl="0">
              <a:spcBef>
                <a:spcPts val="0"/>
              </a:spcBef>
              <a:spcAft>
                <a:spcPts val="0"/>
              </a:spcAft>
              <a:buSzPts val="1400"/>
              <a:buFont typeface="Source Sans Pro"/>
              <a:buNone/>
              <a:defRPr>
                <a:latin typeface="Source Sans Pro"/>
                <a:ea typeface="Source Sans Pro"/>
                <a:cs typeface="Source Sans Pro"/>
                <a:sym typeface="Source Sans Pro"/>
              </a:defRPr>
            </a:lvl5pPr>
            <a:lvl6pPr lvl="5" rtl="0">
              <a:spcBef>
                <a:spcPts val="0"/>
              </a:spcBef>
              <a:spcAft>
                <a:spcPts val="0"/>
              </a:spcAft>
              <a:buSzPts val="1400"/>
              <a:buFont typeface="Source Sans Pro"/>
              <a:buNone/>
              <a:defRPr>
                <a:latin typeface="Source Sans Pro"/>
                <a:ea typeface="Source Sans Pro"/>
                <a:cs typeface="Source Sans Pro"/>
                <a:sym typeface="Source Sans Pro"/>
              </a:defRPr>
            </a:lvl6pPr>
            <a:lvl7pPr lvl="6" rtl="0">
              <a:spcBef>
                <a:spcPts val="0"/>
              </a:spcBef>
              <a:spcAft>
                <a:spcPts val="0"/>
              </a:spcAft>
              <a:buSzPts val="1400"/>
              <a:buFont typeface="Source Sans Pro"/>
              <a:buNone/>
              <a:defRPr>
                <a:latin typeface="Source Sans Pro"/>
                <a:ea typeface="Source Sans Pro"/>
                <a:cs typeface="Source Sans Pro"/>
                <a:sym typeface="Source Sans Pro"/>
              </a:defRPr>
            </a:lvl7pPr>
            <a:lvl8pPr lvl="7" rtl="0">
              <a:spcBef>
                <a:spcPts val="0"/>
              </a:spcBef>
              <a:spcAft>
                <a:spcPts val="0"/>
              </a:spcAft>
              <a:buSzPts val="1400"/>
              <a:buFont typeface="Source Sans Pro"/>
              <a:buNone/>
              <a:defRPr>
                <a:latin typeface="Source Sans Pro"/>
                <a:ea typeface="Source Sans Pro"/>
                <a:cs typeface="Source Sans Pro"/>
                <a:sym typeface="Source Sans Pro"/>
              </a:defRPr>
            </a:lvl8pPr>
            <a:lvl9pPr lvl="8" rtl="0">
              <a:spcBef>
                <a:spcPts val="0"/>
              </a:spcBef>
              <a:spcAft>
                <a:spcPts val="0"/>
              </a:spcAft>
              <a:buSzPts val="1400"/>
              <a:buFont typeface="Source Sans Pro"/>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24">
    <p:spTree>
      <p:nvGrpSpPr>
        <p:cNvPr id="856" name="Shape 856"/>
        <p:cNvGrpSpPr/>
        <p:nvPr/>
      </p:nvGrpSpPr>
      <p:grpSpPr>
        <a:xfrm>
          <a:off x="0" y="0"/>
          <a:ext cx="0" cy="0"/>
          <a:chOff x="0" y="0"/>
          <a:chExt cx="0" cy="0"/>
        </a:xfrm>
      </p:grpSpPr>
      <p:sp>
        <p:nvSpPr>
          <p:cNvPr id="857" name="Google Shape;857;p103"/>
          <p:cNvSpPr/>
          <p:nvPr/>
        </p:nvSpPr>
        <p:spPr>
          <a:xfrm>
            <a:off x="0" y="0"/>
            <a:ext cx="2571600" cy="10287000"/>
          </a:xfrm>
          <a:prstGeom prst="rect">
            <a:avLst/>
          </a:prstGeom>
          <a:solidFill>
            <a:srgbClr val="F3F3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858" name="Google Shape;858;p103"/>
          <p:cNvSpPr/>
          <p:nvPr/>
        </p:nvSpPr>
        <p:spPr>
          <a:xfrm>
            <a:off x="0" y="5144575"/>
            <a:ext cx="2571600" cy="2569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859" name="Google Shape;859;p103"/>
          <p:cNvSpPr/>
          <p:nvPr/>
        </p:nvSpPr>
        <p:spPr>
          <a:xfrm>
            <a:off x="0" y="0"/>
            <a:ext cx="2571600" cy="25698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860" name="Google Shape;860;p103"/>
          <p:cNvPicPr preferRelativeResize="0"/>
          <p:nvPr/>
        </p:nvPicPr>
        <p:blipFill rotWithShape="1">
          <a:blip r:embed="rId2">
            <a:alphaModFix/>
          </a:blip>
          <a:srcRect b="0" l="337" r="337" t="0"/>
          <a:stretch/>
        </p:blipFill>
        <p:spPr>
          <a:xfrm>
            <a:off x="455370" y="449700"/>
            <a:ext cx="1661000" cy="1672335"/>
          </a:xfrm>
          <a:prstGeom prst="rect">
            <a:avLst/>
          </a:prstGeom>
          <a:noFill/>
          <a:ln>
            <a:noFill/>
          </a:ln>
        </p:spPr>
      </p:pic>
      <p:pic>
        <p:nvPicPr>
          <p:cNvPr id="861" name="Google Shape;861;p103"/>
          <p:cNvPicPr preferRelativeResize="0"/>
          <p:nvPr/>
        </p:nvPicPr>
        <p:blipFill rotWithShape="1">
          <a:blip r:embed="rId3">
            <a:alphaModFix/>
          </a:blip>
          <a:srcRect b="0" l="337" r="337" t="0"/>
          <a:stretch/>
        </p:blipFill>
        <p:spPr>
          <a:xfrm>
            <a:off x="455369" y="5593155"/>
            <a:ext cx="1661000" cy="1672346"/>
          </a:xfrm>
          <a:prstGeom prst="rect">
            <a:avLst/>
          </a:prstGeom>
          <a:noFill/>
          <a:ln>
            <a:noFill/>
          </a:ln>
        </p:spPr>
      </p:pic>
      <p:pic>
        <p:nvPicPr>
          <p:cNvPr id="862" name="Google Shape;862;p103"/>
          <p:cNvPicPr preferRelativeResize="0"/>
          <p:nvPr/>
        </p:nvPicPr>
        <p:blipFill>
          <a:blip r:embed="rId4">
            <a:alphaModFix/>
          </a:blip>
          <a:stretch>
            <a:fillRect/>
          </a:stretch>
        </p:blipFill>
        <p:spPr>
          <a:xfrm>
            <a:off x="15504850" y="9445225"/>
            <a:ext cx="2325945" cy="425600"/>
          </a:xfrm>
          <a:prstGeom prst="rect">
            <a:avLst/>
          </a:prstGeom>
          <a:noFill/>
          <a:ln>
            <a:noFill/>
          </a:ln>
        </p:spPr>
      </p:pic>
      <p:sp>
        <p:nvSpPr>
          <p:cNvPr id="863" name="Google Shape;863;p103"/>
          <p:cNvSpPr/>
          <p:nvPr>
            <p:ph idx="2" type="pic"/>
          </p:nvPr>
        </p:nvSpPr>
        <p:spPr>
          <a:xfrm>
            <a:off x="4901125" y="1364075"/>
            <a:ext cx="2706000" cy="2706000"/>
          </a:xfrm>
          <a:prstGeom prst="rect">
            <a:avLst/>
          </a:prstGeom>
          <a:noFill/>
          <a:ln>
            <a:noFill/>
          </a:ln>
        </p:spPr>
      </p:sp>
      <p:sp>
        <p:nvSpPr>
          <p:cNvPr id="864" name="Google Shape;864;p103"/>
          <p:cNvSpPr/>
          <p:nvPr>
            <p:ph idx="3" type="pic"/>
          </p:nvPr>
        </p:nvSpPr>
        <p:spPr>
          <a:xfrm>
            <a:off x="8651275" y="1364075"/>
            <a:ext cx="2706000" cy="2706000"/>
          </a:xfrm>
          <a:prstGeom prst="rect">
            <a:avLst/>
          </a:prstGeom>
          <a:noFill/>
          <a:ln>
            <a:noFill/>
          </a:ln>
        </p:spPr>
      </p:sp>
      <p:sp>
        <p:nvSpPr>
          <p:cNvPr id="865" name="Google Shape;865;p103"/>
          <p:cNvSpPr/>
          <p:nvPr>
            <p:ph idx="4" type="pic"/>
          </p:nvPr>
        </p:nvSpPr>
        <p:spPr>
          <a:xfrm>
            <a:off x="12398000" y="1364075"/>
            <a:ext cx="2706000" cy="2706000"/>
          </a:xfrm>
          <a:prstGeom prst="rect">
            <a:avLst/>
          </a:prstGeom>
          <a:noFill/>
          <a:ln>
            <a:noFill/>
          </a:ln>
        </p:spPr>
      </p:sp>
      <p:sp>
        <p:nvSpPr>
          <p:cNvPr id="866" name="Google Shape;866;p103"/>
          <p:cNvSpPr/>
          <p:nvPr>
            <p:ph idx="5" type="pic"/>
          </p:nvPr>
        </p:nvSpPr>
        <p:spPr>
          <a:xfrm>
            <a:off x="4901125" y="5168663"/>
            <a:ext cx="2706000" cy="2706000"/>
          </a:xfrm>
          <a:prstGeom prst="rect">
            <a:avLst/>
          </a:prstGeom>
          <a:noFill/>
          <a:ln>
            <a:noFill/>
          </a:ln>
        </p:spPr>
      </p:sp>
      <p:sp>
        <p:nvSpPr>
          <p:cNvPr id="867" name="Google Shape;867;p103"/>
          <p:cNvSpPr/>
          <p:nvPr>
            <p:ph idx="6" type="pic"/>
          </p:nvPr>
        </p:nvSpPr>
        <p:spPr>
          <a:xfrm>
            <a:off x="8651275" y="5168663"/>
            <a:ext cx="2706000" cy="2706000"/>
          </a:xfrm>
          <a:prstGeom prst="rect">
            <a:avLst/>
          </a:prstGeom>
          <a:noFill/>
          <a:ln>
            <a:noFill/>
          </a:ln>
        </p:spPr>
      </p:sp>
      <p:sp>
        <p:nvSpPr>
          <p:cNvPr id="868" name="Google Shape;868;p103"/>
          <p:cNvSpPr/>
          <p:nvPr>
            <p:ph idx="7" type="pic"/>
          </p:nvPr>
        </p:nvSpPr>
        <p:spPr>
          <a:xfrm>
            <a:off x="12398000" y="5168663"/>
            <a:ext cx="2706000" cy="2706000"/>
          </a:xfrm>
          <a:prstGeom prst="rect">
            <a:avLst/>
          </a:prstGeom>
          <a:noFill/>
          <a:ln>
            <a:noFill/>
          </a:ln>
        </p:spPr>
      </p:sp>
      <p:sp>
        <p:nvSpPr>
          <p:cNvPr id="869" name="Google Shape;869;p103"/>
          <p:cNvSpPr txBox="1"/>
          <p:nvPr>
            <p:ph type="title"/>
          </p:nvPr>
        </p:nvSpPr>
        <p:spPr>
          <a:xfrm>
            <a:off x="4904400" y="4227000"/>
            <a:ext cx="2706000" cy="840600"/>
          </a:xfrm>
          <a:prstGeom prst="rect">
            <a:avLst/>
          </a:prstGeom>
        </p:spPr>
        <p:txBody>
          <a:bodyPr anchorCtr="0" anchor="t" bIns="0" lIns="0" spcFirstLastPara="1" rIns="0" wrap="square" tIns="0">
            <a:noAutofit/>
          </a:bodyPr>
          <a:lstStyle>
            <a:lvl1pPr lvl="0" rtl="0" algn="ctr">
              <a:lnSpc>
                <a:spcPct val="110000"/>
              </a:lnSpc>
              <a:spcBef>
                <a:spcPts val="0"/>
              </a:spcBef>
              <a:spcAft>
                <a:spcPts val="0"/>
              </a:spcAft>
              <a:buSzPts val="2200"/>
              <a:buNone/>
              <a:defRPr sz="2200"/>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870" name="Google Shape;870;p103"/>
          <p:cNvSpPr txBox="1"/>
          <p:nvPr>
            <p:ph idx="8" type="title"/>
          </p:nvPr>
        </p:nvSpPr>
        <p:spPr>
          <a:xfrm>
            <a:off x="8651275" y="4227000"/>
            <a:ext cx="2706000" cy="840600"/>
          </a:xfrm>
          <a:prstGeom prst="rect">
            <a:avLst/>
          </a:prstGeom>
        </p:spPr>
        <p:txBody>
          <a:bodyPr anchorCtr="0" anchor="t" bIns="0" lIns="0" spcFirstLastPara="1" rIns="0" wrap="square" tIns="0">
            <a:noAutofit/>
          </a:bodyPr>
          <a:lstStyle>
            <a:lvl1pPr lvl="0" rtl="0" algn="ctr">
              <a:lnSpc>
                <a:spcPct val="110000"/>
              </a:lnSpc>
              <a:spcBef>
                <a:spcPts val="0"/>
              </a:spcBef>
              <a:spcAft>
                <a:spcPts val="0"/>
              </a:spcAft>
              <a:buSzPts val="2200"/>
              <a:buNone/>
              <a:defRPr sz="2200"/>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871" name="Google Shape;871;p103"/>
          <p:cNvSpPr txBox="1"/>
          <p:nvPr>
            <p:ph idx="9" type="title"/>
          </p:nvPr>
        </p:nvSpPr>
        <p:spPr>
          <a:xfrm>
            <a:off x="12398150" y="4227000"/>
            <a:ext cx="2706000" cy="840600"/>
          </a:xfrm>
          <a:prstGeom prst="rect">
            <a:avLst/>
          </a:prstGeom>
        </p:spPr>
        <p:txBody>
          <a:bodyPr anchorCtr="0" anchor="t" bIns="0" lIns="0" spcFirstLastPara="1" rIns="0" wrap="square" tIns="0">
            <a:noAutofit/>
          </a:bodyPr>
          <a:lstStyle>
            <a:lvl1pPr lvl="0" rtl="0" algn="ctr">
              <a:lnSpc>
                <a:spcPct val="110000"/>
              </a:lnSpc>
              <a:spcBef>
                <a:spcPts val="0"/>
              </a:spcBef>
              <a:spcAft>
                <a:spcPts val="0"/>
              </a:spcAft>
              <a:buSzPts val="2200"/>
              <a:buNone/>
              <a:defRPr sz="2200"/>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872" name="Google Shape;872;p103"/>
          <p:cNvSpPr txBox="1"/>
          <p:nvPr>
            <p:ph idx="13" type="title"/>
          </p:nvPr>
        </p:nvSpPr>
        <p:spPr>
          <a:xfrm>
            <a:off x="4904400" y="8026775"/>
            <a:ext cx="2706000" cy="840600"/>
          </a:xfrm>
          <a:prstGeom prst="rect">
            <a:avLst/>
          </a:prstGeom>
        </p:spPr>
        <p:txBody>
          <a:bodyPr anchorCtr="0" anchor="t" bIns="0" lIns="0" spcFirstLastPara="1" rIns="0" wrap="square" tIns="0">
            <a:noAutofit/>
          </a:bodyPr>
          <a:lstStyle>
            <a:lvl1pPr lvl="0" rtl="0" algn="ctr">
              <a:lnSpc>
                <a:spcPct val="110000"/>
              </a:lnSpc>
              <a:spcBef>
                <a:spcPts val="0"/>
              </a:spcBef>
              <a:spcAft>
                <a:spcPts val="0"/>
              </a:spcAft>
              <a:buSzPts val="2200"/>
              <a:buNone/>
              <a:defRPr sz="2200"/>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873" name="Google Shape;873;p103"/>
          <p:cNvSpPr txBox="1"/>
          <p:nvPr>
            <p:ph idx="14" type="title"/>
          </p:nvPr>
        </p:nvSpPr>
        <p:spPr>
          <a:xfrm>
            <a:off x="8651275" y="8026775"/>
            <a:ext cx="2706000" cy="840600"/>
          </a:xfrm>
          <a:prstGeom prst="rect">
            <a:avLst/>
          </a:prstGeom>
        </p:spPr>
        <p:txBody>
          <a:bodyPr anchorCtr="0" anchor="t" bIns="0" lIns="0" spcFirstLastPara="1" rIns="0" wrap="square" tIns="0">
            <a:noAutofit/>
          </a:bodyPr>
          <a:lstStyle>
            <a:lvl1pPr lvl="0" rtl="0" algn="ctr">
              <a:lnSpc>
                <a:spcPct val="110000"/>
              </a:lnSpc>
              <a:spcBef>
                <a:spcPts val="0"/>
              </a:spcBef>
              <a:spcAft>
                <a:spcPts val="0"/>
              </a:spcAft>
              <a:buSzPts val="2200"/>
              <a:buNone/>
              <a:defRPr sz="2200"/>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874" name="Google Shape;874;p103"/>
          <p:cNvSpPr txBox="1"/>
          <p:nvPr>
            <p:ph idx="15" type="title"/>
          </p:nvPr>
        </p:nvSpPr>
        <p:spPr>
          <a:xfrm>
            <a:off x="12398150" y="8026775"/>
            <a:ext cx="2706000" cy="840600"/>
          </a:xfrm>
          <a:prstGeom prst="rect">
            <a:avLst/>
          </a:prstGeom>
        </p:spPr>
        <p:txBody>
          <a:bodyPr anchorCtr="0" anchor="t" bIns="0" lIns="0" spcFirstLastPara="1" rIns="0" wrap="square" tIns="0">
            <a:noAutofit/>
          </a:bodyPr>
          <a:lstStyle>
            <a:lvl1pPr lvl="0" rtl="0" algn="ctr">
              <a:lnSpc>
                <a:spcPct val="110000"/>
              </a:lnSpc>
              <a:spcBef>
                <a:spcPts val="0"/>
              </a:spcBef>
              <a:spcAft>
                <a:spcPts val="0"/>
              </a:spcAft>
              <a:buSzPts val="2200"/>
              <a:buNone/>
              <a:defRPr sz="2200"/>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875" name="Google Shape;875;p103"/>
          <p:cNvSpPr txBox="1"/>
          <p:nvPr>
            <p:ph idx="16" type="title"/>
          </p:nvPr>
        </p:nvSpPr>
        <p:spPr>
          <a:xfrm>
            <a:off x="-22100" y="2569500"/>
            <a:ext cx="2571600" cy="2569800"/>
          </a:xfrm>
          <a:prstGeom prst="rect">
            <a:avLst/>
          </a:prstGeom>
        </p:spPr>
        <p:txBody>
          <a:bodyPr anchorCtr="0" anchor="t" bIns="91450" lIns="320050" spcFirstLastPara="1" rIns="274300" wrap="square" tIns="320050">
            <a:noAutofit/>
          </a:bodyPr>
          <a:lstStyle>
            <a:lvl1pPr lvl="0" rtl="0">
              <a:lnSpc>
                <a:spcPct val="115000"/>
              </a:lnSpc>
              <a:spcBef>
                <a:spcPts val="0"/>
              </a:spcBef>
              <a:spcAft>
                <a:spcPts val="0"/>
              </a:spcAft>
              <a:buSzPts val="1200"/>
              <a:buFont typeface="Source Sans Pro"/>
              <a:buNone/>
              <a:defRPr sz="1200">
                <a:latin typeface="Source Sans Pro"/>
                <a:ea typeface="Source Sans Pro"/>
                <a:cs typeface="Source Sans Pro"/>
                <a:sym typeface="Source Sans Pro"/>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876" name="Google Shape;876;p103"/>
          <p:cNvSpPr txBox="1"/>
          <p:nvPr>
            <p:ph idx="17" type="title"/>
          </p:nvPr>
        </p:nvSpPr>
        <p:spPr>
          <a:xfrm>
            <a:off x="-22100" y="7719650"/>
            <a:ext cx="2571600" cy="2569800"/>
          </a:xfrm>
          <a:prstGeom prst="rect">
            <a:avLst/>
          </a:prstGeom>
        </p:spPr>
        <p:txBody>
          <a:bodyPr anchorCtr="0" anchor="t" bIns="91450" lIns="320050" spcFirstLastPara="1" rIns="274300" wrap="square" tIns="320050">
            <a:noAutofit/>
          </a:bodyPr>
          <a:lstStyle>
            <a:lvl1pPr lvl="0" rtl="0">
              <a:lnSpc>
                <a:spcPct val="115000"/>
              </a:lnSpc>
              <a:spcBef>
                <a:spcPts val="0"/>
              </a:spcBef>
              <a:spcAft>
                <a:spcPts val="0"/>
              </a:spcAft>
              <a:buSzPts val="1200"/>
              <a:buFont typeface="Source Sans Pro"/>
              <a:buNone/>
              <a:defRPr sz="1200">
                <a:latin typeface="Source Sans Pro"/>
                <a:ea typeface="Source Sans Pro"/>
                <a:cs typeface="Source Sans Pro"/>
                <a:sym typeface="Source Sans Pro"/>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1 1">
  <p:cSld name="CUSTOM_7_2_1">
    <p:spTree>
      <p:nvGrpSpPr>
        <p:cNvPr id="877" name="Shape 877"/>
        <p:cNvGrpSpPr/>
        <p:nvPr/>
      </p:nvGrpSpPr>
      <p:grpSpPr>
        <a:xfrm>
          <a:off x="0" y="0"/>
          <a:ext cx="0" cy="0"/>
          <a:chOff x="0" y="0"/>
          <a:chExt cx="0" cy="0"/>
        </a:xfrm>
      </p:grpSpPr>
      <p:pic>
        <p:nvPicPr>
          <p:cNvPr id="878" name="Google Shape;878;p104"/>
          <p:cNvPicPr preferRelativeResize="0"/>
          <p:nvPr/>
        </p:nvPicPr>
        <p:blipFill>
          <a:blip r:embed="rId2">
            <a:alphaModFix/>
          </a:blip>
          <a:stretch>
            <a:fillRect/>
          </a:stretch>
        </p:blipFill>
        <p:spPr>
          <a:xfrm>
            <a:off x="414081" y="9445225"/>
            <a:ext cx="1459996" cy="425599"/>
          </a:xfrm>
          <a:prstGeom prst="rect">
            <a:avLst/>
          </a:prstGeom>
          <a:noFill/>
          <a:ln>
            <a:noFill/>
          </a:ln>
        </p:spPr>
      </p:pic>
      <p:pic>
        <p:nvPicPr>
          <p:cNvPr id="879" name="Google Shape;879;p104"/>
          <p:cNvPicPr preferRelativeResize="0"/>
          <p:nvPr/>
        </p:nvPicPr>
        <p:blipFill>
          <a:blip r:embed="rId3">
            <a:alphaModFix/>
          </a:blip>
          <a:stretch>
            <a:fillRect/>
          </a:stretch>
        </p:blipFill>
        <p:spPr>
          <a:xfrm>
            <a:off x="869850" y="3336975"/>
            <a:ext cx="3134464" cy="3155855"/>
          </a:xfrm>
          <a:prstGeom prst="rect">
            <a:avLst/>
          </a:prstGeom>
          <a:noFill/>
          <a:ln>
            <a:noFill/>
          </a:ln>
        </p:spPr>
      </p:pic>
      <p:pic>
        <p:nvPicPr>
          <p:cNvPr id="880" name="Google Shape;880;p104"/>
          <p:cNvPicPr preferRelativeResize="0"/>
          <p:nvPr/>
        </p:nvPicPr>
        <p:blipFill rotWithShape="1">
          <a:blip r:embed="rId4">
            <a:alphaModFix/>
          </a:blip>
          <a:srcRect b="0" l="337" r="337" t="0"/>
          <a:stretch/>
        </p:blipFill>
        <p:spPr>
          <a:xfrm>
            <a:off x="4178401" y="3336975"/>
            <a:ext cx="3134464" cy="3155855"/>
          </a:xfrm>
          <a:prstGeom prst="rect">
            <a:avLst/>
          </a:prstGeom>
          <a:noFill/>
          <a:ln>
            <a:noFill/>
          </a:ln>
        </p:spPr>
      </p:pic>
      <p:pic>
        <p:nvPicPr>
          <p:cNvPr id="881" name="Google Shape;881;p104"/>
          <p:cNvPicPr preferRelativeResize="0"/>
          <p:nvPr/>
        </p:nvPicPr>
        <p:blipFill rotWithShape="1">
          <a:blip r:embed="rId5">
            <a:alphaModFix/>
          </a:blip>
          <a:srcRect b="0" l="337" r="337" t="0"/>
          <a:stretch/>
        </p:blipFill>
        <p:spPr>
          <a:xfrm>
            <a:off x="7486952" y="3336975"/>
            <a:ext cx="3134464" cy="3155855"/>
          </a:xfrm>
          <a:prstGeom prst="rect">
            <a:avLst/>
          </a:prstGeom>
          <a:noFill/>
          <a:ln>
            <a:noFill/>
          </a:ln>
        </p:spPr>
      </p:pic>
      <p:pic>
        <p:nvPicPr>
          <p:cNvPr id="882" name="Google Shape;882;p104"/>
          <p:cNvPicPr preferRelativeResize="0"/>
          <p:nvPr/>
        </p:nvPicPr>
        <p:blipFill rotWithShape="1">
          <a:blip r:embed="rId6">
            <a:alphaModFix/>
          </a:blip>
          <a:srcRect b="0" l="337" r="337" t="0"/>
          <a:stretch/>
        </p:blipFill>
        <p:spPr>
          <a:xfrm>
            <a:off x="10795511" y="3336975"/>
            <a:ext cx="3134464" cy="3155855"/>
          </a:xfrm>
          <a:prstGeom prst="rect">
            <a:avLst/>
          </a:prstGeom>
          <a:noFill/>
          <a:ln>
            <a:noFill/>
          </a:ln>
        </p:spPr>
      </p:pic>
      <p:pic>
        <p:nvPicPr>
          <p:cNvPr id="883" name="Google Shape;883;p104"/>
          <p:cNvPicPr preferRelativeResize="0"/>
          <p:nvPr/>
        </p:nvPicPr>
        <p:blipFill rotWithShape="1">
          <a:blip r:embed="rId7">
            <a:alphaModFix/>
          </a:blip>
          <a:srcRect b="0" l="337" r="337" t="0"/>
          <a:stretch/>
        </p:blipFill>
        <p:spPr>
          <a:xfrm>
            <a:off x="14104070" y="3336975"/>
            <a:ext cx="3134464" cy="3155855"/>
          </a:xfrm>
          <a:prstGeom prst="rect">
            <a:avLst/>
          </a:prstGeom>
          <a:noFill/>
          <a:ln>
            <a:noFill/>
          </a:ln>
        </p:spPr>
      </p:pic>
      <p:sp>
        <p:nvSpPr>
          <p:cNvPr id="884" name="Google Shape;884;p10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1 1 1">
  <p:cSld name="CUSTOM_7_2_1_1">
    <p:spTree>
      <p:nvGrpSpPr>
        <p:cNvPr id="885" name="Shape 885"/>
        <p:cNvGrpSpPr/>
        <p:nvPr/>
      </p:nvGrpSpPr>
      <p:grpSpPr>
        <a:xfrm>
          <a:off x="0" y="0"/>
          <a:ext cx="0" cy="0"/>
          <a:chOff x="0" y="0"/>
          <a:chExt cx="0" cy="0"/>
        </a:xfrm>
      </p:grpSpPr>
      <p:sp>
        <p:nvSpPr>
          <p:cNvPr id="886" name="Google Shape;886;p10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887" name="Google Shape;887;p105"/>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888" name="Google Shape;888;p105"/>
          <p:cNvSpPr txBox="1"/>
          <p:nvPr/>
        </p:nvSpPr>
        <p:spPr>
          <a:xfrm>
            <a:off x="-10040" y="-14737"/>
            <a:ext cx="5103000" cy="10287000"/>
          </a:xfrm>
          <a:prstGeom prst="rect">
            <a:avLst/>
          </a:prstGeom>
          <a:solidFill>
            <a:srgbClr val="9349F3"/>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endParaRPr sz="2400">
              <a:solidFill>
                <a:srgbClr val="FFFFFF"/>
              </a:solidFill>
              <a:latin typeface="Source Sans Pro"/>
              <a:ea typeface="Source Sans Pro"/>
              <a:cs typeface="Source Sans Pro"/>
              <a:sym typeface="Source Sans Pro"/>
            </a:endParaRPr>
          </a:p>
        </p:txBody>
      </p:sp>
      <p:sp>
        <p:nvSpPr>
          <p:cNvPr id="889" name="Google Shape;889;p105"/>
          <p:cNvSpPr txBox="1"/>
          <p:nvPr/>
        </p:nvSpPr>
        <p:spPr>
          <a:xfrm>
            <a:off x="5056500" y="-14662"/>
            <a:ext cx="5149200" cy="10287000"/>
          </a:xfrm>
          <a:prstGeom prst="rect">
            <a:avLst/>
          </a:prstGeom>
          <a:solidFill>
            <a:srgbClr val="E5166B"/>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endParaRPr sz="2400">
              <a:solidFill>
                <a:srgbClr val="FFFFFF"/>
              </a:solidFill>
              <a:latin typeface="Source Sans Pro"/>
              <a:ea typeface="Source Sans Pro"/>
              <a:cs typeface="Source Sans Pro"/>
              <a:sym typeface="Source Sans Pro"/>
            </a:endParaRPr>
          </a:p>
        </p:txBody>
      </p:sp>
      <p:sp>
        <p:nvSpPr>
          <p:cNvPr id="890" name="Google Shape;890;p105"/>
          <p:cNvSpPr/>
          <p:nvPr/>
        </p:nvSpPr>
        <p:spPr>
          <a:xfrm>
            <a:off x="10205400" y="-32962"/>
            <a:ext cx="4041600" cy="10287000"/>
          </a:xfrm>
          <a:prstGeom prst="rect">
            <a:avLst/>
          </a:prstGeom>
          <a:solidFill>
            <a:srgbClr val="EFEFE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891" name="Google Shape;891;p105"/>
          <p:cNvSpPr/>
          <p:nvPr/>
        </p:nvSpPr>
        <p:spPr>
          <a:xfrm>
            <a:off x="14246700" y="-32962"/>
            <a:ext cx="4137000" cy="102870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892" name="Google Shape;892;p105"/>
          <p:cNvSpPr/>
          <p:nvPr/>
        </p:nvSpPr>
        <p:spPr>
          <a:xfrm>
            <a:off x="0" y="6566963"/>
            <a:ext cx="18383400" cy="37530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p>
        </p:txBody>
      </p:sp>
      <p:sp>
        <p:nvSpPr>
          <p:cNvPr id="893" name="Google Shape;893;p105"/>
          <p:cNvSpPr txBox="1"/>
          <p:nvPr/>
        </p:nvSpPr>
        <p:spPr>
          <a:xfrm>
            <a:off x="46200" y="494363"/>
            <a:ext cx="5010600" cy="8106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lang="en" sz="2000">
                <a:solidFill>
                  <a:srgbClr val="FFFFFF"/>
                </a:solidFill>
                <a:latin typeface="Source Sans Pro"/>
                <a:ea typeface="Source Sans Pro"/>
                <a:cs typeface="Source Sans Pro"/>
                <a:sym typeface="Source Sans Pro"/>
              </a:rPr>
              <a:t>Hex Color Values (for screens)</a:t>
            </a:r>
            <a:endParaRPr sz="2000">
              <a:solidFill>
                <a:srgbClr val="FFFFFF"/>
              </a:solidFill>
              <a:latin typeface="Source Sans Pro"/>
              <a:ea typeface="Source Sans Pro"/>
              <a:cs typeface="Source Sans Pro"/>
              <a:sym typeface="Source Sans Pro"/>
            </a:endParaRPr>
          </a:p>
          <a:p>
            <a:pPr indent="0" lvl="0" marL="0" rtl="0" algn="ctr">
              <a:lnSpc>
                <a:spcPct val="90000"/>
              </a:lnSpc>
              <a:spcBef>
                <a:spcPts val="2000"/>
              </a:spcBef>
              <a:spcAft>
                <a:spcPts val="2000"/>
              </a:spcAft>
              <a:buNone/>
            </a:pPr>
            <a:r>
              <a:t/>
            </a:r>
            <a:endParaRPr sz="2000">
              <a:solidFill>
                <a:srgbClr val="FFFFFF"/>
              </a:solidFill>
              <a:latin typeface="Source Sans Pro"/>
              <a:ea typeface="Source Sans Pro"/>
              <a:cs typeface="Source Sans Pro"/>
              <a:sym typeface="Source Sans Pro"/>
            </a:endParaRPr>
          </a:p>
        </p:txBody>
      </p:sp>
      <p:sp>
        <p:nvSpPr>
          <p:cNvPr id="894" name="Google Shape;894;p105"/>
          <p:cNvSpPr/>
          <p:nvPr/>
        </p:nvSpPr>
        <p:spPr>
          <a:xfrm rot="5400000">
            <a:off x="6472176" y="4673063"/>
            <a:ext cx="810600" cy="4598400"/>
          </a:xfrm>
          <a:prstGeom prst="rect">
            <a:avLst/>
          </a:prstGeom>
          <a:solidFill>
            <a:srgbClr val="2D1159"/>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895" name="Google Shape;895;p105"/>
          <p:cNvSpPr/>
          <p:nvPr/>
        </p:nvSpPr>
        <p:spPr>
          <a:xfrm rot="5400000">
            <a:off x="15708900" y="4703063"/>
            <a:ext cx="810600" cy="4538400"/>
          </a:xfrm>
          <a:prstGeom prst="rect">
            <a:avLst/>
          </a:prstGeom>
          <a:solidFill>
            <a:srgbClr val="C59AFA"/>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896" name="Google Shape;896;p105"/>
          <p:cNvSpPr/>
          <p:nvPr/>
        </p:nvSpPr>
        <p:spPr>
          <a:xfrm rot="5400000">
            <a:off x="11115804" y="4638263"/>
            <a:ext cx="810600" cy="4668000"/>
          </a:xfrm>
          <a:prstGeom prst="rect">
            <a:avLst/>
          </a:prstGeom>
          <a:solidFill>
            <a:srgbClr val="BBFCE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897" name="Google Shape;897;p105"/>
          <p:cNvSpPr txBox="1"/>
          <p:nvPr/>
        </p:nvSpPr>
        <p:spPr>
          <a:xfrm>
            <a:off x="9186657" y="6695213"/>
            <a:ext cx="46686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251C33"/>
                </a:solidFill>
                <a:latin typeface="Source Sans Pro"/>
                <a:ea typeface="Source Sans Pro"/>
                <a:cs typeface="Source Sans Pro"/>
                <a:sym typeface="Source Sans Pro"/>
              </a:rPr>
              <a:t>#BBFCE1</a:t>
            </a:r>
            <a:endParaRPr sz="1400">
              <a:solidFill>
                <a:srgbClr val="251C33"/>
              </a:solidFill>
            </a:endParaRPr>
          </a:p>
        </p:txBody>
      </p:sp>
      <p:sp>
        <p:nvSpPr>
          <p:cNvPr id="898" name="Google Shape;898;p105"/>
          <p:cNvSpPr txBox="1"/>
          <p:nvPr/>
        </p:nvSpPr>
        <p:spPr>
          <a:xfrm>
            <a:off x="-10050" y="4117463"/>
            <a:ext cx="51030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#934af4</a:t>
            </a:r>
            <a:endParaRPr sz="1400"/>
          </a:p>
        </p:txBody>
      </p:sp>
      <p:sp>
        <p:nvSpPr>
          <p:cNvPr id="899" name="Google Shape;899;p105"/>
          <p:cNvSpPr txBox="1"/>
          <p:nvPr/>
        </p:nvSpPr>
        <p:spPr>
          <a:xfrm>
            <a:off x="5102700" y="4117463"/>
            <a:ext cx="51030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#e5166b</a:t>
            </a:r>
            <a:endParaRPr sz="1400"/>
          </a:p>
        </p:txBody>
      </p:sp>
      <p:sp>
        <p:nvSpPr>
          <p:cNvPr id="900" name="Google Shape;900;p105"/>
          <p:cNvSpPr txBox="1"/>
          <p:nvPr/>
        </p:nvSpPr>
        <p:spPr>
          <a:xfrm>
            <a:off x="10205400" y="4117463"/>
            <a:ext cx="40416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251C33"/>
                </a:solidFill>
                <a:latin typeface="Source Sans Pro"/>
                <a:ea typeface="Source Sans Pro"/>
                <a:cs typeface="Source Sans Pro"/>
                <a:sym typeface="Source Sans Pro"/>
              </a:rPr>
              <a:t>#F5F4F9</a:t>
            </a:r>
            <a:endParaRPr sz="1400">
              <a:solidFill>
                <a:srgbClr val="251C33"/>
              </a:solidFill>
            </a:endParaRPr>
          </a:p>
        </p:txBody>
      </p:sp>
      <p:sp>
        <p:nvSpPr>
          <p:cNvPr id="901" name="Google Shape;901;p105"/>
          <p:cNvSpPr txBox="1"/>
          <p:nvPr/>
        </p:nvSpPr>
        <p:spPr>
          <a:xfrm>
            <a:off x="13966400" y="6695213"/>
            <a:ext cx="43692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251C33"/>
                </a:solidFill>
                <a:latin typeface="Source Sans Pro"/>
                <a:ea typeface="Source Sans Pro"/>
                <a:cs typeface="Source Sans Pro"/>
                <a:sym typeface="Source Sans Pro"/>
              </a:rPr>
              <a:t>#C59AFA</a:t>
            </a:r>
            <a:endParaRPr sz="1400">
              <a:solidFill>
                <a:srgbClr val="251C33"/>
              </a:solidFill>
            </a:endParaRPr>
          </a:p>
        </p:txBody>
      </p:sp>
      <p:sp>
        <p:nvSpPr>
          <p:cNvPr id="902" name="Google Shape;902;p105"/>
          <p:cNvSpPr txBox="1"/>
          <p:nvPr/>
        </p:nvSpPr>
        <p:spPr>
          <a:xfrm>
            <a:off x="0" y="8443463"/>
            <a:ext cx="183834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251C33"/>
                </a:solidFill>
                <a:latin typeface="Source Sans Pro"/>
                <a:ea typeface="Source Sans Pro"/>
                <a:cs typeface="Source Sans Pro"/>
                <a:sym typeface="Source Sans Pro"/>
              </a:rPr>
              <a:t>#FFFFFFF</a:t>
            </a:r>
            <a:endParaRPr sz="1400">
              <a:solidFill>
                <a:srgbClr val="251C33"/>
              </a:solidFill>
            </a:endParaRPr>
          </a:p>
        </p:txBody>
      </p:sp>
      <p:sp>
        <p:nvSpPr>
          <p:cNvPr id="903" name="Google Shape;903;p105"/>
          <p:cNvSpPr/>
          <p:nvPr/>
        </p:nvSpPr>
        <p:spPr>
          <a:xfrm rot="5400000">
            <a:off x="1883860" y="4673063"/>
            <a:ext cx="810600" cy="4598400"/>
          </a:xfrm>
          <a:prstGeom prst="rect">
            <a:avLst/>
          </a:prstGeom>
          <a:solidFill>
            <a:srgbClr val="6820C5"/>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904" name="Google Shape;904;p105"/>
          <p:cNvSpPr txBox="1"/>
          <p:nvPr/>
        </p:nvSpPr>
        <p:spPr>
          <a:xfrm>
            <a:off x="1758250" y="8919438"/>
            <a:ext cx="30000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#6820C5</a:t>
            </a:r>
            <a:endParaRPr sz="1400">
              <a:solidFill>
                <a:srgbClr val="FFFFFF"/>
              </a:solidFill>
            </a:endParaRPr>
          </a:p>
        </p:txBody>
      </p:sp>
      <p:sp>
        <p:nvSpPr>
          <p:cNvPr id="905" name="Google Shape;905;p105"/>
          <p:cNvSpPr txBox="1"/>
          <p:nvPr/>
        </p:nvSpPr>
        <p:spPr>
          <a:xfrm>
            <a:off x="14294400" y="4117463"/>
            <a:ext cx="40416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#0000000</a:t>
            </a:r>
            <a:endParaRPr sz="1400">
              <a:solidFill>
                <a:srgbClr val="FFFFFF"/>
              </a:solidFill>
            </a:endParaRPr>
          </a:p>
        </p:txBody>
      </p:sp>
      <p:sp>
        <p:nvSpPr>
          <p:cNvPr id="906" name="Google Shape;906;p105"/>
          <p:cNvSpPr txBox="1"/>
          <p:nvPr/>
        </p:nvSpPr>
        <p:spPr>
          <a:xfrm>
            <a:off x="4557900" y="6695213"/>
            <a:ext cx="45984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#2D1159</a:t>
            </a:r>
            <a:endParaRPr sz="1400">
              <a:solidFill>
                <a:srgbClr val="FFFFFF"/>
              </a:solidFill>
            </a:endParaRPr>
          </a:p>
        </p:txBody>
      </p:sp>
      <p:sp>
        <p:nvSpPr>
          <p:cNvPr id="907" name="Google Shape;907;p105"/>
          <p:cNvSpPr txBox="1"/>
          <p:nvPr/>
        </p:nvSpPr>
        <p:spPr>
          <a:xfrm>
            <a:off x="46200" y="6695213"/>
            <a:ext cx="45984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#6820c5</a:t>
            </a:r>
            <a:endParaRPr sz="1400">
              <a:solidFill>
                <a:srgbClr val="FFFFFF"/>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y Top Hat? Black">
  <p:cSld name="CUSTOM_7_1">
    <p:bg>
      <p:bgPr>
        <a:solidFill>
          <a:srgbClr val="000000"/>
        </a:solidFill>
      </p:bgPr>
    </p:bg>
    <p:spTree>
      <p:nvGrpSpPr>
        <p:cNvPr id="908" name="Shape 908"/>
        <p:cNvGrpSpPr/>
        <p:nvPr/>
      </p:nvGrpSpPr>
      <p:grpSpPr>
        <a:xfrm>
          <a:off x="0" y="0"/>
          <a:ext cx="0" cy="0"/>
          <a:chOff x="0" y="0"/>
          <a:chExt cx="0" cy="0"/>
        </a:xfrm>
      </p:grpSpPr>
      <p:sp>
        <p:nvSpPr>
          <p:cNvPr id="909" name="Google Shape;909;p106"/>
          <p:cNvSpPr txBox="1"/>
          <p:nvPr/>
        </p:nvSpPr>
        <p:spPr>
          <a:xfrm>
            <a:off x="17373600" y="9601350"/>
            <a:ext cx="4572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fld id="{00000000-1234-1234-1234-123412341234}" type="slidenum">
              <a:rPr b="1" lang="en" sz="1200">
                <a:solidFill>
                  <a:srgbClr val="FFFFFF"/>
                </a:solidFill>
                <a:latin typeface="Source Sans Pro"/>
                <a:ea typeface="Source Sans Pro"/>
                <a:cs typeface="Source Sans Pro"/>
                <a:sym typeface="Source Sans Pro"/>
              </a:rPr>
              <a:t>‹#›</a:t>
            </a:fld>
            <a:endParaRPr b="1" sz="1200">
              <a:solidFill>
                <a:srgbClr val="FFFFFF"/>
              </a:solidFill>
              <a:latin typeface="Source Sans Pro"/>
              <a:ea typeface="Source Sans Pro"/>
              <a:cs typeface="Source Sans Pro"/>
              <a:sym typeface="Source Sans Pro"/>
            </a:endParaRPr>
          </a:p>
        </p:txBody>
      </p:sp>
      <p:pic>
        <p:nvPicPr>
          <p:cNvPr id="910" name="Google Shape;910;p106"/>
          <p:cNvPicPr preferRelativeResize="0"/>
          <p:nvPr/>
        </p:nvPicPr>
        <p:blipFill>
          <a:blip r:embed="rId2">
            <a:alphaModFix/>
          </a:blip>
          <a:stretch>
            <a:fillRect/>
          </a:stretch>
        </p:blipFill>
        <p:spPr>
          <a:xfrm>
            <a:off x="0" y="0"/>
            <a:ext cx="7756369" cy="10287003"/>
          </a:xfrm>
          <a:prstGeom prst="rect">
            <a:avLst/>
          </a:prstGeom>
          <a:noFill/>
          <a:ln>
            <a:noFill/>
          </a:ln>
        </p:spPr>
      </p:pic>
      <p:pic>
        <p:nvPicPr>
          <p:cNvPr id="911" name="Google Shape;911;p106"/>
          <p:cNvPicPr preferRelativeResize="0"/>
          <p:nvPr/>
        </p:nvPicPr>
        <p:blipFill rotWithShape="1">
          <a:blip r:embed="rId3">
            <a:alphaModFix/>
          </a:blip>
          <a:srcRect b="8113" l="28259" r="24626" t="0"/>
          <a:stretch/>
        </p:blipFill>
        <p:spPr>
          <a:xfrm>
            <a:off x="7756375" y="0"/>
            <a:ext cx="10531626" cy="10287001"/>
          </a:xfrm>
          <a:prstGeom prst="rect">
            <a:avLst/>
          </a:prstGeom>
          <a:noFill/>
          <a:ln>
            <a:noFill/>
          </a:ln>
        </p:spPr>
      </p:pic>
      <p:sp>
        <p:nvSpPr>
          <p:cNvPr id="912" name="Google Shape;912;p106"/>
          <p:cNvSpPr txBox="1"/>
          <p:nvPr>
            <p:ph type="title"/>
          </p:nvPr>
        </p:nvSpPr>
        <p:spPr>
          <a:xfrm>
            <a:off x="2578206" y="5143500"/>
            <a:ext cx="2598000" cy="26292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None/>
              <a:defRPr sz="3000">
                <a:solidFill>
                  <a:schemeClr val="lt1"/>
                </a:solidFill>
              </a:defRPr>
            </a:lvl1pPr>
            <a:lvl2pPr lvl="1" rtl="0">
              <a:lnSpc>
                <a:spcPct val="100000"/>
              </a:lnSpc>
              <a:spcBef>
                <a:spcPts val="0"/>
              </a:spcBef>
              <a:spcAft>
                <a:spcPts val="0"/>
              </a:spcAft>
              <a:buNone/>
              <a:defRPr sz="8000">
                <a:solidFill>
                  <a:srgbClr val="000000"/>
                </a:solidFill>
              </a:defRPr>
            </a:lvl2pPr>
            <a:lvl3pPr lvl="2" rtl="0">
              <a:lnSpc>
                <a:spcPct val="100000"/>
              </a:lnSpc>
              <a:spcBef>
                <a:spcPts val="0"/>
              </a:spcBef>
              <a:spcAft>
                <a:spcPts val="0"/>
              </a:spcAft>
              <a:buNone/>
              <a:defRPr sz="8000">
                <a:solidFill>
                  <a:srgbClr val="000000"/>
                </a:solidFill>
              </a:defRPr>
            </a:lvl3pPr>
            <a:lvl4pPr lvl="3" rtl="0">
              <a:lnSpc>
                <a:spcPct val="100000"/>
              </a:lnSpc>
              <a:spcBef>
                <a:spcPts val="0"/>
              </a:spcBef>
              <a:spcAft>
                <a:spcPts val="0"/>
              </a:spcAft>
              <a:buNone/>
              <a:defRPr sz="8000">
                <a:solidFill>
                  <a:srgbClr val="000000"/>
                </a:solidFill>
              </a:defRPr>
            </a:lvl4pPr>
            <a:lvl5pPr lvl="4" rtl="0">
              <a:lnSpc>
                <a:spcPct val="100000"/>
              </a:lnSpc>
              <a:spcBef>
                <a:spcPts val="0"/>
              </a:spcBef>
              <a:spcAft>
                <a:spcPts val="0"/>
              </a:spcAft>
              <a:buNone/>
              <a:defRPr sz="8000">
                <a:solidFill>
                  <a:srgbClr val="000000"/>
                </a:solidFill>
              </a:defRPr>
            </a:lvl5pPr>
            <a:lvl6pPr lvl="5" rtl="0">
              <a:lnSpc>
                <a:spcPct val="100000"/>
              </a:lnSpc>
              <a:spcBef>
                <a:spcPts val="0"/>
              </a:spcBef>
              <a:spcAft>
                <a:spcPts val="0"/>
              </a:spcAft>
              <a:buNone/>
              <a:defRPr sz="8000">
                <a:solidFill>
                  <a:srgbClr val="000000"/>
                </a:solidFill>
              </a:defRPr>
            </a:lvl6pPr>
            <a:lvl7pPr lvl="6" rtl="0">
              <a:lnSpc>
                <a:spcPct val="100000"/>
              </a:lnSpc>
              <a:spcBef>
                <a:spcPts val="0"/>
              </a:spcBef>
              <a:spcAft>
                <a:spcPts val="0"/>
              </a:spcAft>
              <a:buNone/>
              <a:defRPr sz="8000">
                <a:solidFill>
                  <a:srgbClr val="000000"/>
                </a:solidFill>
              </a:defRPr>
            </a:lvl7pPr>
            <a:lvl8pPr lvl="7" rtl="0">
              <a:lnSpc>
                <a:spcPct val="100000"/>
              </a:lnSpc>
              <a:spcBef>
                <a:spcPts val="0"/>
              </a:spcBef>
              <a:spcAft>
                <a:spcPts val="0"/>
              </a:spcAft>
              <a:buNone/>
              <a:defRPr sz="8000">
                <a:solidFill>
                  <a:srgbClr val="000000"/>
                </a:solidFill>
              </a:defRPr>
            </a:lvl8pPr>
            <a:lvl9pPr lvl="8" rtl="0">
              <a:lnSpc>
                <a:spcPct val="100000"/>
              </a:lnSpc>
              <a:spcBef>
                <a:spcPts val="0"/>
              </a:spcBef>
              <a:spcAft>
                <a:spcPts val="0"/>
              </a:spcAft>
              <a:buNone/>
              <a:defRPr sz="8000">
                <a:solidFill>
                  <a:srgbClr val="000000"/>
                </a:solidFill>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y Top Hat? White 1">
  <p:cSld name="CUSTOM_7_1_1_2">
    <p:bg>
      <p:bgPr>
        <a:solidFill>
          <a:schemeClr val="lt1"/>
        </a:solidFill>
      </p:bgPr>
    </p:bg>
    <p:spTree>
      <p:nvGrpSpPr>
        <p:cNvPr id="913" name="Shape 913"/>
        <p:cNvGrpSpPr/>
        <p:nvPr/>
      </p:nvGrpSpPr>
      <p:grpSpPr>
        <a:xfrm>
          <a:off x="0" y="0"/>
          <a:ext cx="0" cy="0"/>
          <a:chOff x="0" y="0"/>
          <a:chExt cx="0" cy="0"/>
        </a:xfrm>
      </p:grpSpPr>
      <p:sp>
        <p:nvSpPr>
          <p:cNvPr id="914" name="Google Shape;914;p107"/>
          <p:cNvSpPr txBox="1"/>
          <p:nvPr/>
        </p:nvSpPr>
        <p:spPr>
          <a:xfrm>
            <a:off x="17373600" y="9601350"/>
            <a:ext cx="4572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fld id="{00000000-1234-1234-1234-123412341234}" type="slidenum">
              <a:rPr b="1" lang="en" sz="1200">
                <a:solidFill>
                  <a:srgbClr val="FFFFFF"/>
                </a:solidFill>
                <a:latin typeface="Source Sans Pro"/>
                <a:ea typeface="Source Sans Pro"/>
                <a:cs typeface="Source Sans Pro"/>
                <a:sym typeface="Source Sans Pro"/>
              </a:rPr>
              <a:t>‹#›</a:t>
            </a:fld>
            <a:endParaRPr b="1" sz="1200">
              <a:solidFill>
                <a:srgbClr val="FFFFFF"/>
              </a:solidFill>
              <a:latin typeface="Source Sans Pro"/>
              <a:ea typeface="Source Sans Pro"/>
              <a:cs typeface="Source Sans Pro"/>
              <a:sym typeface="Source Sans Pro"/>
            </a:endParaRPr>
          </a:p>
        </p:txBody>
      </p:sp>
      <p:sp>
        <p:nvSpPr>
          <p:cNvPr id="915" name="Google Shape;915;p107"/>
          <p:cNvSpPr txBox="1"/>
          <p:nvPr/>
        </p:nvSpPr>
        <p:spPr>
          <a:xfrm>
            <a:off x="17373600" y="9601350"/>
            <a:ext cx="4572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fld id="{00000000-1234-1234-1234-123412341234}" type="slidenum">
              <a:rPr b="1" lang="en" sz="1200">
                <a:solidFill>
                  <a:srgbClr val="FFFFFF"/>
                </a:solidFill>
                <a:latin typeface="Source Sans Pro"/>
                <a:ea typeface="Source Sans Pro"/>
                <a:cs typeface="Source Sans Pro"/>
                <a:sym typeface="Source Sans Pro"/>
              </a:rPr>
              <a:t>‹#›</a:t>
            </a:fld>
            <a:endParaRPr b="1" sz="1200">
              <a:solidFill>
                <a:srgbClr val="FFFFFF"/>
              </a:solidFill>
              <a:latin typeface="Source Sans Pro"/>
              <a:ea typeface="Source Sans Pro"/>
              <a:cs typeface="Source Sans Pro"/>
              <a:sym typeface="Source Sans Pro"/>
            </a:endParaRPr>
          </a:p>
        </p:txBody>
      </p:sp>
      <p:pic>
        <p:nvPicPr>
          <p:cNvPr id="916" name="Google Shape;916;p107"/>
          <p:cNvPicPr preferRelativeResize="0"/>
          <p:nvPr/>
        </p:nvPicPr>
        <p:blipFill>
          <a:blip r:embed="rId2">
            <a:alphaModFix/>
          </a:blip>
          <a:stretch>
            <a:fillRect/>
          </a:stretch>
        </p:blipFill>
        <p:spPr>
          <a:xfrm>
            <a:off x="0" y="0"/>
            <a:ext cx="7756369" cy="10287003"/>
          </a:xfrm>
          <a:prstGeom prst="rect">
            <a:avLst/>
          </a:prstGeom>
          <a:noFill/>
          <a:ln>
            <a:noFill/>
          </a:ln>
        </p:spPr>
      </p:pic>
      <p:pic>
        <p:nvPicPr>
          <p:cNvPr id="917" name="Google Shape;917;p107"/>
          <p:cNvPicPr preferRelativeResize="0"/>
          <p:nvPr/>
        </p:nvPicPr>
        <p:blipFill rotWithShape="1">
          <a:blip r:embed="rId3">
            <a:alphaModFix/>
          </a:blip>
          <a:srcRect b="0" l="14975" r="6617" t="0"/>
          <a:stretch/>
        </p:blipFill>
        <p:spPr>
          <a:xfrm>
            <a:off x="7726525" y="0"/>
            <a:ext cx="10561474" cy="10287001"/>
          </a:xfrm>
          <a:prstGeom prst="rect">
            <a:avLst/>
          </a:prstGeom>
          <a:noFill/>
          <a:ln>
            <a:noFill/>
          </a:ln>
        </p:spPr>
      </p:pic>
      <p:sp>
        <p:nvSpPr>
          <p:cNvPr id="918" name="Google Shape;918;p107"/>
          <p:cNvSpPr txBox="1"/>
          <p:nvPr>
            <p:ph type="title"/>
          </p:nvPr>
        </p:nvSpPr>
        <p:spPr>
          <a:xfrm>
            <a:off x="2578206" y="5143500"/>
            <a:ext cx="2598000" cy="26292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None/>
              <a:defRPr sz="30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8000">
                <a:solidFill>
                  <a:srgbClr val="000000"/>
                </a:solidFill>
              </a:defRPr>
            </a:lvl2pPr>
            <a:lvl3pPr lvl="2" rtl="0">
              <a:lnSpc>
                <a:spcPct val="100000"/>
              </a:lnSpc>
              <a:spcBef>
                <a:spcPts val="0"/>
              </a:spcBef>
              <a:spcAft>
                <a:spcPts val="0"/>
              </a:spcAft>
              <a:buNone/>
              <a:defRPr sz="8000">
                <a:solidFill>
                  <a:srgbClr val="000000"/>
                </a:solidFill>
              </a:defRPr>
            </a:lvl3pPr>
            <a:lvl4pPr lvl="3" rtl="0">
              <a:lnSpc>
                <a:spcPct val="100000"/>
              </a:lnSpc>
              <a:spcBef>
                <a:spcPts val="0"/>
              </a:spcBef>
              <a:spcAft>
                <a:spcPts val="0"/>
              </a:spcAft>
              <a:buNone/>
              <a:defRPr sz="8000">
                <a:solidFill>
                  <a:srgbClr val="000000"/>
                </a:solidFill>
              </a:defRPr>
            </a:lvl4pPr>
            <a:lvl5pPr lvl="4" rtl="0">
              <a:lnSpc>
                <a:spcPct val="100000"/>
              </a:lnSpc>
              <a:spcBef>
                <a:spcPts val="0"/>
              </a:spcBef>
              <a:spcAft>
                <a:spcPts val="0"/>
              </a:spcAft>
              <a:buNone/>
              <a:defRPr sz="8000">
                <a:solidFill>
                  <a:srgbClr val="000000"/>
                </a:solidFill>
              </a:defRPr>
            </a:lvl5pPr>
            <a:lvl6pPr lvl="5" rtl="0">
              <a:lnSpc>
                <a:spcPct val="100000"/>
              </a:lnSpc>
              <a:spcBef>
                <a:spcPts val="0"/>
              </a:spcBef>
              <a:spcAft>
                <a:spcPts val="0"/>
              </a:spcAft>
              <a:buNone/>
              <a:defRPr sz="8000">
                <a:solidFill>
                  <a:srgbClr val="000000"/>
                </a:solidFill>
              </a:defRPr>
            </a:lvl6pPr>
            <a:lvl7pPr lvl="6" rtl="0">
              <a:lnSpc>
                <a:spcPct val="100000"/>
              </a:lnSpc>
              <a:spcBef>
                <a:spcPts val="0"/>
              </a:spcBef>
              <a:spcAft>
                <a:spcPts val="0"/>
              </a:spcAft>
              <a:buNone/>
              <a:defRPr sz="8000">
                <a:solidFill>
                  <a:srgbClr val="000000"/>
                </a:solidFill>
              </a:defRPr>
            </a:lvl7pPr>
            <a:lvl8pPr lvl="7" rtl="0">
              <a:lnSpc>
                <a:spcPct val="100000"/>
              </a:lnSpc>
              <a:spcBef>
                <a:spcPts val="0"/>
              </a:spcBef>
              <a:spcAft>
                <a:spcPts val="0"/>
              </a:spcAft>
              <a:buNone/>
              <a:defRPr sz="8000">
                <a:solidFill>
                  <a:srgbClr val="000000"/>
                </a:solidFill>
              </a:defRPr>
            </a:lvl8pPr>
            <a:lvl9pPr lvl="8" rtl="0">
              <a:lnSpc>
                <a:spcPct val="100000"/>
              </a:lnSpc>
              <a:spcBef>
                <a:spcPts val="0"/>
              </a:spcBef>
              <a:spcAft>
                <a:spcPts val="0"/>
              </a:spcAft>
              <a:buNone/>
              <a:defRPr sz="8000">
                <a:solidFill>
                  <a:srgbClr val="000000"/>
                </a:solidFill>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y Top Hat? White 1 1">
  <p:cSld name="CUSTOM_7_1_1_2_1">
    <p:bg>
      <p:bgPr>
        <a:solidFill>
          <a:schemeClr val="lt1"/>
        </a:solidFill>
      </p:bgPr>
    </p:bg>
    <p:spTree>
      <p:nvGrpSpPr>
        <p:cNvPr id="919" name="Shape 919"/>
        <p:cNvGrpSpPr/>
        <p:nvPr/>
      </p:nvGrpSpPr>
      <p:grpSpPr>
        <a:xfrm>
          <a:off x="0" y="0"/>
          <a:ext cx="0" cy="0"/>
          <a:chOff x="0" y="0"/>
          <a:chExt cx="0" cy="0"/>
        </a:xfrm>
      </p:grpSpPr>
      <p:sp>
        <p:nvSpPr>
          <p:cNvPr id="920" name="Google Shape;920;p108"/>
          <p:cNvSpPr txBox="1"/>
          <p:nvPr/>
        </p:nvSpPr>
        <p:spPr>
          <a:xfrm>
            <a:off x="17373600" y="9601350"/>
            <a:ext cx="4572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fld id="{00000000-1234-1234-1234-123412341234}" type="slidenum">
              <a:rPr b="1" lang="en" sz="1200">
                <a:solidFill>
                  <a:srgbClr val="FFFFFF"/>
                </a:solidFill>
                <a:latin typeface="Source Sans Pro"/>
                <a:ea typeface="Source Sans Pro"/>
                <a:cs typeface="Source Sans Pro"/>
                <a:sym typeface="Source Sans Pro"/>
              </a:rPr>
              <a:t>‹#›</a:t>
            </a:fld>
            <a:endParaRPr b="1" sz="1200">
              <a:solidFill>
                <a:srgbClr val="FFFFFF"/>
              </a:solidFill>
              <a:latin typeface="Source Sans Pro"/>
              <a:ea typeface="Source Sans Pro"/>
              <a:cs typeface="Source Sans Pro"/>
              <a:sym typeface="Source Sans Pro"/>
            </a:endParaRPr>
          </a:p>
        </p:txBody>
      </p:sp>
      <p:sp>
        <p:nvSpPr>
          <p:cNvPr id="921" name="Google Shape;921;p108"/>
          <p:cNvSpPr txBox="1"/>
          <p:nvPr/>
        </p:nvSpPr>
        <p:spPr>
          <a:xfrm>
            <a:off x="17373600" y="9601350"/>
            <a:ext cx="4572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fld id="{00000000-1234-1234-1234-123412341234}" type="slidenum">
              <a:rPr b="1" lang="en" sz="1200">
                <a:solidFill>
                  <a:srgbClr val="FFFFFF"/>
                </a:solidFill>
                <a:latin typeface="Source Sans Pro"/>
                <a:ea typeface="Source Sans Pro"/>
                <a:cs typeface="Source Sans Pro"/>
                <a:sym typeface="Source Sans Pro"/>
              </a:rPr>
              <a:t>‹#›</a:t>
            </a:fld>
            <a:endParaRPr b="1" sz="1200">
              <a:solidFill>
                <a:srgbClr val="FFFFFF"/>
              </a:solidFill>
              <a:latin typeface="Source Sans Pro"/>
              <a:ea typeface="Source Sans Pro"/>
              <a:cs typeface="Source Sans Pro"/>
              <a:sym typeface="Source Sans Pro"/>
            </a:endParaRPr>
          </a:p>
        </p:txBody>
      </p:sp>
      <p:pic>
        <p:nvPicPr>
          <p:cNvPr id="922" name="Google Shape;922;p108"/>
          <p:cNvPicPr preferRelativeResize="0"/>
          <p:nvPr/>
        </p:nvPicPr>
        <p:blipFill>
          <a:blip r:embed="rId2">
            <a:alphaModFix/>
          </a:blip>
          <a:stretch>
            <a:fillRect/>
          </a:stretch>
        </p:blipFill>
        <p:spPr>
          <a:xfrm>
            <a:off x="0" y="0"/>
            <a:ext cx="7756369" cy="10287003"/>
          </a:xfrm>
          <a:prstGeom prst="rect">
            <a:avLst/>
          </a:prstGeom>
          <a:noFill/>
          <a:ln>
            <a:noFill/>
          </a:ln>
        </p:spPr>
      </p:pic>
      <p:sp>
        <p:nvSpPr>
          <p:cNvPr id="923" name="Google Shape;923;p108"/>
          <p:cNvSpPr txBox="1"/>
          <p:nvPr>
            <p:ph type="title"/>
          </p:nvPr>
        </p:nvSpPr>
        <p:spPr>
          <a:xfrm>
            <a:off x="2578206" y="5143500"/>
            <a:ext cx="2598000" cy="26292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None/>
              <a:defRPr sz="30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8000">
                <a:solidFill>
                  <a:srgbClr val="000000"/>
                </a:solidFill>
              </a:defRPr>
            </a:lvl2pPr>
            <a:lvl3pPr lvl="2" rtl="0">
              <a:lnSpc>
                <a:spcPct val="100000"/>
              </a:lnSpc>
              <a:spcBef>
                <a:spcPts val="0"/>
              </a:spcBef>
              <a:spcAft>
                <a:spcPts val="0"/>
              </a:spcAft>
              <a:buNone/>
              <a:defRPr sz="8000">
                <a:solidFill>
                  <a:srgbClr val="000000"/>
                </a:solidFill>
              </a:defRPr>
            </a:lvl3pPr>
            <a:lvl4pPr lvl="3" rtl="0">
              <a:lnSpc>
                <a:spcPct val="100000"/>
              </a:lnSpc>
              <a:spcBef>
                <a:spcPts val="0"/>
              </a:spcBef>
              <a:spcAft>
                <a:spcPts val="0"/>
              </a:spcAft>
              <a:buNone/>
              <a:defRPr sz="8000">
                <a:solidFill>
                  <a:srgbClr val="000000"/>
                </a:solidFill>
              </a:defRPr>
            </a:lvl4pPr>
            <a:lvl5pPr lvl="4" rtl="0">
              <a:lnSpc>
                <a:spcPct val="100000"/>
              </a:lnSpc>
              <a:spcBef>
                <a:spcPts val="0"/>
              </a:spcBef>
              <a:spcAft>
                <a:spcPts val="0"/>
              </a:spcAft>
              <a:buNone/>
              <a:defRPr sz="8000">
                <a:solidFill>
                  <a:srgbClr val="000000"/>
                </a:solidFill>
              </a:defRPr>
            </a:lvl5pPr>
            <a:lvl6pPr lvl="5" rtl="0">
              <a:lnSpc>
                <a:spcPct val="100000"/>
              </a:lnSpc>
              <a:spcBef>
                <a:spcPts val="0"/>
              </a:spcBef>
              <a:spcAft>
                <a:spcPts val="0"/>
              </a:spcAft>
              <a:buNone/>
              <a:defRPr sz="8000">
                <a:solidFill>
                  <a:srgbClr val="000000"/>
                </a:solidFill>
              </a:defRPr>
            </a:lvl6pPr>
            <a:lvl7pPr lvl="6" rtl="0">
              <a:lnSpc>
                <a:spcPct val="100000"/>
              </a:lnSpc>
              <a:spcBef>
                <a:spcPts val="0"/>
              </a:spcBef>
              <a:spcAft>
                <a:spcPts val="0"/>
              </a:spcAft>
              <a:buNone/>
              <a:defRPr sz="8000">
                <a:solidFill>
                  <a:srgbClr val="000000"/>
                </a:solidFill>
              </a:defRPr>
            </a:lvl7pPr>
            <a:lvl8pPr lvl="7" rtl="0">
              <a:lnSpc>
                <a:spcPct val="100000"/>
              </a:lnSpc>
              <a:spcBef>
                <a:spcPts val="0"/>
              </a:spcBef>
              <a:spcAft>
                <a:spcPts val="0"/>
              </a:spcAft>
              <a:buNone/>
              <a:defRPr sz="8000">
                <a:solidFill>
                  <a:srgbClr val="000000"/>
                </a:solidFill>
              </a:defRPr>
            </a:lvl8pPr>
            <a:lvl9pPr lvl="8" rtl="0">
              <a:lnSpc>
                <a:spcPct val="100000"/>
              </a:lnSpc>
              <a:spcBef>
                <a:spcPts val="0"/>
              </a:spcBef>
              <a:spcAft>
                <a:spcPts val="0"/>
              </a:spcAft>
              <a:buNone/>
              <a:defRPr sz="8000">
                <a:solidFill>
                  <a:srgbClr val="000000"/>
                </a:solidFill>
              </a:defRPr>
            </a:lvl9pPr>
          </a:lstStyle>
          <a:p/>
        </p:txBody>
      </p:sp>
      <p:cxnSp>
        <p:nvCxnSpPr>
          <p:cNvPr id="924" name="Google Shape;924;p108"/>
          <p:cNvCxnSpPr/>
          <p:nvPr/>
        </p:nvCxnSpPr>
        <p:spPr>
          <a:xfrm>
            <a:off x="13102625" y="7711775"/>
            <a:ext cx="2609400" cy="0"/>
          </a:xfrm>
          <a:prstGeom prst="straightConnector1">
            <a:avLst/>
          </a:prstGeom>
          <a:noFill/>
          <a:ln cap="flat" cmpd="sng" w="28575">
            <a:solidFill>
              <a:srgbClr val="E5166B"/>
            </a:solidFill>
            <a:prstDash val="solid"/>
            <a:round/>
            <a:headEnd len="med" w="med" type="none"/>
            <a:tailEnd len="med" w="med" type="none"/>
          </a:ln>
        </p:spPr>
      </p:cxnSp>
      <p:sp>
        <p:nvSpPr>
          <p:cNvPr id="925" name="Google Shape;925;p108"/>
          <p:cNvSpPr txBox="1"/>
          <p:nvPr>
            <p:ph idx="1" type="body"/>
          </p:nvPr>
        </p:nvSpPr>
        <p:spPr>
          <a:xfrm>
            <a:off x="13102625" y="7904100"/>
            <a:ext cx="26094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chemeClr val="accent2"/>
              </a:buClr>
              <a:buSzPts val="1800"/>
              <a:buFont typeface="Source Sans Pro"/>
              <a:buChar char="●"/>
              <a:defRPr sz="1800">
                <a:solidFill>
                  <a:schemeClr val="accent2"/>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926" name="Google Shape;926;p108"/>
          <p:cNvSpPr/>
          <p:nvPr>
            <p:ph idx="2" type="pic"/>
          </p:nvPr>
        </p:nvSpPr>
        <p:spPr>
          <a:xfrm>
            <a:off x="7756375" y="2575200"/>
            <a:ext cx="5136600" cy="5136600"/>
          </a:xfrm>
          <a:prstGeom prst="rect">
            <a:avLst/>
          </a:prstGeom>
          <a:noFill/>
          <a:ln>
            <a:noFill/>
          </a:ln>
        </p:spPr>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Hat logo + Layout">
  <p:cSld name="CUSTOM_7_1_1_1">
    <p:bg>
      <p:bgPr>
        <a:solidFill>
          <a:schemeClr val="lt1"/>
        </a:solidFill>
      </p:bgPr>
    </p:bg>
    <p:spTree>
      <p:nvGrpSpPr>
        <p:cNvPr id="927" name="Shape 927"/>
        <p:cNvGrpSpPr/>
        <p:nvPr/>
      </p:nvGrpSpPr>
      <p:grpSpPr>
        <a:xfrm>
          <a:off x="0" y="0"/>
          <a:ext cx="0" cy="0"/>
          <a:chOff x="0" y="0"/>
          <a:chExt cx="0" cy="0"/>
        </a:xfrm>
      </p:grpSpPr>
      <p:pic>
        <p:nvPicPr>
          <p:cNvPr id="928" name="Google Shape;928;p109"/>
          <p:cNvPicPr preferRelativeResize="0"/>
          <p:nvPr/>
        </p:nvPicPr>
        <p:blipFill>
          <a:blip r:embed="rId2">
            <a:alphaModFix/>
          </a:blip>
          <a:stretch>
            <a:fillRect/>
          </a:stretch>
        </p:blipFill>
        <p:spPr>
          <a:xfrm>
            <a:off x="0" y="0"/>
            <a:ext cx="7756369" cy="10287003"/>
          </a:xfrm>
          <a:prstGeom prst="rect">
            <a:avLst/>
          </a:prstGeom>
          <a:noFill/>
          <a:ln>
            <a:noFill/>
          </a:ln>
        </p:spPr>
      </p:pic>
      <p:cxnSp>
        <p:nvCxnSpPr>
          <p:cNvPr id="929" name="Google Shape;929;p109"/>
          <p:cNvCxnSpPr/>
          <p:nvPr/>
        </p:nvCxnSpPr>
        <p:spPr>
          <a:xfrm>
            <a:off x="13102625" y="7711775"/>
            <a:ext cx="2609400" cy="0"/>
          </a:xfrm>
          <a:prstGeom prst="straightConnector1">
            <a:avLst/>
          </a:prstGeom>
          <a:noFill/>
          <a:ln cap="flat" cmpd="sng" w="28575">
            <a:solidFill>
              <a:srgbClr val="E5166B"/>
            </a:solidFill>
            <a:prstDash val="solid"/>
            <a:round/>
            <a:headEnd len="med" w="med" type="none"/>
            <a:tailEnd len="med" w="med" type="none"/>
          </a:ln>
        </p:spPr>
      </p:cxnSp>
      <p:sp>
        <p:nvSpPr>
          <p:cNvPr id="930" name="Google Shape;930;p10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931" name="Google Shape;931;p109"/>
          <p:cNvSpPr txBox="1"/>
          <p:nvPr>
            <p:ph idx="1" type="body"/>
          </p:nvPr>
        </p:nvSpPr>
        <p:spPr>
          <a:xfrm>
            <a:off x="13102625" y="7904100"/>
            <a:ext cx="26094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chemeClr val="accent2"/>
              </a:buClr>
              <a:buSzPts val="1800"/>
              <a:buFont typeface="Source Sans Pro"/>
              <a:buChar char="●"/>
              <a:defRPr sz="1800">
                <a:solidFill>
                  <a:schemeClr val="accent2"/>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932" name="Google Shape;932;p109"/>
          <p:cNvSpPr/>
          <p:nvPr>
            <p:ph idx="2" type="pic"/>
          </p:nvPr>
        </p:nvSpPr>
        <p:spPr>
          <a:xfrm>
            <a:off x="7756375" y="2575200"/>
            <a:ext cx="5136600" cy="5136600"/>
          </a:xfrm>
          <a:prstGeom prst="rect">
            <a:avLst/>
          </a:prstGeom>
          <a:noFill/>
          <a:ln>
            <a:noFill/>
          </a:ln>
        </p:spPr>
      </p:sp>
      <p:sp>
        <p:nvSpPr>
          <p:cNvPr id="933" name="Google Shape;933;p109"/>
          <p:cNvSpPr txBox="1"/>
          <p:nvPr>
            <p:ph type="title"/>
          </p:nvPr>
        </p:nvSpPr>
        <p:spPr>
          <a:xfrm>
            <a:off x="2598711" y="5096795"/>
            <a:ext cx="2598000" cy="26292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None/>
              <a:defRPr sz="30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8000">
                <a:solidFill>
                  <a:srgbClr val="000000"/>
                </a:solidFill>
              </a:defRPr>
            </a:lvl2pPr>
            <a:lvl3pPr lvl="2" rtl="0">
              <a:lnSpc>
                <a:spcPct val="100000"/>
              </a:lnSpc>
              <a:spcBef>
                <a:spcPts val="0"/>
              </a:spcBef>
              <a:spcAft>
                <a:spcPts val="0"/>
              </a:spcAft>
              <a:buNone/>
              <a:defRPr sz="8000">
                <a:solidFill>
                  <a:srgbClr val="000000"/>
                </a:solidFill>
              </a:defRPr>
            </a:lvl3pPr>
            <a:lvl4pPr lvl="3" rtl="0">
              <a:lnSpc>
                <a:spcPct val="100000"/>
              </a:lnSpc>
              <a:spcBef>
                <a:spcPts val="0"/>
              </a:spcBef>
              <a:spcAft>
                <a:spcPts val="0"/>
              </a:spcAft>
              <a:buNone/>
              <a:defRPr sz="8000">
                <a:solidFill>
                  <a:srgbClr val="000000"/>
                </a:solidFill>
              </a:defRPr>
            </a:lvl4pPr>
            <a:lvl5pPr lvl="4" rtl="0">
              <a:lnSpc>
                <a:spcPct val="100000"/>
              </a:lnSpc>
              <a:spcBef>
                <a:spcPts val="0"/>
              </a:spcBef>
              <a:spcAft>
                <a:spcPts val="0"/>
              </a:spcAft>
              <a:buNone/>
              <a:defRPr sz="8000">
                <a:solidFill>
                  <a:srgbClr val="000000"/>
                </a:solidFill>
              </a:defRPr>
            </a:lvl5pPr>
            <a:lvl6pPr lvl="5" rtl="0">
              <a:lnSpc>
                <a:spcPct val="100000"/>
              </a:lnSpc>
              <a:spcBef>
                <a:spcPts val="0"/>
              </a:spcBef>
              <a:spcAft>
                <a:spcPts val="0"/>
              </a:spcAft>
              <a:buNone/>
              <a:defRPr sz="8000">
                <a:solidFill>
                  <a:srgbClr val="000000"/>
                </a:solidFill>
              </a:defRPr>
            </a:lvl6pPr>
            <a:lvl7pPr lvl="6" rtl="0">
              <a:lnSpc>
                <a:spcPct val="100000"/>
              </a:lnSpc>
              <a:spcBef>
                <a:spcPts val="0"/>
              </a:spcBef>
              <a:spcAft>
                <a:spcPts val="0"/>
              </a:spcAft>
              <a:buNone/>
              <a:defRPr sz="8000">
                <a:solidFill>
                  <a:srgbClr val="000000"/>
                </a:solidFill>
              </a:defRPr>
            </a:lvl7pPr>
            <a:lvl8pPr lvl="7" rtl="0">
              <a:lnSpc>
                <a:spcPct val="100000"/>
              </a:lnSpc>
              <a:spcBef>
                <a:spcPts val="0"/>
              </a:spcBef>
              <a:spcAft>
                <a:spcPts val="0"/>
              </a:spcAft>
              <a:buNone/>
              <a:defRPr sz="8000">
                <a:solidFill>
                  <a:srgbClr val="000000"/>
                </a:solidFill>
              </a:defRPr>
            </a:lvl8pPr>
            <a:lvl9pPr lvl="8" rtl="0">
              <a:lnSpc>
                <a:spcPct val="100000"/>
              </a:lnSpc>
              <a:spcBef>
                <a:spcPts val="0"/>
              </a:spcBef>
              <a:spcAft>
                <a:spcPts val="0"/>
              </a:spcAft>
              <a:buNone/>
              <a:defRPr sz="8000">
                <a:solidFill>
                  <a:srgbClr val="000000"/>
                </a:solidFill>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ized product shots">
  <p:cSld name="CUSTOM_8">
    <p:spTree>
      <p:nvGrpSpPr>
        <p:cNvPr id="934" name="Shape 934"/>
        <p:cNvGrpSpPr/>
        <p:nvPr/>
      </p:nvGrpSpPr>
      <p:grpSpPr>
        <a:xfrm>
          <a:off x="0" y="0"/>
          <a:ext cx="0" cy="0"/>
          <a:chOff x="0" y="0"/>
          <a:chExt cx="0" cy="0"/>
        </a:xfrm>
      </p:grpSpPr>
      <p:pic>
        <p:nvPicPr>
          <p:cNvPr id="935" name="Google Shape;935;p110"/>
          <p:cNvPicPr preferRelativeResize="0"/>
          <p:nvPr/>
        </p:nvPicPr>
        <p:blipFill rotWithShape="1">
          <a:blip r:embed="rId2">
            <a:alphaModFix/>
          </a:blip>
          <a:srcRect b="9820" l="0" r="0" t="0"/>
          <a:stretch/>
        </p:blipFill>
        <p:spPr>
          <a:xfrm>
            <a:off x="1789300" y="2204150"/>
            <a:ext cx="5068700" cy="6853253"/>
          </a:xfrm>
          <a:prstGeom prst="rect">
            <a:avLst/>
          </a:prstGeom>
          <a:noFill/>
          <a:ln>
            <a:noFill/>
          </a:ln>
        </p:spPr>
      </p:pic>
      <p:pic>
        <p:nvPicPr>
          <p:cNvPr id="936" name="Google Shape;936;p110"/>
          <p:cNvPicPr preferRelativeResize="0"/>
          <p:nvPr/>
        </p:nvPicPr>
        <p:blipFill rotWithShape="1">
          <a:blip r:embed="rId3">
            <a:alphaModFix/>
          </a:blip>
          <a:srcRect b="0" l="0" r="823" t="0"/>
          <a:stretch/>
        </p:blipFill>
        <p:spPr>
          <a:xfrm>
            <a:off x="7886704" y="2204150"/>
            <a:ext cx="8900353" cy="6853252"/>
          </a:xfrm>
          <a:prstGeom prst="rect">
            <a:avLst/>
          </a:prstGeom>
          <a:noFill/>
          <a:ln>
            <a:noFill/>
          </a:ln>
        </p:spPr>
      </p:pic>
      <p:sp>
        <p:nvSpPr>
          <p:cNvPr id="937" name="Google Shape;937;p11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938" name="Google Shape;938;p110"/>
          <p:cNvPicPr preferRelativeResize="0"/>
          <p:nvPr/>
        </p:nvPicPr>
        <p:blipFill>
          <a:blip r:embed="rId4">
            <a:alphaModFix/>
          </a:blip>
          <a:stretch>
            <a:fillRect/>
          </a:stretch>
        </p:blipFill>
        <p:spPr>
          <a:xfrm>
            <a:off x="414081" y="9445225"/>
            <a:ext cx="1459996" cy="425599"/>
          </a:xfrm>
          <a:prstGeom prst="rect">
            <a:avLst/>
          </a:prstGeom>
          <a:noFill/>
          <a:ln>
            <a:noFill/>
          </a:ln>
        </p:spPr>
      </p:pic>
      <p:sp>
        <p:nvSpPr>
          <p:cNvPr id="939" name="Google Shape;939;p110"/>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Mission 1">
  <p:cSld name="CUSTOM_8_1_1_1_1_1">
    <p:spTree>
      <p:nvGrpSpPr>
        <p:cNvPr id="940" name="Shape 940"/>
        <p:cNvGrpSpPr/>
        <p:nvPr/>
      </p:nvGrpSpPr>
      <p:grpSpPr>
        <a:xfrm>
          <a:off x="0" y="0"/>
          <a:ext cx="0" cy="0"/>
          <a:chOff x="0" y="0"/>
          <a:chExt cx="0" cy="0"/>
        </a:xfrm>
      </p:grpSpPr>
      <p:sp>
        <p:nvSpPr>
          <p:cNvPr id="941" name="Google Shape;941;p11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942" name="Google Shape;942;p111"/>
          <p:cNvPicPr preferRelativeResize="0"/>
          <p:nvPr/>
        </p:nvPicPr>
        <p:blipFill>
          <a:blip r:embed="rId2">
            <a:alphaModFix/>
          </a:blip>
          <a:stretch>
            <a:fillRect/>
          </a:stretch>
        </p:blipFill>
        <p:spPr>
          <a:xfrm>
            <a:off x="414081" y="9445225"/>
            <a:ext cx="1459996" cy="425599"/>
          </a:xfrm>
          <a:prstGeom prst="rect">
            <a:avLst/>
          </a:prstGeom>
          <a:noFill/>
          <a:ln>
            <a:noFill/>
          </a:ln>
        </p:spPr>
      </p:pic>
      <p:pic>
        <p:nvPicPr>
          <p:cNvPr id="943" name="Google Shape;943;p111"/>
          <p:cNvPicPr preferRelativeResize="0"/>
          <p:nvPr/>
        </p:nvPicPr>
        <p:blipFill rotWithShape="1">
          <a:blip r:embed="rId3">
            <a:alphaModFix/>
          </a:blip>
          <a:srcRect b="0" l="1709" r="1718" t="0"/>
          <a:stretch/>
        </p:blipFill>
        <p:spPr>
          <a:xfrm>
            <a:off x="11323050" y="1826644"/>
            <a:ext cx="6100253" cy="6248754"/>
          </a:xfrm>
          <a:prstGeom prst="rect">
            <a:avLst/>
          </a:prstGeom>
          <a:noFill/>
          <a:ln>
            <a:noFill/>
          </a:ln>
        </p:spPr>
      </p:pic>
      <p:sp>
        <p:nvSpPr>
          <p:cNvPr id="944" name="Google Shape;944;p111"/>
          <p:cNvSpPr txBox="1"/>
          <p:nvPr>
            <p:ph idx="1" type="subTitle"/>
          </p:nvPr>
        </p:nvSpPr>
        <p:spPr>
          <a:xfrm>
            <a:off x="1462550" y="3910850"/>
            <a:ext cx="9395400" cy="3433200"/>
          </a:xfrm>
          <a:prstGeom prst="rect">
            <a:avLst/>
          </a:prstGeom>
          <a:noFill/>
          <a:ln>
            <a:noFill/>
          </a:ln>
        </p:spPr>
        <p:txBody>
          <a:bodyPr anchorCtr="0" anchor="t" bIns="91450" lIns="91450" spcFirstLastPara="1" rIns="91450" wrap="square" tIns="91450">
            <a:noAutofit/>
          </a:bodyPr>
          <a:lstStyle>
            <a:lvl1pPr lvl="0" rtl="0">
              <a:lnSpc>
                <a:spcPct val="115000"/>
              </a:lnSpc>
              <a:spcBef>
                <a:spcPts val="0"/>
              </a:spcBef>
              <a:spcAft>
                <a:spcPts val="0"/>
              </a:spcAft>
              <a:buSzPts val="4200"/>
              <a:buFont typeface="Source Sans Pro"/>
              <a:buNone/>
              <a:defRPr sz="4200">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p:cSld name="CUSTOM_10_1_1_1">
    <p:bg>
      <p:bgPr>
        <a:solidFill>
          <a:srgbClr val="F3F3F3"/>
        </a:solidFill>
      </p:bgPr>
    </p:bg>
    <p:spTree>
      <p:nvGrpSpPr>
        <p:cNvPr id="945" name="Shape 945"/>
        <p:cNvGrpSpPr/>
        <p:nvPr/>
      </p:nvGrpSpPr>
      <p:grpSpPr>
        <a:xfrm>
          <a:off x="0" y="0"/>
          <a:ext cx="0" cy="0"/>
          <a:chOff x="0" y="0"/>
          <a:chExt cx="0" cy="0"/>
        </a:xfrm>
      </p:grpSpPr>
      <p:sp>
        <p:nvSpPr>
          <p:cNvPr id="946" name="Google Shape;946;p112"/>
          <p:cNvSpPr/>
          <p:nvPr/>
        </p:nvSpPr>
        <p:spPr>
          <a:xfrm>
            <a:off x="0" y="0"/>
            <a:ext cx="9144000" cy="102870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cxnSp>
        <p:nvCxnSpPr>
          <p:cNvPr id="947" name="Google Shape;947;p112"/>
          <p:cNvCxnSpPr/>
          <p:nvPr/>
        </p:nvCxnSpPr>
        <p:spPr>
          <a:xfrm rot="10800000">
            <a:off x="14087550" y="2078500"/>
            <a:ext cx="0" cy="7235400"/>
          </a:xfrm>
          <a:prstGeom prst="straightConnector1">
            <a:avLst/>
          </a:prstGeom>
          <a:noFill/>
          <a:ln cap="flat" cmpd="sng" w="9525">
            <a:solidFill>
              <a:srgbClr val="E5166B"/>
            </a:solidFill>
            <a:prstDash val="solid"/>
            <a:round/>
            <a:headEnd len="med" w="med" type="none"/>
            <a:tailEnd len="med" w="med" type="none"/>
          </a:ln>
        </p:spPr>
      </p:cxnSp>
      <p:cxnSp>
        <p:nvCxnSpPr>
          <p:cNvPr id="948" name="Google Shape;948;p112"/>
          <p:cNvCxnSpPr/>
          <p:nvPr/>
        </p:nvCxnSpPr>
        <p:spPr>
          <a:xfrm rot="10800000">
            <a:off x="17214050" y="2078500"/>
            <a:ext cx="0" cy="7235400"/>
          </a:xfrm>
          <a:prstGeom prst="straightConnector1">
            <a:avLst/>
          </a:prstGeom>
          <a:noFill/>
          <a:ln cap="flat" cmpd="sng" w="9525">
            <a:solidFill>
              <a:srgbClr val="E5166B"/>
            </a:solidFill>
            <a:prstDash val="solid"/>
            <a:round/>
            <a:headEnd len="med" w="med" type="none"/>
            <a:tailEnd len="med" w="med" type="none"/>
          </a:ln>
        </p:spPr>
      </p:cxnSp>
      <p:sp>
        <p:nvSpPr>
          <p:cNvPr id="949" name="Google Shape;949;p11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950" name="Google Shape;950;p112"/>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951" name="Google Shape;951;p112"/>
          <p:cNvSpPr txBox="1"/>
          <p:nvPr>
            <p:ph idx="1" type="body"/>
          </p:nvPr>
        </p:nvSpPr>
        <p:spPr>
          <a:xfrm>
            <a:off x="1018650" y="2914650"/>
            <a:ext cx="5761200" cy="1486200"/>
          </a:xfrm>
          <a:prstGeom prst="rect">
            <a:avLst/>
          </a:prstGeom>
          <a:noFill/>
          <a:ln>
            <a:noFill/>
          </a:ln>
        </p:spPr>
        <p:txBody>
          <a:bodyPr anchorCtr="0" anchor="t" bIns="91450" lIns="91450" spcFirstLastPara="1" rIns="91450" wrap="square" tIns="91450">
            <a:noAutofit/>
          </a:bodyPr>
          <a:lstStyle>
            <a:lvl1pPr indent="-393700" lvl="0" marL="4572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1pPr>
            <a:lvl2pPr indent="-393700" lvl="1" marL="914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952" name="Google Shape;952;p112"/>
          <p:cNvSpPr txBox="1"/>
          <p:nvPr>
            <p:ph hasCustomPrompt="1" type="title"/>
          </p:nvPr>
        </p:nvSpPr>
        <p:spPr>
          <a:xfrm>
            <a:off x="14585650" y="1918725"/>
            <a:ext cx="2130000" cy="1049400"/>
          </a:xfrm>
          <a:prstGeom prst="rect">
            <a:avLst/>
          </a:prstGeom>
        </p:spPr>
        <p:txBody>
          <a:bodyPr anchorCtr="0" anchor="ctr"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953" name="Google Shape;953;p112"/>
          <p:cNvSpPr txBox="1"/>
          <p:nvPr/>
        </p:nvSpPr>
        <p:spPr>
          <a:xfrm>
            <a:off x="6142375" y="6400800"/>
            <a:ext cx="11449800" cy="400200"/>
          </a:xfrm>
          <a:prstGeom prst="rect">
            <a:avLst/>
          </a:prstGeom>
          <a:noFill/>
          <a:ln>
            <a:noFill/>
          </a:ln>
        </p:spPr>
        <p:txBody>
          <a:bodyPr anchorCtr="0" anchor="t" bIns="91450" lIns="91450" spcFirstLastPara="1" rIns="91450" wrap="square" tIns="91450">
            <a:spAutoFit/>
          </a:bodyPr>
          <a:lstStyle/>
          <a:p>
            <a:pPr indent="0" lvl="0" marL="0" rtl="0" algn="l">
              <a:spcBef>
                <a:spcPts val="0"/>
              </a:spcBef>
              <a:spcAft>
                <a:spcPts val="0"/>
              </a:spcAft>
              <a:buNone/>
            </a:pPr>
            <a:r>
              <a:t/>
            </a:r>
            <a:endParaRPr sz="1400">
              <a:latin typeface="Source Sans Pro"/>
              <a:ea typeface="Source Sans Pro"/>
              <a:cs typeface="Source Sans Pro"/>
              <a:sym typeface="Source Sans Pro"/>
            </a:endParaRPr>
          </a:p>
        </p:txBody>
      </p:sp>
      <p:sp>
        <p:nvSpPr>
          <p:cNvPr id="954" name="Google Shape;954;p112"/>
          <p:cNvSpPr txBox="1"/>
          <p:nvPr>
            <p:ph idx="2" type="subTitle"/>
          </p:nvPr>
        </p:nvSpPr>
        <p:spPr>
          <a:xfrm>
            <a:off x="14585650" y="2971325"/>
            <a:ext cx="2263200" cy="1353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955" name="Google Shape;955;p112"/>
          <p:cNvSpPr txBox="1"/>
          <p:nvPr>
            <p:ph hasCustomPrompt="1" idx="3" type="title"/>
          </p:nvPr>
        </p:nvSpPr>
        <p:spPr>
          <a:xfrm>
            <a:off x="14617050" y="4569750"/>
            <a:ext cx="2130000" cy="1049400"/>
          </a:xfrm>
          <a:prstGeom prst="rect">
            <a:avLst/>
          </a:prstGeom>
        </p:spPr>
        <p:txBody>
          <a:bodyPr anchorCtr="0" anchor="ctr"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956" name="Google Shape;956;p112"/>
          <p:cNvSpPr txBox="1"/>
          <p:nvPr>
            <p:ph idx="4" type="subTitle"/>
          </p:nvPr>
        </p:nvSpPr>
        <p:spPr>
          <a:xfrm>
            <a:off x="14617050" y="5622350"/>
            <a:ext cx="2604000" cy="1353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957" name="Google Shape;957;p112"/>
          <p:cNvSpPr txBox="1"/>
          <p:nvPr>
            <p:ph hasCustomPrompt="1" idx="5" type="title"/>
          </p:nvPr>
        </p:nvSpPr>
        <p:spPr>
          <a:xfrm>
            <a:off x="14617050" y="7325700"/>
            <a:ext cx="2130000" cy="1049400"/>
          </a:xfrm>
          <a:prstGeom prst="rect">
            <a:avLst/>
          </a:prstGeom>
        </p:spPr>
        <p:txBody>
          <a:bodyPr anchorCtr="0" anchor="ctr"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958" name="Google Shape;958;p112"/>
          <p:cNvSpPr txBox="1"/>
          <p:nvPr>
            <p:ph idx="6" type="subTitle"/>
          </p:nvPr>
        </p:nvSpPr>
        <p:spPr>
          <a:xfrm>
            <a:off x="14617050" y="8378300"/>
            <a:ext cx="2232000" cy="1353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959" name="Google Shape;959;p112"/>
          <p:cNvSpPr txBox="1"/>
          <p:nvPr>
            <p:ph idx="7" type="subTitle"/>
          </p:nvPr>
        </p:nvSpPr>
        <p:spPr>
          <a:xfrm>
            <a:off x="10207300" y="8587975"/>
            <a:ext cx="3351000" cy="1353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960" name="Google Shape;960;p112"/>
          <p:cNvSpPr txBox="1"/>
          <p:nvPr>
            <p:ph idx="8"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
        <p:nvSpPr>
          <p:cNvPr id="961" name="Google Shape;961;p112"/>
          <p:cNvSpPr/>
          <p:nvPr>
            <p:ph idx="9" type="pic"/>
          </p:nvPr>
        </p:nvSpPr>
        <p:spPr>
          <a:xfrm>
            <a:off x="10207300" y="2078500"/>
            <a:ext cx="3351000" cy="62610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ecklist + Call out boxes">
  <p:cSld name="CUSTOM_10_1_1_1_1_1_1_1">
    <p:spTree>
      <p:nvGrpSpPr>
        <p:cNvPr id="109" name="Shape 109"/>
        <p:cNvGrpSpPr/>
        <p:nvPr/>
      </p:nvGrpSpPr>
      <p:grpSpPr>
        <a:xfrm>
          <a:off x="0" y="0"/>
          <a:ext cx="0" cy="0"/>
          <a:chOff x="0" y="0"/>
          <a:chExt cx="0" cy="0"/>
        </a:xfrm>
      </p:grpSpPr>
      <p:sp>
        <p:nvSpPr>
          <p:cNvPr id="110" name="Google Shape;110;p1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11" name="Google Shape;111;p12"/>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12" name="Google Shape;112;p12"/>
          <p:cNvSpPr/>
          <p:nvPr/>
        </p:nvSpPr>
        <p:spPr>
          <a:xfrm>
            <a:off x="11025900" y="3123400"/>
            <a:ext cx="5380200" cy="2658000"/>
          </a:xfrm>
          <a:prstGeom prst="rect">
            <a:avLst/>
          </a:prstGeom>
          <a:solidFill>
            <a:srgbClr val="F3F3F3"/>
          </a:solidFill>
          <a:ln>
            <a:noFill/>
          </a:ln>
        </p:spPr>
        <p:txBody>
          <a:bodyPr anchorCtr="0" anchor="ctr" bIns="182850" lIns="731500" spcFirstLastPara="1" rIns="365750" wrap="square" tIns="182850">
            <a:noAutofit/>
          </a:bodyPr>
          <a:lstStyle/>
          <a:p>
            <a:pPr indent="0" lvl="0" marL="0" rtl="0" algn="l">
              <a:spcBef>
                <a:spcPts val="0"/>
              </a:spcBef>
              <a:spcAft>
                <a:spcPts val="0"/>
              </a:spcAft>
              <a:buNone/>
            </a:pPr>
            <a:r>
              <a:t/>
            </a:r>
            <a:endParaRPr sz="2800"/>
          </a:p>
        </p:txBody>
      </p:sp>
      <p:sp>
        <p:nvSpPr>
          <p:cNvPr id="113" name="Google Shape;113;p12"/>
          <p:cNvSpPr txBox="1"/>
          <p:nvPr>
            <p:ph idx="1" type="subTitle"/>
          </p:nvPr>
        </p:nvSpPr>
        <p:spPr>
          <a:xfrm>
            <a:off x="609600" y="2652600"/>
            <a:ext cx="7749900" cy="547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2600"/>
              <a:buFont typeface="Source Sans Pro"/>
              <a:buNone/>
              <a:defRPr sz="26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4" name="Google Shape;114;p12"/>
          <p:cNvSpPr txBox="1"/>
          <p:nvPr>
            <p:ph idx="2" type="subTitle"/>
          </p:nvPr>
        </p:nvSpPr>
        <p:spPr>
          <a:xfrm>
            <a:off x="609600" y="3510250"/>
            <a:ext cx="7749900" cy="547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2"/>
              </a:buClr>
              <a:buSzPts val="2800"/>
              <a:buFont typeface="Source Sans Pro"/>
              <a:buNone/>
              <a:defRPr sz="2800">
                <a:solidFill>
                  <a:schemeClr val="lt2"/>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15" name="Google Shape;115;p12"/>
          <p:cNvCxnSpPr/>
          <p:nvPr/>
        </p:nvCxnSpPr>
        <p:spPr>
          <a:xfrm>
            <a:off x="609600" y="4762650"/>
            <a:ext cx="8887500" cy="4200"/>
          </a:xfrm>
          <a:prstGeom prst="straightConnector1">
            <a:avLst/>
          </a:prstGeom>
          <a:noFill/>
          <a:ln cap="flat" cmpd="sng" w="9525">
            <a:solidFill>
              <a:srgbClr val="595959"/>
            </a:solidFill>
            <a:prstDash val="solid"/>
            <a:round/>
            <a:headEnd len="med" w="med" type="none"/>
            <a:tailEnd len="med" w="med" type="none"/>
          </a:ln>
        </p:spPr>
      </p:cxnSp>
      <p:grpSp>
        <p:nvGrpSpPr>
          <p:cNvPr id="116" name="Google Shape;116;p12"/>
          <p:cNvGrpSpPr/>
          <p:nvPr/>
        </p:nvGrpSpPr>
        <p:grpSpPr>
          <a:xfrm>
            <a:off x="9067788" y="4333338"/>
            <a:ext cx="429300" cy="429300"/>
            <a:chOff x="8480113" y="4409538"/>
            <a:chExt cx="429300" cy="429300"/>
          </a:xfrm>
        </p:grpSpPr>
        <p:sp>
          <p:nvSpPr>
            <p:cNvPr id="117" name="Google Shape;117;p12"/>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 name="Google Shape;118;p12"/>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119" name="Google Shape;119;p12"/>
          <p:cNvCxnSpPr/>
          <p:nvPr/>
        </p:nvCxnSpPr>
        <p:spPr>
          <a:xfrm>
            <a:off x="609600" y="5471452"/>
            <a:ext cx="8887500" cy="4200"/>
          </a:xfrm>
          <a:prstGeom prst="straightConnector1">
            <a:avLst/>
          </a:prstGeom>
          <a:noFill/>
          <a:ln cap="flat" cmpd="sng" w="9525">
            <a:solidFill>
              <a:srgbClr val="595959"/>
            </a:solidFill>
            <a:prstDash val="solid"/>
            <a:round/>
            <a:headEnd len="med" w="med" type="none"/>
            <a:tailEnd len="med" w="med" type="none"/>
          </a:ln>
        </p:spPr>
      </p:cxnSp>
      <p:grpSp>
        <p:nvGrpSpPr>
          <p:cNvPr id="120" name="Google Shape;120;p12"/>
          <p:cNvGrpSpPr/>
          <p:nvPr/>
        </p:nvGrpSpPr>
        <p:grpSpPr>
          <a:xfrm>
            <a:off x="9067788" y="5042138"/>
            <a:ext cx="429300" cy="429300"/>
            <a:chOff x="8480113" y="4409538"/>
            <a:chExt cx="429300" cy="429300"/>
          </a:xfrm>
        </p:grpSpPr>
        <p:sp>
          <p:nvSpPr>
            <p:cNvPr id="121" name="Google Shape;121;p12"/>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 name="Google Shape;122;p12"/>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123" name="Google Shape;123;p12"/>
          <p:cNvCxnSpPr/>
          <p:nvPr/>
        </p:nvCxnSpPr>
        <p:spPr>
          <a:xfrm>
            <a:off x="609600" y="6180254"/>
            <a:ext cx="8887500" cy="4200"/>
          </a:xfrm>
          <a:prstGeom prst="straightConnector1">
            <a:avLst/>
          </a:prstGeom>
          <a:noFill/>
          <a:ln cap="flat" cmpd="sng" w="9525">
            <a:solidFill>
              <a:srgbClr val="595959"/>
            </a:solidFill>
            <a:prstDash val="solid"/>
            <a:round/>
            <a:headEnd len="med" w="med" type="none"/>
            <a:tailEnd len="med" w="med" type="none"/>
          </a:ln>
        </p:spPr>
      </p:cxnSp>
      <p:grpSp>
        <p:nvGrpSpPr>
          <p:cNvPr id="124" name="Google Shape;124;p12"/>
          <p:cNvGrpSpPr/>
          <p:nvPr/>
        </p:nvGrpSpPr>
        <p:grpSpPr>
          <a:xfrm>
            <a:off x="9067788" y="5750938"/>
            <a:ext cx="429300" cy="429300"/>
            <a:chOff x="8480113" y="4409538"/>
            <a:chExt cx="429300" cy="429300"/>
          </a:xfrm>
        </p:grpSpPr>
        <p:sp>
          <p:nvSpPr>
            <p:cNvPr id="125" name="Google Shape;125;p12"/>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6" name="Google Shape;126;p12"/>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127" name="Google Shape;127;p12"/>
          <p:cNvCxnSpPr/>
          <p:nvPr/>
        </p:nvCxnSpPr>
        <p:spPr>
          <a:xfrm>
            <a:off x="609600" y="6889056"/>
            <a:ext cx="8887500" cy="4200"/>
          </a:xfrm>
          <a:prstGeom prst="straightConnector1">
            <a:avLst/>
          </a:prstGeom>
          <a:noFill/>
          <a:ln cap="flat" cmpd="sng" w="9525">
            <a:solidFill>
              <a:srgbClr val="595959"/>
            </a:solidFill>
            <a:prstDash val="solid"/>
            <a:round/>
            <a:headEnd len="med" w="med" type="none"/>
            <a:tailEnd len="med" w="med" type="none"/>
          </a:ln>
        </p:spPr>
      </p:cxnSp>
      <p:grpSp>
        <p:nvGrpSpPr>
          <p:cNvPr id="128" name="Google Shape;128;p12"/>
          <p:cNvGrpSpPr/>
          <p:nvPr/>
        </p:nvGrpSpPr>
        <p:grpSpPr>
          <a:xfrm>
            <a:off x="9067788" y="6459738"/>
            <a:ext cx="429300" cy="429300"/>
            <a:chOff x="8480113" y="4409538"/>
            <a:chExt cx="429300" cy="429300"/>
          </a:xfrm>
        </p:grpSpPr>
        <p:sp>
          <p:nvSpPr>
            <p:cNvPr id="129" name="Google Shape;129;p12"/>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12"/>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131" name="Google Shape;131;p12"/>
          <p:cNvCxnSpPr/>
          <p:nvPr/>
        </p:nvCxnSpPr>
        <p:spPr>
          <a:xfrm>
            <a:off x="609600" y="7597858"/>
            <a:ext cx="8887500" cy="4200"/>
          </a:xfrm>
          <a:prstGeom prst="straightConnector1">
            <a:avLst/>
          </a:prstGeom>
          <a:noFill/>
          <a:ln cap="flat" cmpd="sng" w="9525">
            <a:solidFill>
              <a:srgbClr val="595959"/>
            </a:solidFill>
            <a:prstDash val="solid"/>
            <a:round/>
            <a:headEnd len="med" w="med" type="none"/>
            <a:tailEnd len="med" w="med" type="none"/>
          </a:ln>
        </p:spPr>
      </p:cxnSp>
      <p:grpSp>
        <p:nvGrpSpPr>
          <p:cNvPr id="132" name="Google Shape;132;p12"/>
          <p:cNvGrpSpPr/>
          <p:nvPr/>
        </p:nvGrpSpPr>
        <p:grpSpPr>
          <a:xfrm>
            <a:off x="9067788" y="7168538"/>
            <a:ext cx="429300" cy="429300"/>
            <a:chOff x="8480113" y="4409538"/>
            <a:chExt cx="429300" cy="429300"/>
          </a:xfrm>
        </p:grpSpPr>
        <p:sp>
          <p:nvSpPr>
            <p:cNvPr id="133" name="Google Shape;133;p12"/>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 name="Google Shape;134;p12"/>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135" name="Google Shape;135;p12"/>
          <p:cNvCxnSpPr/>
          <p:nvPr/>
        </p:nvCxnSpPr>
        <p:spPr>
          <a:xfrm>
            <a:off x="609600" y="8306660"/>
            <a:ext cx="8887500" cy="4200"/>
          </a:xfrm>
          <a:prstGeom prst="straightConnector1">
            <a:avLst/>
          </a:prstGeom>
          <a:noFill/>
          <a:ln cap="flat" cmpd="sng" w="9525">
            <a:solidFill>
              <a:srgbClr val="595959"/>
            </a:solidFill>
            <a:prstDash val="solid"/>
            <a:round/>
            <a:headEnd len="med" w="med" type="none"/>
            <a:tailEnd len="med" w="med" type="none"/>
          </a:ln>
        </p:spPr>
      </p:cxnSp>
      <p:grpSp>
        <p:nvGrpSpPr>
          <p:cNvPr id="136" name="Google Shape;136;p12"/>
          <p:cNvGrpSpPr/>
          <p:nvPr/>
        </p:nvGrpSpPr>
        <p:grpSpPr>
          <a:xfrm>
            <a:off x="9067788" y="7877338"/>
            <a:ext cx="429300" cy="429300"/>
            <a:chOff x="8480113" y="4409538"/>
            <a:chExt cx="429300" cy="429300"/>
          </a:xfrm>
        </p:grpSpPr>
        <p:sp>
          <p:nvSpPr>
            <p:cNvPr id="137" name="Google Shape;137;p12"/>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8" name="Google Shape;138;p12"/>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139" name="Google Shape;139;p12"/>
          <p:cNvCxnSpPr/>
          <p:nvPr/>
        </p:nvCxnSpPr>
        <p:spPr>
          <a:xfrm>
            <a:off x="609600" y="9052500"/>
            <a:ext cx="8887500" cy="4200"/>
          </a:xfrm>
          <a:prstGeom prst="straightConnector1">
            <a:avLst/>
          </a:prstGeom>
          <a:noFill/>
          <a:ln cap="flat" cmpd="sng" w="9525">
            <a:solidFill>
              <a:srgbClr val="595959"/>
            </a:solidFill>
            <a:prstDash val="solid"/>
            <a:round/>
            <a:headEnd len="med" w="med" type="none"/>
            <a:tailEnd len="med" w="med" type="none"/>
          </a:ln>
        </p:spPr>
      </p:cxnSp>
      <p:grpSp>
        <p:nvGrpSpPr>
          <p:cNvPr id="140" name="Google Shape;140;p12"/>
          <p:cNvGrpSpPr/>
          <p:nvPr/>
        </p:nvGrpSpPr>
        <p:grpSpPr>
          <a:xfrm>
            <a:off x="9067788" y="8623175"/>
            <a:ext cx="429300" cy="429300"/>
            <a:chOff x="8480113" y="4409538"/>
            <a:chExt cx="429300" cy="429300"/>
          </a:xfrm>
        </p:grpSpPr>
        <p:sp>
          <p:nvSpPr>
            <p:cNvPr id="141" name="Google Shape;141;p12"/>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2" name="Google Shape;142;p12"/>
            <p:cNvPicPr preferRelativeResize="0"/>
            <p:nvPr/>
          </p:nvPicPr>
          <p:blipFill>
            <a:blip r:embed="rId3">
              <a:alphaModFix/>
            </a:blip>
            <a:stretch>
              <a:fillRect/>
            </a:stretch>
          </p:blipFill>
          <p:spPr>
            <a:xfrm>
              <a:off x="8552925" y="4534888"/>
              <a:ext cx="283676" cy="215750"/>
            </a:xfrm>
            <a:prstGeom prst="rect">
              <a:avLst/>
            </a:prstGeom>
            <a:noFill/>
            <a:ln>
              <a:noFill/>
            </a:ln>
          </p:spPr>
        </p:pic>
      </p:grpSp>
      <p:sp>
        <p:nvSpPr>
          <p:cNvPr id="143" name="Google Shape;143;p12"/>
          <p:cNvSpPr txBox="1"/>
          <p:nvPr>
            <p:ph idx="3" type="subTitle"/>
          </p:nvPr>
        </p:nvSpPr>
        <p:spPr>
          <a:xfrm>
            <a:off x="609600" y="4762650"/>
            <a:ext cx="8238000" cy="708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a:latin typeface="Source Sans Pro"/>
                <a:ea typeface="Source Sans Pro"/>
                <a:cs typeface="Source Sans Pro"/>
                <a:sym typeface="Source Sans Pro"/>
              </a:defRPr>
            </a:lvl2pPr>
            <a:lvl3pPr lvl="2" rtl="0">
              <a:spcBef>
                <a:spcPts val="0"/>
              </a:spcBef>
              <a:spcAft>
                <a:spcPts val="0"/>
              </a:spcAft>
              <a:buSzPts val="1400"/>
              <a:buFont typeface="Source Sans Pro"/>
              <a:buNone/>
              <a:defRPr>
                <a:latin typeface="Source Sans Pro"/>
                <a:ea typeface="Source Sans Pro"/>
                <a:cs typeface="Source Sans Pro"/>
                <a:sym typeface="Source Sans Pro"/>
              </a:defRPr>
            </a:lvl3pPr>
            <a:lvl4pPr lvl="3" rtl="0">
              <a:spcBef>
                <a:spcPts val="0"/>
              </a:spcBef>
              <a:spcAft>
                <a:spcPts val="0"/>
              </a:spcAft>
              <a:buSzPts val="1400"/>
              <a:buFont typeface="Source Sans Pro"/>
              <a:buNone/>
              <a:defRPr>
                <a:latin typeface="Source Sans Pro"/>
                <a:ea typeface="Source Sans Pro"/>
                <a:cs typeface="Source Sans Pro"/>
                <a:sym typeface="Source Sans Pro"/>
              </a:defRPr>
            </a:lvl4pPr>
            <a:lvl5pPr lvl="4" rtl="0">
              <a:spcBef>
                <a:spcPts val="0"/>
              </a:spcBef>
              <a:spcAft>
                <a:spcPts val="0"/>
              </a:spcAft>
              <a:buSzPts val="1400"/>
              <a:buFont typeface="Source Sans Pro"/>
              <a:buNone/>
              <a:defRPr>
                <a:latin typeface="Source Sans Pro"/>
                <a:ea typeface="Source Sans Pro"/>
                <a:cs typeface="Source Sans Pro"/>
                <a:sym typeface="Source Sans Pro"/>
              </a:defRPr>
            </a:lvl5pPr>
            <a:lvl6pPr lvl="5" rtl="0">
              <a:spcBef>
                <a:spcPts val="0"/>
              </a:spcBef>
              <a:spcAft>
                <a:spcPts val="0"/>
              </a:spcAft>
              <a:buSzPts val="1400"/>
              <a:buFont typeface="Source Sans Pro"/>
              <a:buNone/>
              <a:defRPr>
                <a:latin typeface="Source Sans Pro"/>
                <a:ea typeface="Source Sans Pro"/>
                <a:cs typeface="Source Sans Pro"/>
                <a:sym typeface="Source Sans Pro"/>
              </a:defRPr>
            </a:lvl6pPr>
            <a:lvl7pPr lvl="6" rtl="0">
              <a:spcBef>
                <a:spcPts val="0"/>
              </a:spcBef>
              <a:spcAft>
                <a:spcPts val="0"/>
              </a:spcAft>
              <a:buSzPts val="1400"/>
              <a:buFont typeface="Source Sans Pro"/>
              <a:buNone/>
              <a:defRPr>
                <a:latin typeface="Source Sans Pro"/>
                <a:ea typeface="Source Sans Pro"/>
                <a:cs typeface="Source Sans Pro"/>
                <a:sym typeface="Source Sans Pro"/>
              </a:defRPr>
            </a:lvl7pPr>
            <a:lvl8pPr lvl="7" rtl="0">
              <a:spcBef>
                <a:spcPts val="0"/>
              </a:spcBef>
              <a:spcAft>
                <a:spcPts val="0"/>
              </a:spcAft>
              <a:buSzPts val="1400"/>
              <a:buFont typeface="Source Sans Pro"/>
              <a:buNone/>
              <a:defRPr>
                <a:latin typeface="Source Sans Pro"/>
                <a:ea typeface="Source Sans Pro"/>
                <a:cs typeface="Source Sans Pro"/>
                <a:sym typeface="Source Sans Pro"/>
              </a:defRPr>
            </a:lvl8pPr>
            <a:lvl9pPr lvl="8" rtl="0">
              <a:spcBef>
                <a:spcPts val="0"/>
              </a:spcBef>
              <a:spcAft>
                <a:spcPts val="0"/>
              </a:spcAft>
              <a:buSzPts val="1400"/>
              <a:buFont typeface="Source Sans Pro"/>
              <a:buNone/>
              <a:defRPr>
                <a:latin typeface="Source Sans Pro"/>
                <a:ea typeface="Source Sans Pro"/>
                <a:cs typeface="Source Sans Pro"/>
                <a:sym typeface="Source Sans Pro"/>
              </a:defRPr>
            </a:lvl9pPr>
          </a:lstStyle>
          <a:p/>
        </p:txBody>
      </p:sp>
      <p:sp>
        <p:nvSpPr>
          <p:cNvPr id="144" name="Google Shape;144;p12"/>
          <p:cNvSpPr txBox="1"/>
          <p:nvPr>
            <p:ph idx="4" type="subTitle"/>
          </p:nvPr>
        </p:nvSpPr>
        <p:spPr>
          <a:xfrm>
            <a:off x="609600" y="5473500"/>
            <a:ext cx="8238000" cy="708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a:latin typeface="Source Sans Pro"/>
                <a:ea typeface="Source Sans Pro"/>
                <a:cs typeface="Source Sans Pro"/>
                <a:sym typeface="Source Sans Pro"/>
              </a:defRPr>
            </a:lvl2pPr>
            <a:lvl3pPr lvl="2" rtl="0">
              <a:spcBef>
                <a:spcPts val="0"/>
              </a:spcBef>
              <a:spcAft>
                <a:spcPts val="0"/>
              </a:spcAft>
              <a:buSzPts val="1400"/>
              <a:buFont typeface="Source Sans Pro"/>
              <a:buNone/>
              <a:defRPr>
                <a:latin typeface="Source Sans Pro"/>
                <a:ea typeface="Source Sans Pro"/>
                <a:cs typeface="Source Sans Pro"/>
                <a:sym typeface="Source Sans Pro"/>
              </a:defRPr>
            </a:lvl3pPr>
            <a:lvl4pPr lvl="3" rtl="0">
              <a:spcBef>
                <a:spcPts val="0"/>
              </a:spcBef>
              <a:spcAft>
                <a:spcPts val="0"/>
              </a:spcAft>
              <a:buSzPts val="1400"/>
              <a:buFont typeface="Source Sans Pro"/>
              <a:buNone/>
              <a:defRPr>
                <a:latin typeface="Source Sans Pro"/>
                <a:ea typeface="Source Sans Pro"/>
                <a:cs typeface="Source Sans Pro"/>
                <a:sym typeface="Source Sans Pro"/>
              </a:defRPr>
            </a:lvl4pPr>
            <a:lvl5pPr lvl="4" rtl="0">
              <a:spcBef>
                <a:spcPts val="0"/>
              </a:spcBef>
              <a:spcAft>
                <a:spcPts val="0"/>
              </a:spcAft>
              <a:buSzPts val="1400"/>
              <a:buFont typeface="Source Sans Pro"/>
              <a:buNone/>
              <a:defRPr>
                <a:latin typeface="Source Sans Pro"/>
                <a:ea typeface="Source Sans Pro"/>
                <a:cs typeface="Source Sans Pro"/>
                <a:sym typeface="Source Sans Pro"/>
              </a:defRPr>
            </a:lvl5pPr>
            <a:lvl6pPr lvl="5" rtl="0">
              <a:spcBef>
                <a:spcPts val="0"/>
              </a:spcBef>
              <a:spcAft>
                <a:spcPts val="0"/>
              </a:spcAft>
              <a:buSzPts val="1400"/>
              <a:buFont typeface="Source Sans Pro"/>
              <a:buNone/>
              <a:defRPr>
                <a:latin typeface="Source Sans Pro"/>
                <a:ea typeface="Source Sans Pro"/>
                <a:cs typeface="Source Sans Pro"/>
                <a:sym typeface="Source Sans Pro"/>
              </a:defRPr>
            </a:lvl6pPr>
            <a:lvl7pPr lvl="6" rtl="0">
              <a:spcBef>
                <a:spcPts val="0"/>
              </a:spcBef>
              <a:spcAft>
                <a:spcPts val="0"/>
              </a:spcAft>
              <a:buSzPts val="1400"/>
              <a:buFont typeface="Source Sans Pro"/>
              <a:buNone/>
              <a:defRPr>
                <a:latin typeface="Source Sans Pro"/>
                <a:ea typeface="Source Sans Pro"/>
                <a:cs typeface="Source Sans Pro"/>
                <a:sym typeface="Source Sans Pro"/>
              </a:defRPr>
            </a:lvl7pPr>
            <a:lvl8pPr lvl="7" rtl="0">
              <a:spcBef>
                <a:spcPts val="0"/>
              </a:spcBef>
              <a:spcAft>
                <a:spcPts val="0"/>
              </a:spcAft>
              <a:buSzPts val="1400"/>
              <a:buFont typeface="Source Sans Pro"/>
              <a:buNone/>
              <a:defRPr>
                <a:latin typeface="Source Sans Pro"/>
                <a:ea typeface="Source Sans Pro"/>
                <a:cs typeface="Source Sans Pro"/>
                <a:sym typeface="Source Sans Pro"/>
              </a:defRPr>
            </a:lvl8pPr>
            <a:lvl9pPr lvl="8" rtl="0">
              <a:spcBef>
                <a:spcPts val="0"/>
              </a:spcBef>
              <a:spcAft>
                <a:spcPts val="0"/>
              </a:spcAft>
              <a:buSzPts val="1400"/>
              <a:buFont typeface="Source Sans Pro"/>
              <a:buNone/>
              <a:defRPr>
                <a:latin typeface="Source Sans Pro"/>
                <a:ea typeface="Source Sans Pro"/>
                <a:cs typeface="Source Sans Pro"/>
                <a:sym typeface="Source Sans Pro"/>
              </a:defRPr>
            </a:lvl9pPr>
          </a:lstStyle>
          <a:p/>
        </p:txBody>
      </p:sp>
      <p:sp>
        <p:nvSpPr>
          <p:cNvPr id="145" name="Google Shape;145;p12"/>
          <p:cNvSpPr txBox="1"/>
          <p:nvPr>
            <p:ph idx="5" type="subTitle"/>
          </p:nvPr>
        </p:nvSpPr>
        <p:spPr>
          <a:xfrm>
            <a:off x="609600" y="6180250"/>
            <a:ext cx="8238000" cy="708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a:latin typeface="Source Sans Pro"/>
                <a:ea typeface="Source Sans Pro"/>
                <a:cs typeface="Source Sans Pro"/>
                <a:sym typeface="Source Sans Pro"/>
              </a:defRPr>
            </a:lvl2pPr>
            <a:lvl3pPr lvl="2" rtl="0">
              <a:spcBef>
                <a:spcPts val="0"/>
              </a:spcBef>
              <a:spcAft>
                <a:spcPts val="0"/>
              </a:spcAft>
              <a:buSzPts val="1400"/>
              <a:buFont typeface="Source Sans Pro"/>
              <a:buNone/>
              <a:defRPr>
                <a:latin typeface="Source Sans Pro"/>
                <a:ea typeface="Source Sans Pro"/>
                <a:cs typeface="Source Sans Pro"/>
                <a:sym typeface="Source Sans Pro"/>
              </a:defRPr>
            </a:lvl3pPr>
            <a:lvl4pPr lvl="3" rtl="0">
              <a:spcBef>
                <a:spcPts val="0"/>
              </a:spcBef>
              <a:spcAft>
                <a:spcPts val="0"/>
              </a:spcAft>
              <a:buSzPts val="1400"/>
              <a:buFont typeface="Source Sans Pro"/>
              <a:buNone/>
              <a:defRPr>
                <a:latin typeface="Source Sans Pro"/>
                <a:ea typeface="Source Sans Pro"/>
                <a:cs typeface="Source Sans Pro"/>
                <a:sym typeface="Source Sans Pro"/>
              </a:defRPr>
            </a:lvl4pPr>
            <a:lvl5pPr lvl="4" rtl="0">
              <a:spcBef>
                <a:spcPts val="0"/>
              </a:spcBef>
              <a:spcAft>
                <a:spcPts val="0"/>
              </a:spcAft>
              <a:buSzPts val="1400"/>
              <a:buFont typeface="Source Sans Pro"/>
              <a:buNone/>
              <a:defRPr>
                <a:latin typeface="Source Sans Pro"/>
                <a:ea typeface="Source Sans Pro"/>
                <a:cs typeface="Source Sans Pro"/>
                <a:sym typeface="Source Sans Pro"/>
              </a:defRPr>
            </a:lvl5pPr>
            <a:lvl6pPr lvl="5" rtl="0">
              <a:spcBef>
                <a:spcPts val="0"/>
              </a:spcBef>
              <a:spcAft>
                <a:spcPts val="0"/>
              </a:spcAft>
              <a:buSzPts val="1400"/>
              <a:buFont typeface="Source Sans Pro"/>
              <a:buNone/>
              <a:defRPr>
                <a:latin typeface="Source Sans Pro"/>
                <a:ea typeface="Source Sans Pro"/>
                <a:cs typeface="Source Sans Pro"/>
                <a:sym typeface="Source Sans Pro"/>
              </a:defRPr>
            </a:lvl6pPr>
            <a:lvl7pPr lvl="6" rtl="0">
              <a:spcBef>
                <a:spcPts val="0"/>
              </a:spcBef>
              <a:spcAft>
                <a:spcPts val="0"/>
              </a:spcAft>
              <a:buSzPts val="1400"/>
              <a:buFont typeface="Source Sans Pro"/>
              <a:buNone/>
              <a:defRPr>
                <a:latin typeface="Source Sans Pro"/>
                <a:ea typeface="Source Sans Pro"/>
                <a:cs typeface="Source Sans Pro"/>
                <a:sym typeface="Source Sans Pro"/>
              </a:defRPr>
            </a:lvl7pPr>
            <a:lvl8pPr lvl="7" rtl="0">
              <a:spcBef>
                <a:spcPts val="0"/>
              </a:spcBef>
              <a:spcAft>
                <a:spcPts val="0"/>
              </a:spcAft>
              <a:buSzPts val="1400"/>
              <a:buFont typeface="Source Sans Pro"/>
              <a:buNone/>
              <a:defRPr>
                <a:latin typeface="Source Sans Pro"/>
                <a:ea typeface="Source Sans Pro"/>
                <a:cs typeface="Source Sans Pro"/>
                <a:sym typeface="Source Sans Pro"/>
              </a:defRPr>
            </a:lvl8pPr>
            <a:lvl9pPr lvl="8" rtl="0">
              <a:spcBef>
                <a:spcPts val="0"/>
              </a:spcBef>
              <a:spcAft>
                <a:spcPts val="0"/>
              </a:spcAft>
              <a:buSzPts val="1400"/>
              <a:buFont typeface="Source Sans Pro"/>
              <a:buNone/>
              <a:defRPr>
                <a:latin typeface="Source Sans Pro"/>
                <a:ea typeface="Source Sans Pro"/>
                <a:cs typeface="Source Sans Pro"/>
                <a:sym typeface="Source Sans Pro"/>
              </a:defRPr>
            </a:lvl9pPr>
          </a:lstStyle>
          <a:p/>
        </p:txBody>
      </p:sp>
      <p:sp>
        <p:nvSpPr>
          <p:cNvPr id="146" name="Google Shape;146;p12"/>
          <p:cNvSpPr txBox="1"/>
          <p:nvPr>
            <p:ph idx="6" type="subTitle"/>
          </p:nvPr>
        </p:nvSpPr>
        <p:spPr>
          <a:xfrm>
            <a:off x="609600" y="6891100"/>
            <a:ext cx="8238000" cy="708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a:latin typeface="Source Sans Pro"/>
                <a:ea typeface="Source Sans Pro"/>
                <a:cs typeface="Source Sans Pro"/>
                <a:sym typeface="Source Sans Pro"/>
              </a:defRPr>
            </a:lvl2pPr>
            <a:lvl3pPr lvl="2" rtl="0">
              <a:spcBef>
                <a:spcPts val="0"/>
              </a:spcBef>
              <a:spcAft>
                <a:spcPts val="0"/>
              </a:spcAft>
              <a:buSzPts val="1400"/>
              <a:buFont typeface="Source Sans Pro"/>
              <a:buNone/>
              <a:defRPr>
                <a:latin typeface="Source Sans Pro"/>
                <a:ea typeface="Source Sans Pro"/>
                <a:cs typeface="Source Sans Pro"/>
                <a:sym typeface="Source Sans Pro"/>
              </a:defRPr>
            </a:lvl3pPr>
            <a:lvl4pPr lvl="3" rtl="0">
              <a:spcBef>
                <a:spcPts val="0"/>
              </a:spcBef>
              <a:spcAft>
                <a:spcPts val="0"/>
              </a:spcAft>
              <a:buSzPts val="1400"/>
              <a:buFont typeface="Source Sans Pro"/>
              <a:buNone/>
              <a:defRPr>
                <a:latin typeface="Source Sans Pro"/>
                <a:ea typeface="Source Sans Pro"/>
                <a:cs typeface="Source Sans Pro"/>
                <a:sym typeface="Source Sans Pro"/>
              </a:defRPr>
            </a:lvl4pPr>
            <a:lvl5pPr lvl="4" rtl="0">
              <a:spcBef>
                <a:spcPts val="0"/>
              </a:spcBef>
              <a:spcAft>
                <a:spcPts val="0"/>
              </a:spcAft>
              <a:buSzPts val="1400"/>
              <a:buFont typeface="Source Sans Pro"/>
              <a:buNone/>
              <a:defRPr>
                <a:latin typeface="Source Sans Pro"/>
                <a:ea typeface="Source Sans Pro"/>
                <a:cs typeface="Source Sans Pro"/>
                <a:sym typeface="Source Sans Pro"/>
              </a:defRPr>
            </a:lvl5pPr>
            <a:lvl6pPr lvl="5" rtl="0">
              <a:spcBef>
                <a:spcPts val="0"/>
              </a:spcBef>
              <a:spcAft>
                <a:spcPts val="0"/>
              </a:spcAft>
              <a:buSzPts val="1400"/>
              <a:buFont typeface="Source Sans Pro"/>
              <a:buNone/>
              <a:defRPr>
                <a:latin typeface="Source Sans Pro"/>
                <a:ea typeface="Source Sans Pro"/>
                <a:cs typeface="Source Sans Pro"/>
                <a:sym typeface="Source Sans Pro"/>
              </a:defRPr>
            </a:lvl6pPr>
            <a:lvl7pPr lvl="6" rtl="0">
              <a:spcBef>
                <a:spcPts val="0"/>
              </a:spcBef>
              <a:spcAft>
                <a:spcPts val="0"/>
              </a:spcAft>
              <a:buSzPts val="1400"/>
              <a:buFont typeface="Source Sans Pro"/>
              <a:buNone/>
              <a:defRPr>
                <a:latin typeface="Source Sans Pro"/>
                <a:ea typeface="Source Sans Pro"/>
                <a:cs typeface="Source Sans Pro"/>
                <a:sym typeface="Source Sans Pro"/>
              </a:defRPr>
            </a:lvl7pPr>
            <a:lvl8pPr lvl="7" rtl="0">
              <a:spcBef>
                <a:spcPts val="0"/>
              </a:spcBef>
              <a:spcAft>
                <a:spcPts val="0"/>
              </a:spcAft>
              <a:buSzPts val="1400"/>
              <a:buFont typeface="Source Sans Pro"/>
              <a:buNone/>
              <a:defRPr>
                <a:latin typeface="Source Sans Pro"/>
                <a:ea typeface="Source Sans Pro"/>
                <a:cs typeface="Source Sans Pro"/>
                <a:sym typeface="Source Sans Pro"/>
              </a:defRPr>
            </a:lvl8pPr>
            <a:lvl9pPr lvl="8" rtl="0">
              <a:spcBef>
                <a:spcPts val="0"/>
              </a:spcBef>
              <a:spcAft>
                <a:spcPts val="0"/>
              </a:spcAft>
              <a:buSzPts val="1400"/>
              <a:buFont typeface="Source Sans Pro"/>
              <a:buNone/>
              <a:defRPr>
                <a:latin typeface="Source Sans Pro"/>
                <a:ea typeface="Source Sans Pro"/>
                <a:cs typeface="Source Sans Pro"/>
                <a:sym typeface="Source Sans Pro"/>
              </a:defRPr>
            </a:lvl9pPr>
          </a:lstStyle>
          <a:p/>
        </p:txBody>
      </p:sp>
      <p:sp>
        <p:nvSpPr>
          <p:cNvPr id="147" name="Google Shape;147;p12"/>
          <p:cNvSpPr txBox="1"/>
          <p:nvPr>
            <p:ph idx="7" type="subTitle"/>
          </p:nvPr>
        </p:nvSpPr>
        <p:spPr>
          <a:xfrm>
            <a:off x="609600" y="7618425"/>
            <a:ext cx="8238000" cy="708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a:latin typeface="Source Sans Pro"/>
                <a:ea typeface="Source Sans Pro"/>
                <a:cs typeface="Source Sans Pro"/>
                <a:sym typeface="Source Sans Pro"/>
              </a:defRPr>
            </a:lvl2pPr>
            <a:lvl3pPr lvl="2" rtl="0">
              <a:spcBef>
                <a:spcPts val="0"/>
              </a:spcBef>
              <a:spcAft>
                <a:spcPts val="0"/>
              </a:spcAft>
              <a:buSzPts val="1400"/>
              <a:buFont typeface="Source Sans Pro"/>
              <a:buNone/>
              <a:defRPr>
                <a:latin typeface="Source Sans Pro"/>
                <a:ea typeface="Source Sans Pro"/>
                <a:cs typeface="Source Sans Pro"/>
                <a:sym typeface="Source Sans Pro"/>
              </a:defRPr>
            </a:lvl3pPr>
            <a:lvl4pPr lvl="3" rtl="0">
              <a:spcBef>
                <a:spcPts val="0"/>
              </a:spcBef>
              <a:spcAft>
                <a:spcPts val="0"/>
              </a:spcAft>
              <a:buSzPts val="1400"/>
              <a:buFont typeface="Source Sans Pro"/>
              <a:buNone/>
              <a:defRPr>
                <a:latin typeface="Source Sans Pro"/>
                <a:ea typeface="Source Sans Pro"/>
                <a:cs typeface="Source Sans Pro"/>
                <a:sym typeface="Source Sans Pro"/>
              </a:defRPr>
            </a:lvl4pPr>
            <a:lvl5pPr lvl="4" rtl="0">
              <a:spcBef>
                <a:spcPts val="0"/>
              </a:spcBef>
              <a:spcAft>
                <a:spcPts val="0"/>
              </a:spcAft>
              <a:buSzPts val="1400"/>
              <a:buFont typeface="Source Sans Pro"/>
              <a:buNone/>
              <a:defRPr>
                <a:latin typeface="Source Sans Pro"/>
                <a:ea typeface="Source Sans Pro"/>
                <a:cs typeface="Source Sans Pro"/>
                <a:sym typeface="Source Sans Pro"/>
              </a:defRPr>
            </a:lvl5pPr>
            <a:lvl6pPr lvl="5" rtl="0">
              <a:spcBef>
                <a:spcPts val="0"/>
              </a:spcBef>
              <a:spcAft>
                <a:spcPts val="0"/>
              </a:spcAft>
              <a:buSzPts val="1400"/>
              <a:buFont typeface="Source Sans Pro"/>
              <a:buNone/>
              <a:defRPr>
                <a:latin typeface="Source Sans Pro"/>
                <a:ea typeface="Source Sans Pro"/>
                <a:cs typeface="Source Sans Pro"/>
                <a:sym typeface="Source Sans Pro"/>
              </a:defRPr>
            </a:lvl6pPr>
            <a:lvl7pPr lvl="6" rtl="0">
              <a:spcBef>
                <a:spcPts val="0"/>
              </a:spcBef>
              <a:spcAft>
                <a:spcPts val="0"/>
              </a:spcAft>
              <a:buSzPts val="1400"/>
              <a:buFont typeface="Source Sans Pro"/>
              <a:buNone/>
              <a:defRPr>
                <a:latin typeface="Source Sans Pro"/>
                <a:ea typeface="Source Sans Pro"/>
                <a:cs typeface="Source Sans Pro"/>
                <a:sym typeface="Source Sans Pro"/>
              </a:defRPr>
            </a:lvl7pPr>
            <a:lvl8pPr lvl="7" rtl="0">
              <a:spcBef>
                <a:spcPts val="0"/>
              </a:spcBef>
              <a:spcAft>
                <a:spcPts val="0"/>
              </a:spcAft>
              <a:buSzPts val="1400"/>
              <a:buFont typeface="Source Sans Pro"/>
              <a:buNone/>
              <a:defRPr>
                <a:latin typeface="Source Sans Pro"/>
                <a:ea typeface="Source Sans Pro"/>
                <a:cs typeface="Source Sans Pro"/>
                <a:sym typeface="Source Sans Pro"/>
              </a:defRPr>
            </a:lvl8pPr>
            <a:lvl9pPr lvl="8" rtl="0">
              <a:spcBef>
                <a:spcPts val="0"/>
              </a:spcBef>
              <a:spcAft>
                <a:spcPts val="0"/>
              </a:spcAft>
              <a:buSzPts val="1400"/>
              <a:buFont typeface="Source Sans Pro"/>
              <a:buNone/>
              <a:defRPr>
                <a:latin typeface="Source Sans Pro"/>
                <a:ea typeface="Source Sans Pro"/>
                <a:cs typeface="Source Sans Pro"/>
                <a:sym typeface="Source Sans Pro"/>
              </a:defRPr>
            </a:lvl9pPr>
          </a:lstStyle>
          <a:p/>
        </p:txBody>
      </p:sp>
      <p:sp>
        <p:nvSpPr>
          <p:cNvPr id="148" name="Google Shape;148;p12"/>
          <p:cNvSpPr txBox="1"/>
          <p:nvPr>
            <p:ph idx="8" type="subTitle"/>
          </p:nvPr>
        </p:nvSpPr>
        <p:spPr>
          <a:xfrm>
            <a:off x="609600" y="8327225"/>
            <a:ext cx="8238000" cy="708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a:latin typeface="Source Sans Pro"/>
                <a:ea typeface="Source Sans Pro"/>
                <a:cs typeface="Source Sans Pro"/>
                <a:sym typeface="Source Sans Pro"/>
              </a:defRPr>
            </a:lvl2pPr>
            <a:lvl3pPr lvl="2" rtl="0">
              <a:spcBef>
                <a:spcPts val="0"/>
              </a:spcBef>
              <a:spcAft>
                <a:spcPts val="0"/>
              </a:spcAft>
              <a:buSzPts val="1400"/>
              <a:buFont typeface="Source Sans Pro"/>
              <a:buNone/>
              <a:defRPr>
                <a:latin typeface="Source Sans Pro"/>
                <a:ea typeface="Source Sans Pro"/>
                <a:cs typeface="Source Sans Pro"/>
                <a:sym typeface="Source Sans Pro"/>
              </a:defRPr>
            </a:lvl3pPr>
            <a:lvl4pPr lvl="3" rtl="0">
              <a:spcBef>
                <a:spcPts val="0"/>
              </a:spcBef>
              <a:spcAft>
                <a:spcPts val="0"/>
              </a:spcAft>
              <a:buSzPts val="1400"/>
              <a:buFont typeface="Source Sans Pro"/>
              <a:buNone/>
              <a:defRPr>
                <a:latin typeface="Source Sans Pro"/>
                <a:ea typeface="Source Sans Pro"/>
                <a:cs typeface="Source Sans Pro"/>
                <a:sym typeface="Source Sans Pro"/>
              </a:defRPr>
            </a:lvl4pPr>
            <a:lvl5pPr lvl="4" rtl="0">
              <a:spcBef>
                <a:spcPts val="0"/>
              </a:spcBef>
              <a:spcAft>
                <a:spcPts val="0"/>
              </a:spcAft>
              <a:buSzPts val="1400"/>
              <a:buFont typeface="Source Sans Pro"/>
              <a:buNone/>
              <a:defRPr>
                <a:latin typeface="Source Sans Pro"/>
                <a:ea typeface="Source Sans Pro"/>
                <a:cs typeface="Source Sans Pro"/>
                <a:sym typeface="Source Sans Pro"/>
              </a:defRPr>
            </a:lvl5pPr>
            <a:lvl6pPr lvl="5" rtl="0">
              <a:spcBef>
                <a:spcPts val="0"/>
              </a:spcBef>
              <a:spcAft>
                <a:spcPts val="0"/>
              </a:spcAft>
              <a:buSzPts val="1400"/>
              <a:buFont typeface="Source Sans Pro"/>
              <a:buNone/>
              <a:defRPr>
                <a:latin typeface="Source Sans Pro"/>
                <a:ea typeface="Source Sans Pro"/>
                <a:cs typeface="Source Sans Pro"/>
                <a:sym typeface="Source Sans Pro"/>
              </a:defRPr>
            </a:lvl6pPr>
            <a:lvl7pPr lvl="6" rtl="0">
              <a:spcBef>
                <a:spcPts val="0"/>
              </a:spcBef>
              <a:spcAft>
                <a:spcPts val="0"/>
              </a:spcAft>
              <a:buSzPts val="1400"/>
              <a:buFont typeface="Source Sans Pro"/>
              <a:buNone/>
              <a:defRPr>
                <a:latin typeface="Source Sans Pro"/>
                <a:ea typeface="Source Sans Pro"/>
                <a:cs typeface="Source Sans Pro"/>
                <a:sym typeface="Source Sans Pro"/>
              </a:defRPr>
            </a:lvl7pPr>
            <a:lvl8pPr lvl="7" rtl="0">
              <a:spcBef>
                <a:spcPts val="0"/>
              </a:spcBef>
              <a:spcAft>
                <a:spcPts val="0"/>
              </a:spcAft>
              <a:buSzPts val="1400"/>
              <a:buFont typeface="Source Sans Pro"/>
              <a:buNone/>
              <a:defRPr>
                <a:latin typeface="Source Sans Pro"/>
                <a:ea typeface="Source Sans Pro"/>
                <a:cs typeface="Source Sans Pro"/>
                <a:sym typeface="Source Sans Pro"/>
              </a:defRPr>
            </a:lvl8pPr>
            <a:lvl9pPr lvl="8" rtl="0">
              <a:spcBef>
                <a:spcPts val="0"/>
              </a:spcBef>
              <a:spcAft>
                <a:spcPts val="0"/>
              </a:spcAft>
              <a:buSzPts val="1400"/>
              <a:buFont typeface="Source Sans Pro"/>
              <a:buNone/>
              <a:defRPr>
                <a:latin typeface="Source Sans Pro"/>
                <a:ea typeface="Source Sans Pro"/>
                <a:cs typeface="Source Sans Pro"/>
                <a:sym typeface="Source Sans Pro"/>
              </a:defRPr>
            </a:lvl9pPr>
          </a:lstStyle>
          <a:p/>
        </p:txBody>
      </p:sp>
      <p:sp>
        <p:nvSpPr>
          <p:cNvPr id="149" name="Google Shape;149;p12"/>
          <p:cNvSpPr txBox="1"/>
          <p:nvPr>
            <p:ph idx="9" type="subTitle"/>
          </p:nvPr>
        </p:nvSpPr>
        <p:spPr>
          <a:xfrm>
            <a:off x="609600" y="4057950"/>
            <a:ext cx="8238000" cy="7089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a:latin typeface="Source Sans Pro"/>
                <a:ea typeface="Source Sans Pro"/>
                <a:cs typeface="Source Sans Pro"/>
                <a:sym typeface="Source Sans Pro"/>
              </a:defRPr>
            </a:lvl2pPr>
            <a:lvl3pPr lvl="2" rtl="0">
              <a:spcBef>
                <a:spcPts val="0"/>
              </a:spcBef>
              <a:spcAft>
                <a:spcPts val="0"/>
              </a:spcAft>
              <a:buSzPts val="1400"/>
              <a:buFont typeface="Source Sans Pro"/>
              <a:buNone/>
              <a:defRPr>
                <a:latin typeface="Source Sans Pro"/>
                <a:ea typeface="Source Sans Pro"/>
                <a:cs typeface="Source Sans Pro"/>
                <a:sym typeface="Source Sans Pro"/>
              </a:defRPr>
            </a:lvl3pPr>
            <a:lvl4pPr lvl="3" rtl="0">
              <a:spcBef>
                <a:spcPts val="0"/>
              </a:spcBef>
              <a:spcAft>
                <a:spcPts val="0"/>
              </a:spcAft>
              <a:buSzPts val="1400"/>
              <a:buFont typeface="Source Sans Pro"/>
              <a:buNone/>
              <a:defRPr>
                <a:latin typeface="Source Sans Pro"/>
                <a:ea typeface="Source Sans Pro"/>
                <a:cs typeface="Source Sans Pro"/>
                <a:sym typeface="Source Sans Pro"/>
              </a:defRPr>
            </a:lvl4pPr>
            <a:lvl5pPr lvl="4" rtl="0">
              <a:spcBef>
                <a:spcPts val="0"/>
              </a:spcBef>
              <a:spcAft>
                <a:spcPts val="0"/>
              </a:spcAft>
              <a:buSzPts val="1400"/>
              <a:buFont typeface="Source Sans Pro"/>
              <a:buNone/>
              <a:defRPr>
                <a:latin typeface="Source Sans Pro"/>
                <a:ea typeface="Source Sans Pro"/>
                <a:cs typeface="Source Sans Pro"/>
                <a:sym typeface="Source Sans Pro"/>
              </a:defRPr>
            </a:lvl5pPr>
            <a:lvl6pPr lvl="5" rtl="0">
              <a:spcBef>
                <a:spcPts val="0"/>
              </a:spcBef>
              <a:spcAft>
                <a:spcPts val="0"/>
              </a:spcAft>
              <a:buSzPts val="1400"/>
              <a:buFont typeface="Source Sans Pro"/>
              <a:buNone/>
              <a:defRPr>
                <a:latin typeface="Source Sans Pro"/>
                <a:ea typeface="Source Sans Pro"/>
                <a:cs typeface="Source Sans Pro"/>
                <a:sym typeface="Source Sans Pro"/>
              </a:defRPr>
            </a:lvl6pPr>
            <a:lvl7pPr lvl="6" rtl="0">
              <a:spcBef>
                <a:spcPts val="0"/>
              </a:spcBef>
              <a:spcAft>
                <a:spcPts val="0"/>
              </a:spcAft>
              <a:buSzPts val="1400"/>
              <a:buFont typeface="Source Sans Pro"/>
              <a:buNone/>
              <a:defRPr>
                <a:latin typeface="Source Sans Pro"/>
                <a:ea typeface="Source Sans Pro"/>
                <a:cs typeface="Source Sans Pro"/>
                <a:sym typeface="Source Sans Pro"/>
              </a:defRPr>
            </a:lvl7pPr>
            <a:lvl8pPr lvl="7" rtl="0">
              <a:spcBef>
                <a:spcPts val="0"/>
              </a:spcBef>
              <a:spcAft>
                <a:spcPts val="0"/>
              </a:spcAft>
              <a:buSzPts val="1400"/>
              <a:buFont typeface="Source Sans Pro"/>
              <a:buNone/>
              <a:defRPr>
                <a:latin typeface="Source Sans Pro"/>
                <a:ea typeface="Source Sans Pro"/>
                <a:cs typeface="Source Sans Pro"/>
                <a:sym typeface="Source Sans Pro"/>
              </a:defRPr>
            </a:lvl8pPr>
            <a:lvl9pPr lvl="8" rtl="0">
              <a:spcBef>
                <a:spcPts val="0"/>
              </a:spcBef>
              <a:spcAft>
                <a:spcPts val="0"/>
              </a:spcAft>
              <a:buSzPts val="1400"/>
              <a:buFont typeface="Source Sans Pro"/>
              <a:buNone/>
              <a:defRPr>
                <a:latin typeface="Source Sans Pro"/>
                <a:ea typeface="Source Sans Pro"/>
                <a:cs typeface="Source Sans Pro"/>
                <a:sym typeface="Source Sans Pro"/>
              </a:defRPr>
            </a:lvl9pPr>
          </a:lstStyle>
          <a:p/>
        </p:txBody>
      </p:sp>
      <p:sp>
        <p:nvSpPr>
          <p:cNvPr id="150" name="Google Shape;150;p12"/>
          <p:cNvSpPr txBox="1"/>
          <p:nvPr>
            <p:ph type="title"/>
          </p:nvPr>
        </p:nvSpPr>
        <p:spPr>
          <a:xfrm>
            <a:off x="11516250" y="3524975"/>
            <a:ext cx="4247100" cy="429300"/>
          </a:xfrm>
          <a:prstGeom prst="rect">
            <a:avLst/>
          </a:prstGeom>
        </p:spPr>
        <p:txBody>
          <a:bodyPr anchorCtr="0" anchor="t" bIns="0" lIns="0" spcFirstLastPara="1" rIns="0" wrap="square" tIns="0">
            <a:spAutoFit/>
          </a:bodyPr>
          <a:lstStyle>
            <a:lvl1pPr lvl="0" rtl="0" algn="l">
              <a:spcBef>
                <a:spcPts val="0"/>
              </a:spcBef>
              <a:spcAft>
                <a:spcPts val="0"/>
              </a:spcAft>
              <a:buClr>
                <a:schemeClr val="dk1"/>
              </a:buClr>
              <a:buSzPts val="2400"/>
              <a:buNone/>
              <a:defRPr b="1" sz="2400">
                <a:solidFill>
                  <a:schemeClr val="dk1"/>
                </a:solidFill>
              </a:defRPr>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
        <p:nvSpPr>
          <p:cNvPr id="151" name="Google Shape;151;p12"/>
          <p:cNvSpPr txBox="1"/>
          <p:nvPr>
            <p:ph idx="13" type="title"/>
          </p:nvPr>
        </p:nvSpPr>
        <p:spPr>
          <a:xfrm>
            <a:off x="11516250" y="3993875"/>
            <a:ext cx="4247100" cy="429300"/>
          </a:xfrm>
          <a:prstGeom prst="rect">
            <a:avLst/>
          </a:prstGeom>
        </p:spPr>
        <p:txBody>
          <a:bodyPr anchorCtr="0" anchor="t" bIns="0" lIns="0" spcFirstLastPara="1" rIns="0" wrap="square" tIns="0">
            <a:spAutoFit/>
          </a:bodyPr>
          <a:lstStyle>
            <a:lvl1pPr lvl="0" rtl="0" algn="l">
              <a:spcBef>
                <a:spcPts val="0"/>
              </a:spcBef>
              <a:spcAft>
                <a:spcPts val="0"/>
              </a:spcAft>
              <a:buClr>
                <a:schemeClr val="dk1"/>
              </a:buClr>
              <a:buSzPts val="2200"/>
              <a:buNone/>
              <a:defRPr sz="2200">
                <a:solidFill>
                  <a:schemeClr val="dk1"/>
                </a:solidFill>
              </a:defRPr>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
        <p:nvSpPr>
          <p:cNvPr id="152" name="Google Shape;152;p12"/>
          <p:cNvSpPr/>
          <p:nvPr/>
        </p:nvSpPr>
        <p:spPr>
          <a:xfrm>
            <a:off x="11025900" y="6409800"/>
            <a:ext cx="5380200" cy="2658000"/>
          </a:xfrm>
          <a:prstGeom prst="rect">
            <a:avLst/>
          </a:prstGeom>
          <a:solidFill>
            <a:srgbClr val="F3F3F3"/>
          </a:solidFill>
          <a:ln>
            <a:noFill/>
          </a:ln>
        </p:spPr>
        <p:txBody>
          <a:bodyPr anchorCtr="0" anchor="ctr" bIns="182850" lIns="731500" spcFirstLastPara="1" rIns="365750" wrap="square" tIns="182850">
            <a:noAutofit/>
          </a:bodyPr>
          <a:lstStyle/>
          <a:p>
            <a:pPr indent="0" lvl="0" marL="0" rtl="0" algn="l">
              <a:spcBef>
                <a:spcPts val="0"/>
              </a:spcBef>
              <a:spcAft>
                <a:spcPts val="0"/>
              </a:spcAft>
              <a:buNone/>
            </a:pPr>
            <a:r>
              <a:t/>
            </a:r>
            <a:endParaRPr sz="2800"/>
          </a:p>
        </p:txBody>
      </p:sp>
      <p:sp>
        <p:nvSpPr>
          <p:cNvPr id="153" name="Google Shape;153;p12"/>
          <p:cNvSpPr txBox="1"/>
          <p:nvPr>
            <p:ph idx="14" type="title"/>
          </p:nvPr>
        </p:nvSpPr>
        <p:spPr>
          <a:xfrm>
            <a:off x="11516250" y="6811375"/>
            <a:ext cx="4247100" cy="429300"/>
          </a:xfrm>
          <a:prstGeom prst="rect">
            <a:avLst/>
          </a:prstGeom>
        </p:spPr>
        <p:txBody>
          <a:bodyPr anchorCtr="0" anchor="t" bIns="0" lIns="0" spcFirstLastPara="1" rIns="0" wrap="square" tIns="0">
            <a:spAutoFit/>
          </a:bodyPr>
          <a:lstStyle>
            <a:lvl1pPr lvl="0" rtl="0" algn="l">
              <a:spcBef>
                <a:spcPts val="0"/>
              </a:spcBef>
              <a:spcAft>
                <a:spcPts val="0"/>
              </a:spcAft>
              <a:buClr>
                <a:schemeClr val="dk1"/>
              </a:buClr>
              <a:buSzPts val="2400"/>
              <a:buNone/>
              <a:defRPr b="1" sz="2400">
                <a:solidFill>
                  <a:schemeClr val="dk1"/>
                </a:solidFill>
              </a:defRPr>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
        <p:nvSpPr>
          <p:cNvPr id="154" name="Google Shape;154;p12"/>
          <p:cNvSpPr txBox="1"/>
          <p:nvPr>
            <p:ph idx="15" type="title"/>
          </p:nvPr>
        </p:nvSpPr>
        <p:spPr>
          <a:xfrm>
            <a:off x="11516250" y="7280275"/>
            <a:ext cx="4247100" cy="429300"/>
          </a:xfrm>
          <a:prstGeom prst="rect">
            <a:avLst/>
          </a:prstGeom>
        </p:spPr>
        <p:txBody>
          <a:bodyPr anchorCtr="0" anchor="t" bIns="0" lIns="0" spcFirstLastPara="1" rIns="0" wrap="square" tIns="0">
            <a:spAutoFit/>
          </a:bodyPr>
          <a:lstStyle>
            <a:lvl1pPr lvl="0" rtl="0" algn="l">
              <a:spcBef>
                <a:spcPts val="0"/>
              </a:spcBef>
              <a:spcAft>
                <a:spcPts val="0"/>
              </a:spcAft>
              <a:buClr>
                <a:schemeClr val="dk1"/>
              </a:buClr>
              <a:buSzPts val="2200"/>
              <a:buNone/>
              <a:defRPr sz="2200">
                <a:solidFill>
                  <a:schemeClr val="dk1"/>
                </a:solidFill>
              </a:defRPr>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
        <p:nvSpPr>
          <p:cNvPr id="155" name="Google Shape;155;p12"/>
          <p:cNvSpPr txBox="1"/>
          <p:nvPr>
            <p:ph idx="16" type="title"/>
          </p:nvPr>
        </p:nvSpPr>
        <p:spPr>
          <a:xfrm>
            <a:off x="685800" y="914400"/>
            <a:ext cx="88875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5600"/>
              <a:buFont typeface="Source Sans Pro"/>
              <a:buNone/>
              <a:defRPr i="0" sz="5600" u="none" cap="none" strike="noStrike">
                <a:solidFill>
                  <a:schemeClr val="dk1"/>
                </a:solidFill>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p:cSld name="CUSTOM_10_1_1_1_1">
    <p:spTree>
      <p:nvGrpSpPr>
        <p:cNvPr id="962" name="Shape 962"/>
        <p:cNvGrpSpPr/>
        <p:nvPr/>
      </p:nvGrpSpPr>
      <p:grpSpPr>
        <a:xfrm>
          <a:off x="0" y="0"/>
          <a:ext cx="0" cy="0"/>
          <a:chOff x="0" y="0"/>
          <a:chExt cx="0" cy="0"/>
        </a:xfrm>
      </p:grpSpPr>
      <p:sp>
        <p:nvSpPr>
          <p:cNvPr id="963" name="Google Shape;963;p113"/>
          <p:cNvSpPr/>
          <p:nvPr/>
        </p:nvSpPr>
        <p:spPr>
          <a:xfrm>
            <a:off x="11758075" y="6001250"/>
            <a:ext cx="5145000" cy="2812800"/>
          </a:xfrm>
          <a:prstGeom prst="rect">
            <a:avLst/>
          </a:prstGeom>
          <a:solidFill>
            <a:srgbClr val="E5D3FC"/>
          </a:solidFill>
          <a:ln cap="flat" cmpd="sng" w="9525">
            <a:solidFill>
              <a:srgbClr val="E5D3FC"/>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cxnSp>
        <p:nvCxnSpPr>
          <p:cNvPr id="964" name="Google Shape;964;p113"/>
          <p:cNvCxnSpPr/>
          <p:nvPr/>
        </p:nvCxnSpPr>
        <p:spPr>
          <a:xfrm>
            <a:off x="746275" y="2972763"/>
            <a:ext cx="16177200" cy="0"/>
          </a:xfrm>
          <a:prstGeom prst="straightConnector1">
            <a:avLst/>
          </a:prstGeom>
          <a:noFill/>
          <a:ln cap="flat" cmpd="sng" w="19050">
            <a:solidFill>
              <a:srgbClr val="E5166B"/>
            </a:solidFill>
            <a:prstDash val="solid"/>
            <a:round/>
            <a:headEnd len="med" w="med" type="none"/>
            <a:tailEnd len="med" w="med" type="none"/>
          </a:ln>
        </p:spPr>
      </p:cxnSp>
      <p:cxnSp>
        <p:nvCxnSpPr>
          <p:cNvPr id="965" name="Google Shape;965;p113"/>
          <p:cNvCxnSpPr/>
          <p:nvPr/>
        </p:nvCxnSpPr>
        <p:spPr>
          <a:xfrm>
            <a:off x="746275" y="6001250"/>
            <a:ext cx="16156800" cy="0"/>
          </a:xfrm>
          <a:prstGeom prst="straightConnector1">
            <a:avLst/>
          </a:prstGeom>
          <a:noFill/>
          <a:ln cap="flat" cmpd="sng" w="19050">
            <a:solidFill>
              <a:srgbClr val="E5166B"/>
            </a:solidFill>
            <a:prstDash val="solid"/>
            <a:round/>
            <a:headEnd len="med" w="med" type="none"/>
            <a:tailEnd len="med" w="med" type="none"/>
          </a:ln>
        </p:spPr>
      </p:cxnSp>
      <p:sp>
        <p:nvSpPr>
          <p:cNvPr id="966" name="Google Shape;966;p11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967" name="Google Shape;967;p113"/>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968" name="Google Shape;968;p113"/>
          <p:cNvSpPr txBox="1"/>
          <p:nvPr>
            <p:ph idx="1" type="subTitle"/>
          </p:nvPr>
        </p:nvSpPr>
        <p:spPr>
          <a:xfrm>
            <a:off x="2633675" y="6377775"/>
            <a:ext cx="3000000" cy="11394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p:txBody>
      </p:sp>
      <p:sp>
        <p:nvSpPr>
          <p:cNvPr id="969" name="Google Shape;969;p113"/>
          <p:cNvSpPr txBox="1"/>
          <p:nvPr>
            <p:ph idx="2" type="subTitle"/>
          </p:nvPr>
        </p:nvSpPr>
        <p:spPr>
          <a:xfrm>
            <a:off x="2633675" y="7696125"/>
            <a:ext cx="3000000" cy="5478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666666"/>
              </a:buClr>
              <a:buSzPts val="1400"/>
              <a:buFont typeface="Source Sans Pro"/>
              <a:buNone/>
              <a:defRPr sz="1400">
                <a:solidFill>
                  <a:srgbClr val="666666"/>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970" name="Google Shape;970;p113"/>
          <p:cNvSpPr txBox="1"/>
          <p:nvPr>
            <p:ph hasCustomPrompt="1" type="title"/>
          </p:nvPr>
        </p:nvSpPr>
        <p:spPr>
          <a:xfrm>
            <a:off x="746275" y="6377775"/>
            <a:ext cx="1837200" cy="767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971" name="Google Shape;971;p113"/>
          <p:cNvSpPr txBox="1"/>
          <p:nvPr>
            <p:ph idx="3" type="subTitle"/>
          </p:nvPr>
        </p:nvSpPr>
        <p:spPr>
          <a:xfrm>
            <a:off x="8284325" y="6377775"/>
            <a:ext cx="3000000" cy="11394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p:txBody>
      </p:sp>
      <p:sp>
        <p:nvSpPr>
          <p:cNvPr id="972" name="Google Shape;972;p113"/>
          <p:cNvSpPr txBox="1"/>
          <p:nvPr>
            <p:ph hasCustomPrompt="1" idx="4" type="title"/>
          </p:nvPr>
        </p:nvSpPr>
        <p:spPr>
          <a:xfrm>
            <a:off x="6396925" y="6377775"/>
            <a:ext cx="1837200" cy="767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973" name="Google Shape;973;p113"/>
          <p:cNvSpPr txBox="1"/>
          <p:nvPr>
            <p:ph idx="5" type="subTitle"/>
          </p:nvPr>
        </p:nvSpPr>
        <p:spPr>
          <a:xfrm>
            <a:off x="11818975" y="6313729"/>
            <a:ext cx="4603800" cy="14586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974" name="Google Shape;974;p113"/>
          <p:cNvSpPr txBox="1"/>
          <p:nvPr>
            <p:ph idx="6" type="subTitle"/>
          </p:nvPr>
        </p:nvSpPr>
        <p:spPr>
          <a:xfrm>
            <a:off x="11818975" y="7910428"/>
            <a:ext cx="4603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975" name="Google Shape;975;p113"/>
          <p:cNvSpPr txBox="1"/>
          <p:nvPr>
            <p:ph idx="7" type="subTitle"/>
          </p:nvPr>
        </p:nvSpPr>
        <p:spPr>
          <a:xfrm>
            <a:off x="12123775" y="9155325"/>
            <a:ext cx="4855800" cy="5478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2B2C33"/>
              </a:buClr>
              <a:buSzPts val="1400"/>
              <a:buFont typeface="Source Sans Pro"/>
              <a:buNone/>
              <a:defRPr sz="1400">
                <a:solidFill>
                  <a:srgbClr val="2B2C33"/>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976" name="Google Shape;976;p113"/>
          <p:cNvSpPr txBox="1"/>
          <p:nvPr>
            <p:ph idx="8" type="subTitle"/>
          </p:nvPr>
        </p:nvSpPr>
        <p:spPr>
          <a:xfrm>
            <a:off x="8234125" y="7696125"/>
            <a:ext cx="3000000" cy="5478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666666"/>
              </a:buClr>
              <a:buSzPts val="1400"/>
              <a:buFont typeface="Source Sans Pro"/>
              <a:buNone/>
              <a:defRPr sz="1400">
                <a:solidFill>
                  <a:srgbClr val="666666"/>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977" name="Google Shape;977;p113"/>
          <p:cNvSpPr txBox="1"/>
          <p:nvPr>
            <p:ph idx="9" type="subTitle"/>
          </p:nvPr>
        </p:nvSpPr>
        <p:spPr>
          <a:xfrm>
            <a:off x="2633675" y="3352800"/>
            <a:ext cx="3000000" cy="11394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p:txBody>
      </p:sp>
      <p:sp>
        <p:nvSpPr>
          <p:cNvPr id="978" name="Google Shape;978;p113"/>
          <p:cNvSpPr txBox="1"/>
          <p:nvPr>
            <p:ph idx="13" type="subTitle"/>
          </p:nvPr>
        </p:nvSpPr>
        <p:spPr>
          <a:xfrm>
            <a:off x="2633675" y="4671150"/>
            <a:ext cx="3000000" cy="5478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666666"/>
              </a:buClr>
              <a:buSzPts val="1400"/>
              <a:buFont typeface="Source Sans Pro"/>
              <a:buNone/>
              <a:defRPr sz="1400">
                <a:solidFill>
                  <a:srgbClr val="666666"/>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979" name="Google Shape;979;p113"/>
          <p:cNvSpPr txBox="1"/>
          <p:nvPr>
            <p:ph hasCustomPrompt="1" idx="14" type="title"/>
          </p:nvPr>
        </p:nvSpPr>
        <p:spPr>
          <a:xfrm>
            <a:off x="746275" y="3352800"/>
            <a:ext cx="1837200" cy="767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980" name="Google Shape;980;p113"/>
          <p:cNvSpPr txBox="1"/>
          <p:nvPr>
            <p:ph idx="15" type="subTitle"/>
          </p:nvPr>
        </p:nvSpPr>
        <p:spPr>
          <a:xfrm>
            <a:off x="8284325" y="3352800"/>
            <a:ext cx="3000000" cy="11394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p:txBody>
      </p:sp>
      <p:sp>
        <p:nvSpPr>
          <p:cNvPr id="981" name="Google Shape;981;p113"/>
          <p:cNvSpPr txBox="1"/>
          <p:nvPr>
            <p:ph hasCustomPrompt="1" idx="16" type="title"/>
          </p:nvPr>
        </p:nvSpPr>
        <p:spPr>
          <a:xfrm>
            <a:off x="6396925" y="3352800"/>
            <a:ext cx="1837200" cy="767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982" name="Google Shape;982;p113"/>
          <p:cNvSpPr txBox="1"/>
          <p:nvPr>
            <p:ph idx="17" type="subTitle"/>
          </p:nvPr>
        </p:nvSpPr>
        <p:spPr>
          <a:xfrm>
            <a:off x="8234125" y="4671150"/>
            <a:ext cx="3000000" cy="5478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666666"/>
              </a:buClr>
              <a:buSzPts val="1400"/>
              <a:buFont typeface="Source Sans Pro"/>
              <a:buNone/>
              <a:defRPr sz="1400">
                <a:solidFill>
                  <a:srgbClr val="666666"/>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983" name="Google Shape;983;p113"/>
          <p:cNvSpPr txBox="1"/>
          <p:nvPr>
            <p:ph idx="18" type="subTitle"/>
          </p:nvPr>
        </p:nvSpPr>
        <p:spPr>
          <a:xfrm>
            <a:off x="13934975" y="3352800"/>
            <a:ext cx="3000000" cy="11394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p:txBody>
      </p:sp>
      <p:sp>
        <p:nvSpPr>
          <p:cNvPr id="984" name="Google Shape;984;p113"/>
          <p:cNvSpPr txBox="1"/>
          <p:nvPr>
            <p:ph hasCustomPrompt="1" idx="19" type="title"/>
          </p:nvPr>
        </p:nvSpPr>
        <p:spPr>
          <a:xfrm>
            <a:off x="12047575" y="3352800"/>
            <a:ext cx="1837200" cy="767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985" name="Google Shape;985;p113"/>
          <p:cNvSpPr txBox="1"/>
          <p:nvPr>
            <p:ph idx="20" type="subTitle"/>
          </p:nvPr>
        </p:nvSpPr>
        <p:spPr>
          <a:xfrm>
            <a:off x="13884775" y="4671150"/>
            <a:ext cx="3000000" cy="5478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666666"/>
              </a:buClr>
              <a:buSzPts val="1400"/>
              <a:buFont typeface="Source Sans Pro"/>
              <a:buNone/>
              <a:defRPr sz="1400">
                <a:solidFill>
                  <a:srgbClr val="666666"/>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986" name="Google Shape;986;p113"/>
          <p:cNvSpPr txBox="1"/>
          <p:nvPr>
            <p:ph idx="21"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p:cSld name="CUSTOM_10_1_1_1_1_1_1">
    <p:spTree>
      <p:nvGrpSpPr>
        <p:cNvPr id="987" name="Shape 987"/>
        <p:cNvGrpSpPr/>
        <p:nvPr/>
      </p:nvGrpSpPr>
      <p:grpSpPr>
        <a:xfrm>
          <a:off x="0" y="0"/>
          <a:ext cx="0" cy="0"/>
          <a:chOff x="0" y="0"/>
          <a:chExt cx="0" cy="0"/>
        </a:xfrm>
      </p:grpSpPr>
      <p:sp>
        <p:nvSpPr>
          <p:cNvPr id="988" name="Google Shape;988;p11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989" name="Google Shape;989;p114"/>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990" name="Google Shape;990;p114"/>
          <p:cNvSpPr/>
          <p:nvPr/>
        </p:nvSpPr>
        <p:spPr>
          <a:xfrm>
            <a:off x="743150" y="2147600"/>
            <a:ext cx="16840800" cy="7027800"/>
          </a:xfrm>
          <a:prstGeom prst="rect">
            <a:avLst/>
          </a:prstGeom>
          <a:solidFill>
            <a:srgbClr val="F3F3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rPr lang="en" sz="2800"/>
              <a:t>  </a:t>
            </a:r>
            <a:endParaRPr sz="2800"/>
          </a:p>
        </p:txBody>
      </p:sp>
      <p:sp>
        <p:nvSpPr>
          <p:cNvPr id="991" name="Google Shape;991;p114"/>
          <p:cNvSpPr txBox="1"/>
          <p:nvPr>
            <p:ph idx="1" type="subTitle"/>
          </p:nvPr>
        </p:nvSpPr>
        <p:spPr>
          <a:xfrm>
            <a:off x="1478650" y="2779700"/>
            <a:ext cx="7356000" cy="1017000"/>
          </a:xfrm>
          <a:prstGeom prst="rect">
            <a:avLst/>
          </a:prstGeom>
          <a:noFill/>
          <a:ln>
            <a:noFill/>
          </a:ln>
        </p:spPr>
        <p:txBody>
          <a:bodyPr anchorCtr="0" anchor="t" bIns="0" lIns="0" spcFirstLastPara="1" rIns="0" wrap="square" tIns="0">
            <a:spAutoFit/>
          </a:bodyPr>
          <a:lstStyle>
            <a:lvl1pPr lvl="0" rtl="0">
              <a:lnSpc>
                <a:spcPct val="110000"/>
              </a:lnSpc>
              <a:spcBef>
                <a:spcPts val="0"/>
              </a:spcBef>
              <a:spcAft>
                <a:spcPts val="0"/>
              </a:spcAft>
              <a:buNone/>
              <a:defRPr sz="2800">
                <a:solidFill>
                  <a:schemeClr val="accent1"/>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992" name="Google Shape;992;p114"/>
          <p:cNvSpPr txBox="1"/>
          <p:nvPr>
            <p:ph idx="2" type="subTitle"/>
          </p:nvPr>
        </p:nvSpPr>
        <p:spPr>
          <a:xfrm>
            <a:off x="2284400" y="4156350"/>
            <a:ext cx="9348000" cy="758400"/>
          </a:xfrm>
          <a:prstGeom prst="rect">
            <a:avLst/>
          </a:prstGeom>
          <a:noFill/>
          <a:ln>
            <a:noFill/>
          </a:ln>
        </p:spPr>
        <p:txBody>
          <a:bodyPr anchorCtr="0" anchor="t" bIns="0" lIns="0" spcFirstLastPara="1" rIns="0" wrap="square" tIns="0">
            <a:spAutoFit/>
          </a:bodyPr>
          <a:lstStyle>
            <a:lvl1pPr lvl="0" rtl="0">
              <a:lnSpc>
                <a:spcPct val="110000"/>
              </a:lnSpc>
              <a:spcBef>
                <a:spcPts val="0"/>
              </a:spcBef>
              <a:spcAft>
                <a:spcPts val="0"/>
              </a:spcAft>
              <a:buNone/>
              <a:defRPr sz="2400">
                <a:latin typeface="Source Sans Pro"/>
                <a:ea typeface="Source Sans Pro"/>
                <a:cs typeface="Source Sans Pro"/>
                <a:sym typeface="Source Sans Pro"/>
              </a:defRPr>
            </a:lvl1pPr>
            <a:lvl2pPr lvl="1"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9pPr>
          </a:lstStyle>
          <a:p/>
        </p:txBody>
      </p:sp>
      <p:sp>
        <p:nvSpPr>
          <p:cNvPr id="993" name="Google Shape;993;p114"/>
          <p:cNvSpPr/>
          <p:nvPr/>
        </p:nvSpPr>
        <p:spPr>
          <a:xfrm>
            <a:off x="1478625" y="4264900"/>
            <a:ext cx="429600" cy="429600"/>
          </a:xfrm>
          <a:prstGeom prst="rect">
            <a:avLst/>
          </a:prstGeom>
          <a:noFill/>
          <a:ln cap="flat" cmpd="sng" w="19050">
            <a:solidFill>
              <a:schemeClr val="accent2"/>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994" name="Google Shape;994;p114"/>
          <p:cNvPicPr preferRelativeResize="0"/>
          <p:nvPr/>
        </p:nvPicPr>
        <p:blipFill>
          <a:blip r:embed="rId3">
            <a:alphaModFix/>
          </a:blip>
          <a:stretch>
            <a:fillRect/>
          </a:stretch>
        </p:blipFill>
        <p:spPr>
          <a:xfrm>
            <a:off x="1551438" y="4390250"/>
            <a:ext cx="283679" cy="215748"/>
          </a:xfrm>
          <a:prstGeom prst="rect">
            <a:avLst/>
          </a:prstGeom>
          <a:noFill/>
          <a:ln>
            <a:noFill/>
          </a:ln>
        </p:spPr>
      </p:pic>
      <p:sp>
        <p:nvSpPr>
          <p:cNvPr id="995" name="Google Shape;995;p114"/>
          <p:cNvSpPr txBox="1"/>
          <p:nvPr>
            <p:ph idx="3" type="subTitle"/>
          </p:nvPr>
        </p:nvSpPr>
        <p:spPr>
          <a:xfrm>
            <a:off x="2284400" y="5274400"/>
            <a:ext cx="9843000" cy="758400"/>
          </a:xfrm>
          <a:prstGeom prst="rect">
            <a:avLst/>
          </a:prstGeom>
          <a:noFill/>
          <a:ln>
            <a:noFill/>
          </a:ln>
        </p:spPr>
        <p:txBody>
          <a:bodyPr anchorCtr="0" anchor="t" bIns="0" lIns="0" spcFirstLastPara="1" rIns="0" wrap="square" tIns="0">
            <a:spAutoFit/>
          </a:bodyPr>
          <a:lstStyle>
            <a:lvl1pPr lvl="0" rtl="0">
              <a:lnSpc>
                <a:spcPct val="110000"/>
              </a:lnSpc>
              <a:spcBef>
                <a:spcPts val="0"/>
              </a:spcBef>
              <a:spcAft>
                <a:spcPts val="0"/>
              </a:spcAft>
              <a:buNone/>
              <a:defRPr sz="2400">
                <a:latin typeface="Source Sans Pro"/>
                <a:ea typeface="Source Sans Pro"/>
                <a:cs typeface="Source Sans Pro"/>
                <a:sym typeface="Source Sans Pro"/>
              </a:defRPr>
            </a:lvl1pPr>
            <a:lvl2pPr lvl="1"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9pPr>
          </a:lstStyle>
          <a:p/>
        </p:txBody>
      </p:sp>
      <p:sp>
        <p:nvSpPr>
          <p:cNvPr id="996" name="Google Shape;996;p114"/>
          <p:cNvSpPr/>
          <p:nvPr/>
        </p:nvSpPr>
        <p:spPr>
          <a:xfrm>
            <a:off x="1478625" y="5382938"/>
            <a:ext cx="429600" cy="429600"/>
          </a:xfrm>
          <a:prstGeom prst="rect">
            <a:avLst/>
          </a:prstGeom>
          <a:noFill/>
          <a:ln cap="flat" cmpd="sng" w="19050">
            <a:solidFill>
              <a:schemeClr val="accent2"/>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997" name="Google Shape;997;p114"/>
          <p:cNvPicPr preferRelativeResize="0"/>
          <p:nvPr/>
        </p:nvPicPr>
        <p:blipFill>
          <a:blip r:embed="rId3">
            <a:alphaModFix/>
          </a:blip>
          <a:stretch>
            <a:fillRect/>
          </a:stretch>
        </p:blipFill>
        <p:spPr>
          <a:xfrm>
            <a:off x="1551438" y="5508288"/>
            <a:ext cx="283679" cy="215748"/>
          </a:xfrm>
          <a:prstGeom prst="rect">
            <a:avLst/>
          </a:prstGeom>
          <a:noFill/>
          <a:ln>
            <a:noFill/>
          </a:ln>
        </p:spPr>
      </p:pic>
      <p:sp>
        <p:nvSpPr>
          <p:cNvPr id="998" name="Google Shape;998;p114"/>
          <p:cNvSpPr txBox="1"/>
          <p:nvPr>
            <p:ph idx="4" type="subTitle"/>
          </p:nvPr>
        </p:nvSpPr>
        <p:spPr>
          <a:xfrm>
            <a:off x="2284400" y="6436300"/>
            <a:ext cx="9348000" cy="758400"/>
          </a:xfrm>
          <a:prstGeom prst="rect">
            <a:avLst/>
          </a:prstGeom>
          <a:noFill/>
          <a:ln>
            <a:noFill/>
          </a:ln>
        </p:spPr>
        <p:txBody>
          <a:bodyPr anchorCtr="0" anchor="t" bIns="0" lIns="0" spcFirstLastPara="1" rIns="0" wrap="square" tIns="0">
            <a:spAutoFit/>
          </a:bodyPr>
          <a:lstStyle>
            <a:lvl1pPr lvl="0" rtl="0">
              <a:lnSpc>
                <a:spcPct val="110000"/>
              </a:lnSpc>
              <a:spcBef>
                <a:spcPts val="0"/>
              </a:spcBef>
              <a:spcAft>
                <a:spcPts val="0"/>
              </a:spcAft>
              <a:buNone/>
              <a:defRPr sz="2400">
                <a:latin typeface="Source Sans Pro"/>
                <a:ea typeface="Source Sans Pro"/>
                <a:cs typeface="Source Sans Pro"/>
                <a:sym typeface="Source Sans Pro"/>
              </a:defRPr>
            </a:lvl1pPr>
            <a:lvl2pPr lvl="1"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9pPr>
          </a:lstStyle>
          <a:p/>
        </p:txBody>
      </p:sp>
      <p:sp>
        <p:nvSpPr>
          <p:cNvPr id="999" name="Google Shape;999;p114"/>
          <p:cNvSpPr/>
          <p:nvPr/>
        </p:nvSpPr>
        <p:spPr>
          <a:xfrm>
            <a:off x="1478625" y="6544850"/>
            <a:ext cx="429600" cy="429600"/>
          </a:xfrm>
          <a:prstGeom prst="rect">
            <a:avLst/>
          </a:prstGeom>
          <a:noFill/>
          <a:ln cap="flat" cmpd="sng" w="19050">
            <a:solidFill>
              <a:schemeClr val="accent2"/>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1000" name="Google Shape;1000;p114"/>
          <p:cNvPicPr preferRelativeResize="0"/>
          <p:nvPr/>
        </p:nvPicPr>
        <p:blipFill>
          <a:blip r:embed="rId3">
            <a:alphaModFix/>
          </a:blip>
          <a:stretch>
            <a:fillRect/>
          </a:stretch>
        </p:blipFill>
        <p:spPr>
          <a:xfrm>
            <a:off x="1551438" y="6661788"/>
            <a:ext cx="283679" cy="215748"/>
          </a:xfrm>
          <a:prstGeom prst="rect">
            <a:avLst/>
          </a:prstGeom>
          <a:noFill/>
          <a:ln>
            <a:noFill/>
          </a:ln>
        </p:spPr>
      </p:pic>
      <p:sp>
        <p:nvSpPr>
          <p:cNvPr id="1001" name="Google Shape;1001;p114"/>
          <p:cNvSpPr txBox="1"/>
          <p:nvPr>
            <p:ph idx="5" type="subTitle"/>
          </p:nvPr>
        </p:nvSpPr>
        <p:spPr>
          <a:xfrm>
            <a:off x="2284400" y="7598200"/>
            <a:ext cx="9348000" cy="758400"/>
          </a:xfrm>
          <a:prstGeom prst="rect">
            <a:avLst/>
          </a:prstGeom>
          <a:noFill/>
          <a:ln>
            <a:noFill/>
          </a:ln>
        </p:spPr>
        <p:txBody>
          <a:bodyPr anchorCtr="0" anchor="t" bIns="0" lIns="0" spcFirstLastPara="1" rIns="0" wrap="square" tIns="0">
            <a:spAutoFit/>
          </a:bodyPr>
          <a:lstStyle>
            <a:lvl1pPr lvl="0" rtl="0">
              <a:lnSpc>
                <a:spcPct val="110000"/>
              </a:lnSpc>
              <a:spcBef>
                <a:spcPts val="0"/>
              </a:spcBef>
              <a:spcAft>
                <a:spcPts val="0"/>
              </a:spcAft>
              <a:buNone/>
              <a:defRPr sz="2400">
                <a:latin typeface="Source Sans Pro"/>
                <a:ea typeface="Source Sans Pro"/>
                <a:cs typeface="Source Sans Pro"/>
                <a:sym typeface="Source Sans Pro"/>
              </a:defRPr>
            </a:lvl1pPr>
            <a:lvl2pPr lvl="1"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9pPr>
          </a:lstStyle>
          <a:p/>
        </p:txBody>
      </p:sp>
      <p:sp>
        <p:nvSpPr>
          <p:cNvPr id="1002" name="Google Shape;1002;p114"/>
          <p:cNvSpPr/>
          <p:nvPr/>
        </p:nvSpPr>
        <p:spPr>
          <a:xfrm>
            <a:off x="1478625" y="7706738"/>
            <a:ext cx="429600" cy="429600"/>
          </a:xfrm>
          <a:prstGeom prst="rect">
            <a:avLst/>
          </a:prstGeom>
          <a:noFill/>
          <a:ln cap="flat" cmpd="sng" w="19050">
            <a:solidFill>
              <a:schemeClr val="accent2"/>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1003" name="Google Shape;1003;p114"/>
          <p:cNvPicPr preferRelativeResize="0"/>
          <p:nvPr/>
        </p:nvPicPr>
        <p:blipFill>
          <a:blip r:embed="rId3">
            <a:alphaModFix/>
          </a:blip>
          <a:stretch>
            <a:fillRect/>
          </a:stretch>
        </p:blipFill>
        <p:spPr>
          <a:xfrm>
            <a:off x="1551438" y="7813525"/>
            <a:ext cx="283679" cy="215748"/>
          </a:xfrm>
          <a:prstGeom prst="rect">
            <a:avLst/>
          </a:prstGeom>
          <a:noFill/>
          <a:ln>
            <a:noFill/>
          </a:ln>
        </p:spPr>
      </p:pic>
      <p:sp>
        <p:nvSpPr>
          <p:cNvPr id="1004" name="Google Shape;1004;p114"/>
          <p:cNvSpPr/>
          <p:nvPr>
            <p:ph idx="6" type="pic"/>
          </p:nvPr>
        </p:nvSpPr>
        <p:spPr>
          <a:xfrm>
            <a:off x="13701000" y="2143600"/>
            <a:ext cx="3883200" cy="7027800"/>
          </a:xfrm>
          <a:prstGeom prst="rect">
            <a:avLst/>
          </a:prstGeom>
          <a:noFill/>
          <a:ln>
            <a:noFill/>
          </a:ln>
        </p:spPr>
      </p:sp>
      <p:sp>
        <p:nvSpPr>
          <p:cNvPr id="1005" name="Google Shape;1005;p114"/>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p:cSld name="CUSTOM_10_1_1_1_1_1_1_1">
    <p:spTree>
      <p:nvGrpSpPr>
        <p:cNvPr id="1006" name="Shape 1006"/>
        <p:cNvGrpSpPr/>
        <p:nvPr/>
      </p:nvGrpSpPr>
      <p:grpSpPr>
        <a:xfrm>
          <a:off x="0" y="0"/>
          <a:ext cx="0" cy="0"/>
          <a:chOff x="0" y="0"/>
          <a:chExt cx="0" cy="0"/>
        </a:xfrm>
      </p:grpSpPr>
      <p:sp>
        <p:nvSpPr>
          <p:cNvPr id="1007" name="Google Shape;1007;p11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008" name="Google Shape;1008;p115"/>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009" name="Google Shape;1009;p115"/>
          <p:cNvSpPr/>
          <p:nvPr/>
        </p:nvSpPr>
        <p:spPr>
          <a:xfrm>
            <a:off x="11025900" y="3123400"/>
            <a:ext cx="5380200" cy="2658000"/>
          </a:xfrm>
          <a:prstGeom prst="rect">
            <a:avLst/>
          </a:prstGeom>
          <a:solidFill>
            <a:srgbClr val="F3F3F3"/>
          </a:solidFill>
          <a:ln>
            <a:noFill/>
          </a:ln>
        </p:spPr>
        <p:txBody>
          <a:bodyPr anchorCtr="0" anchor="ctr" bIns="182850" lIns="731500" spcFirstLastPara="1" rIns="365750" wrap="square" tIns="182850">
            <a:noAutofit/>
          </a:bodyPr>
          <a:lstStyle/>
          <a:p>
            <a:pPr indent="0" lvl="0" marL="0" rtl="0" algn="l">
              <a:spcBef>
                <a:spcPts val="0"/>
              </a:spcBef>
              <a:spcAft>
                <a:spcPts val="0"/>
              </a:spcAft>
              <a:buNone/>
            </a:pPr>
            <a:r>
              <a:t/>
            </a:r>
            <a:endParaRPr sz="2800"/>
          </a:p>
        </p:txBody>
      </p:sp>
      <p:sp>
        <p:nvSpPr>
          <p:cNvPr id="1010" name="Google Shape;1010;p115"/>
          <p:cNvSpPr txBox="1"/>
          <p:nvPr>
            <p:ph idx="1" type="subTitle"/>
          </p:nvPr>
        </p:nvSpPr>
        <p:spPr>
          <a:xfrm>
            <a:off x="685800" y="2652600"/>
            <a:ext cx="7750200" cy="5478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Clr>
                <a:schemeClr val="accent2"/>
              </a:buClr>
              <a:buSzPts val="2600"/>
              <a:buFont typeface="Source Sans Pro"/>
              <a:buNone/>
              <a:defRPr sz="26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011" name="Google Shape;1011;p115"/>
          <p:cNvSpPr txBox="1"/>
          <p:nvPr>
            <p:ph idx="2" type="subTitle"/>
          </p:nvPr>
        </p:nvSpPr>
        <p:spPr>
          <a:xfrm>
            <a:off x="685800" y="3586450"/>
            <a:ext cx="7750200" cy="5478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Clr>
                <a:schemeClr val="accent1"/>
              </a:buClr>
              <a:buSzPts val="2800"/>
              <a:buFont typeface="Source Sans Pro"/>
              <a:buNone/>
              <a:defRPr sz="28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012" name="Google Shape;1012;p115"/>
          <p:cNvSpPr txBox="1"/>
          <p:nvPr>
            <p:ph type="title"/>
          </p:nvPr>
        </p:nvSpPr>
        <p:spPr>
          <a:xfrm>
            <a:off x="11599250" y="3524975"/>
            <a:ext cx="4363200" cy="5478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400"/>
              <a:buNone/>
              <a:defRPr b="1" sz="2400"/>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013" name="Google Shape;1013;p115"/>
          <p:cNvSpPr txBox="1"/>
          <p:nvPr>
            <p:ph idx="3" type="title"/>
          </p:nvPr>
        </p:nvSpPr>
        <p:spPr>
          <a:xfrm>
            <a:off x="11599250" y="4040675"/>
            <a:ext cx="4363200" cy="5478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200"/>
              <a:buFont typeface="Source Sans Pro"/>
              <a:buNone/>
              <a:defRPr sz="22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014" name="Google Shape;1014;p115"/>
          <p:cNvSpPr/>
          <p:nvPr/>
        </p:nvSpPr>
        <p:spPr>
          <a:xfrm>
            <a:off x="11025900" y="6486000"/>
            <a:ext cx="5380200" cy="2658000"/>
          </a:xfrm>
          <a:prstGeom prst="rect">
            <a:avLst/>
          </a:prstGeom>
          <a:solidFill>
            <a:srgbClr val="F3F3F3"/>
          </a:solidFill>
          <a:ln>
            <a:noFill/>
          </a:ln>
        </p:spPr>
        <p:txBody>
          <a:bodyPr anchorCtr="0" anchor="ctr" bIns="182850" lIns="731500" spcFirstLastPara="1" rIns="365750" wrap="square" tIns="182850">
            <a:noAutofit/>
          </a:bodyPr>
          <a:lstStyle/>
          <a:p>
            <a:pPr indent="0" lvl="0" marL="0" rtl="0" algn="l">
              <a:spcBef>
                <a:spcPts val="0"/>
              </a:spcBef>
              <a:spcAft>
                <a:spcPts val="0"/>
              </a:spcAft>
              <a:buNone/>
            </a:pPr>
            <a:r>
              <a:t/>
            </a:r>
            <a:endParaRPr sz="2800"/>
          </a:p>
        </p:txBody>
      </p:sp>
      <p:sp>
        <p:nvSpPr>
          <p:cNvPr id="1015" name="Google Shape;1015;p115"/>
          <p:cNvSpPr txBox="1"/>
          <p:nvPr>
            <p:ph idx="4" type="title"/>
          </p:nvPr>
        </p:nvSpPr>
        <p:spPr>
          <a:xfrm>
            <a:off x="11599250" y="6887575"/>
            <a:ext cx="4363200" cy="5478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400"/>
              <a:buNone/>
              <a:defRPr b="1" sz="2400"/>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016" name="Google Shape;1016;p115"/>
          <p:cNvSpPr txBox="1"/>
          <p:nvPr>
            <p:ph idx="5" type="title"/>
          </p:nvPr>
        </p:nvSpPr>
        <p:spPr>
          <a:xfrm>
            <a:off x="11599250" y="7403275"/>
            <a:ext cx="4363200" cy="5478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200"/>
              <a:buFont typeface="Source Sans Pro"/>
              <a:buNone/>
              <a:defRPr sz="22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cxnSp>
        <p:nvCxnSpPr>
          <p:cNvPr id="1017" name="Google Shape;1017;p115"/>
          <p:cNvCxnSpPr/>
          <p:nvPr/>
        </p:nvCxnSpPr>
        <p:spPr>
          <a:xfrm>
            <a:off x="685800" y="4838850"/>
            <a:ext cx="8887800" cy="4200"/>
          </a:xfrm>
          <a:prstGeom prst="straightConnector1">
            <a:avLst/>
          </a:prstGeom>
          <a:noFill/>
          <a:ln cap="flat" cmpd="sng" w="9525">
            <a:solidFill>
              <a:srgbClr val="595959"/>
            </a:solidFill>
            <a:prstDash val="solid"/>
            <a:round/>
            <a:headEnd len="med" w="med" type="none"/>
            <a:tailEnd len="med" w="med" type="none"/>
          </a:ln>
        </p:spPr>
      </p:cxnSp>
      <p:grpSp>
        <p:nvGrpSpPr>
          <p:cNvPr id="1018" name="Google Shape;1018;p115"/>
          <p:cNvGrpSpPr/>
          <p:nvPr/>
        </p:nvGrpSpPr>
        <p:grpSpPr>
          <a:xfrm>
            <a:off x="9143988" y="4409538"/>
            <a:ext cx="429300" cy="429300"/>
            <a:chOff x="8480113" y="4409538"/>
            <a:chExt cx="429300" cy="429300"/>
          </a:xfrm>
        </p:grpSpPr>
        <p:sp>
          <p:nvSpPr>
            <p:cNvPr id="1019" name="Google Shape;1019;p115"/>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1020" name="Google Shape;1020;p115"/>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1021" name="Google Shape;1021;p115"/>
          <p:cNvCxnSpPr/>
          <p:nvPr/>
        </p:nvCxnSpPr>
        <p:spPr>
          <a:xfrm>
            <a:off x="685800" y="5547652"/>
            <a:ext cx="8887800" cy="4200"/>
          </a:xfrm>
          <a:prstGeom prst="straightConnector1">
            <a:avLst/>
          </a:prstGeom>
          <a:noFill/>
          <a:ln cap="flat" cmpd="sng" w="9525">
            <a:solidFill>
              <a:srgbClr val="595959"/>
            </a:solidFill>
            <a:prstDash val="solid"/>
            <a:round/>
            <a:headEnd len="med" w="med" type="none"/>
            <a:tailEnd len="med" w="med" type="none"/>
          </a:ln>
        </p:spPr>
      </p:cxnSp>
      <p:grpSp>
        <p:nvGrpSpPr>
          <p:cNvPr id="1022" name="Google Shape;1022;p115"/>
          <p:cNvGrpSpPr/>
          <p:nvPr/>
        </p:nvGrpSpPr>
        <p:grpSpPr>
          <a:xfrm>
            <a:off x="9143988" y="5118338"/>
            <a:ext cx="429300" cy="429300"/>
            <a:chOff x="8480113" y="4409538"/>
            <a:chExt cx="429300" cy="429300"/>
          </a:xfrm>
        </p:grpSpPr>
        <p:sp>
          <p:nvSpPr>
            <p:cNvPr id="1023" name="Google Shape;1023;p115"/>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1024" name="Google Shape;1024;p115"/>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1025" name="Google Shape;1025;p115"/>
          <p:cNvCxnSpPr/>
          <p:nvPr/>
        </p:nvCxnSpPr>
        <p:spPr>
          <a:xfrm>
            <a:off x="685800" y="6256454"/>
            <a:ext cx="8887800" cy="4200"/>
          </a:xfrm>
          <a:prstGeom prst="straightConnector1">
            <a:avLst/>
          </a:prstGeom>
          <a:noFill/>
          <a:ln cap="flat" cmpd="sng" w="9525">
            <a:solidFill>
              <a:srgbClr val="595959"/>
            </a:solidFill>
            <a:prstDash val="solid"/>
            <a:round/>
            <a:headEnd len="med" w="med" type="none"/>
            <a:tailEnd len="med" w="med" type="none"/>
          </a:ln>
        </p:spPr>
      </p:cxnSp>
      <p:grpSp>
        <p:nvGrpSpPr>
          <p:cNvPr id="1026" name="Google Shape;1026;p115"/>
          <p:cNvGrpSpPr/>
          <p:nvPr/>
        </p:nvGrpSpPr>
        <p:grpSpPr>
          <a:xfrm>
            <a:off x="9143988" y="5827138"/>
            <a:ext cx="429300" cy="429300"/>
            <a:chOff x="8480113" y="4409538"/>
            <a:chExt cx="429300" cy="429300"/>
          </a:xfrm>
        </p:grpSpPr>
        <p:sp>
          <p:nvSpPr>
            <p:cNvPr id="1027" name="Google Shape;1027;p115"/>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1028" name="Google Shape;1028;p115"/>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1029" name="Google Shape;1029;p115"/>
          <p:cNvCxnSpPr/>
          <p:nvPr/>
        </p:nvCxnSpPr>
        <p:spPr>
          <a:xfrm>
            <a:off x="685800" y="6965256"/>
            <a:ext cx="8887800" cy="4200"/>
          </a:xfrm>
          <a:prstGeom prst="straightConnector1">
            <a:avLst/>
          </a:prstGeom>
          <a:noFill/>
          <a:ln cap="flat" cmpd="sng" w="9525">
            <a:solidFill>
              <a:srgbClr val="595959"/>
            </a:solidFill>
            <a:prstDash val="solid"/>
            <a:round/>
            <a:headEnd len="med" w="med" type="none"/>
            <a:tailEnd len="med" w="med" type="none"/>
          </a:ln>
        </p:spPr>
      </p:cxnSp>
      <p:grpSp>
        <p:nvGrpSpPr>
          <p:cNvPr id="1030" name="Google Shape;1030;p115"/>
          <p:cNvGrpSpPr/>
          <p:nvPr/>
        </p:nvGrpSpPr>
        <p:grpSpPr>
          <a:xfrm>
            <a:off x="9143988" y="6535938"/>
            <a:ext cx="429300" cy="429300"/>
            <a:chOff x="8480113" y="4409538"/>
            <a:chExt cx="429300" cy="429300"/>
          </a:xfrm>
        </p:grpSpPr>
        <p:sp>
          <p:nvSpPr>
            <p:cNvPr id="1031" name="Google Shape;1031;p115"/>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1032" name="Google Shape;1032;p115"/>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1033" name="Google Shape;1033;p115"/>
          <p:cNvCxnSpPr/>
          <p:nvPr/>
        </p:nvCxnSpPr>
        <p:spPr>
          <a:xfrm>
            <a:off x="685800" y="7674058"/>
            <a:ext cx="8887800" cy="4200"/>
          </a:xfrm>
          <a:prstGeom prst="straightConnector1">
            <a:avLst/>
          </a:prstGeom>
          <a:noFill/>
          <a:ln cap="flat" cmpd="sng" w="9525">
            <a:solidFill>
              <a:srgbClr val="595959"/>
            </a:solidFill>
            <a:prstDash val="solid"/>
            <a:round/>
            <a:headEnd len="med" w="med" type="none"/>
            <a:tailEnd len="med" w="med" type="none"/>
          </a:ln>
        </p:spPr>
      </p:cxnSp>
      <p:grpSp>
        <p:nvGrpSpPr>
          <p:cNvPr id="1034" name="Google Shape;1034;p115"/>
          <p:cNvGrpSpPr/>
          <p:nvPr/>
        </p:nvGrpSpPr>
        <p:grpSpPr>
          <a:xfrm>
            <a:off x="9143988" y="7244738"/>
            <a:ext cx="429300" cy="429300"/>
            <a:chOff x="8480113" y="4409538"/>
            <a:chExt cx="429300" cy="429300"/>
          </a:xfrm>
        </p:grpSpPr>
        <p:sp>
          <p:nvSpPr>
            <p:cNvPr id="1035" name="Google Shape;1035;p115"/>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1036" name="Google Shape;1036;p115"/>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1037" name="Google Shape;1037;p115"/>
          <p:cNvCxnSpPr/>
          <p:nvPr/>
        </p:nvCxnSpPr>
        <p:spPr>
          <a:xfrm>
            <a:off x="685800" y="8382860"/>
            <a:ext cx="8887800" cy="4200"/>
          </a:xfrm>
          <a:prstGeom prst="straightConnector1">
            <a:avLst/>
          </a:prstGeom>
          <a:noFill/>
          <a:ln cap="flat" cmpd="sng" w="9525">
            <a:solidFill>
              <a:srgbClr val="595959"/>
            </a:solidFill>
            <a:prstDash val="solid"/>
            <a:round/>
            <a:headEnd len="med" w="med" type="none"/>
            <a:tailEnd len="med" w="med" type="none"/>
          </a:ln>
        </p:spPr>
      </p:cxnSp>
      <p:grpSp>
        <p:nvGrpSpPr>
          <p:cNvPr id="1038" name="Google Shape;1038;p115"/>
          <p:cNvGrpSpPr/>
          <p:nvPr/>
        </p:nvGrpSpPr>
        <p:grpSpPr>
          <a:xfrm>
            <a:off x="9143988" y="7953538"/>
            <a:ext cx="429300" cy="429300"/>
            <a:chOff x="8480113" y="4409538"/>
            <a:chExt cx="429300" cy="429300"/>
          </a:xfrm>
        </p:grpSpPr>
        <p:sp>
          <p:nvSpPr>
            <p:cNvPr id="1039" name="Google Shape;1039;p115"/>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1040" name="Google Shape;1040;p115"/>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1041" name="Google Shape;1041;p115"/>
          <p:cNvCxnSpPr/>
          <p:nvPr/>
        </p:nvCxnSpPr>
        <p:spPr>
          <a:xfrm>
            <a:off x="685800" y="9128700"/>
            <a:ext cx="8887800" cy="4200"/>
          </a:xfrm>
          <a:prstGeom prst="straightConnector1">
            <a:avLst/>
          </a:prstGeom>
          <a:noFill/>
          <a:ln cap="flat" cmpd="sng" w="9525">
            <a:solidFill>
              <a:srgbClr val="595959"/>
            </a:solidFill>
            <a:prstDash val="solid"/>
            <a:round/>
            <a:headEnd len="med" w="med" type="none"/>
            <a:tailEnd len="med" w="med" type="none"/>
          </a:ln>
        </p:spPr>
      </p:cxnSp>
      <p:grpSp>
        <p:nvGrpSpPr>
          <p:cNvPr id="1042" name="Google Shape;1042;p115"/>
          <p:cNvGrpSpPr/>
          <p:nvPr/>
        </p:nvGrpSpPr>
        <p:grpSpPr>
          <a:xfrm>
            <a:off x="9143988" y="8699375"/>
            <a:ext cx="429300" cy="429300"/>
            <a:chOff x="8480113" y="4409538"/>
            <a:chExt cx="429300" cy="429300"/>
          </a:xfrm>
        </p:grpSpPr>
        <p:sp>
          <p:nvSpPr>
            <p:cNvPr id="1043" name="Google Shape;1043;p115"/>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1044" name="Google Shape;1044;p115"/>
            <p:cNvPicPr preferRelativeResize="0"/>
            <p:nvPr/>
          </p:nvPicPr>
          <p:blipFill>
            <a:blip r:embed="rId3">
              <a:alphaModFix/>
            </a:blip>
            <a:stretch>
              <a:fillRect/>
            </a:stretch>
          </p:blipFill>
          <p:spPr>
            <a:xfrm>
              <a:off x="8552925" y="4534888"/>
              <a:ext cx="283676" cy="215750"/>
            </a:xfrm>
            <a:prstGeom prst="rect">
              <a:avLst/>
            </a:prstGeom>
            <a:noFill/>
            <a:ln>
              <a:noFill/>
            </a:ln>
          </p:spPr>
        </p:pic>
      </p:grpSp>
      <p:sp>
        <p:nvSpPr>
          <p:cNvPr id="1045" name="Google Shape;1045;p115"/>
          <p:cNvSpPr txBox="1"/>
          <p:nvPr>
            <p:ph idx="6" type="title"/>
          </p:nvPr>
        </p:nvSpPr>
        <p:spPr>
          <a:xfrm>
            <a:off x="685800" y="914400"/>
            <a:ext cx="56970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
        <p:nvSpPr>
          <p:cNvPr id="1046" name="Google Shape;1046;p115"/>
          <p:cNvSpPr txBox="1"/>
          <p:nvPr>
            <p:ph idx="7" type="subTitle"/>
          </p:nvPr>
        </p:nvSpPr>
        <p:spPr>
          <a:xfrm>
            <a:off x="685800" y="4838850"/>
            <a:ext cx="8238000" cy="709200"/>
          </a:xfrm>
          <a:prstGeom prst="rect">
            <a:avLst/>
          </a:prstGeom>
          <a:noFill/>
          <a:ln>
            <a:noFill/>
          </a:ln>
        </p:spPr>
        <p:txBody>
          <a:bodyPr anchorCtr="0" anchor="ctr" bIns="91450" lIns="91450" spcFirstLastPara="1" rIns="91450" wrap="square" tIns="91450">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047" name="Google Shape;1047;p115"/>
          <p:cNvSpPr txBox="1"/>
          <p:nvPr>
            <p:ph idx="8" type="subTitle"/>
          </p:nvPr>
        </p:nvSpPr>
        <p:spPr>
          <a:xfrm>
            <a:off x="685800" y="5549700"/>
            <a:ext cx="8238000" cy="709200"/>
          </a:xfrm>
          <a:prstGeom prst="rect">
            <a:avLst/>
          </a:prstGeom>
          <a:noFill/>
          <a:ln>
            <a:noFill/>
          </a:ln>
        </p:spPr>
        <p:txBody>
          <a:bodyPr anchorCtr="0" anchor="ctr" bIns="91450" lIns="91450" spcFirstLastPara="1" rIns="91450" wrap="square" tIns="91450">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048" name="Google Shape;1048;p115"/>
          <p:cNvSpPr txBox="1"/>
          <p:nvPr>
            <p:ph idx="9" type="subTitle"/>
          </p:nvPr>
        </p:nvSpPr>
        <p:spPr>
          <a:xfrm>
            <a:off x="685800" y="6256450"/>
            <a:ext cx="8238000" cy="709200"/>
          </a:xfrm>
          <a:prstGeom prst="rect">
            <a:avLst/>
          </a:prstGeom>
          <a:noFill/>
          <a:ln>
            <a:noFill/>
          </a:ln>
        </p:spPr>
        <p:txBody>
          <a:bodyPr anchorCtr="0" anchor="ctr" bIns="91450" lIns="91450" spcFirstLastPara="1" rIns="91450" wrap="square" tIns="91450">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049" name="Google Shape;1049;p115"/>
          <p:cNvSpPr txBox="1"/>
          <p:nvPr>
            <p:ph idx="13" type="subTitle"/>
          </p:nvPr>
        </p:nvSpPr>
        <p:spPr>
          <a:xfrm>
            <a:off x="685800" y="6967300"/>
            <a:ext cx="8238000" cy="709200"/>
          </a:xfrm>
          <a:prstGeom prst="rect">
            <a:avLst/>
          </a:prstGeom>
          <a:noFill/>
          <a:ln>
            <a:noFill/>
          </a:ln>
        </p:spPr>
        <p:txBody>
          <a:bodyPr anchorCtr="0" anchor="ctr" bIns="91450" lIns="91450" spcFirstLastPara="1" rIns="91450" wrap="square" tIns="91450">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050" name="Google Shape;1050;p115"/>
          <p:cNvSpPr txBox="1"/>
          <p:nvPr>
            <p:ph idx="14" type="subTitle"/>
          </p:nvPr>
        </p:nvSpPr>
        <p:spPr>
          <a:xfrm>
            <a:off x="685800" y="7694625"/>
            <a:ext cx="8238000" cy="709200"/>
          </a:xfrm>
          <a:prstGeom prst="rect">
            <a:avLst/>
          </a:prstGeom>
          <a:noFill/>
          <a:ln>
            <a:noFill/>
          </a:ln>
        </p:spPr>
        <p:txBody>
          <a:bodyPr anchorCtr="0" anchor="ctr" bIns="91450" lIns="91450" spcFirstLastPara="1" rIns="91450" wrap="square" tIns="91450">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051" name="Google Shape;1051;p115"/>
          <p:cNvSpPr txBox="1"/>
          <p:nvPr>
            <p:ph idx="15" type="subTitle"/>
          </p:nvPr>
        </p:nvSpPr>
        <p:spPr>
          <a:xfrm>
            <a:off x="685800" y="8403425"/>
            <a:ext cx="8238000" cy="709200"/>
          </a:xfrm>
          <a:prstGeom prst="rect">
            <a:avLst/>
          </a:prstGeom>
          <a:noFill/>
          <a:ln>
            <a:noFill/>
          </a:ln>
        </p:spPr>
        <p:txBody>
          <a:bodyPr anchorCtr="0" anchor="ctr" bIns="91450" lIns="91450" spcFirstLastPara="1" rIns="91450" wrap="square" tIns="91450">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052" name="Google Shape;1052;p115"/>
          <p:cNvSpPr txBox="1"/>
          <p:nvPr>
            <p:ph idx="16" type="subTitle"/>
          </p:nvPr>
        </p:nvSpPr>
        <p:spPr>
          <a:xfrm>
            <a:off x="685800" y="4134150"/>
            <a:ext cx="8238000" cy="709200"/>
          </a:xfrm>
          <a:prstGeom prst="rect">
            <a:avLst/>
          </a:prstGeom>
          <a:noFill/>
          <a:ln>
            <a:noFill/>
          </a:ln>
        </p:spPr>
        <p:txBody>
          <a:bodyPr anchorCtr="0" anchor="ctr" bIns="91450" lIns="91450" spcFirstLastPara="1" rIns="91450" wrap="square" tIns="91450">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ccess Management Services ">
  <p:cSld name="CUSTOM_10_1_1_1_1_1_1_1_2">
    <p:spTree>
      <p:nvGrpSpPr>
        <p:cNvPr id="1053" name="Shape 1053"/>
        <p:cNvGrpSpPr/>
        <p:nvPr/>
      </p:nvGrpSpPr>
      <p:grpSpPr>
        <a:xfrm>
          <a:off x="0" y="0"/>
          <a:ext cx="0" cy="0"/>
          <a:chOff x="0" y="0"/>
          <a:chExt cx="0" cy="0"/>
        </a:xfrm>
      </p:grpSpPr>
      <p:sp>
        <p:nvSpPr>
          <p:cNvPr id="1054" name="Google Shape;1054;p11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055" name="Google Shape;1055;p116"/>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056" name="Google Shape;1056;p116"/>
          <p:cNvSpPr/>
          <p:nvPr/>
        </p:nvSpPr>
        <p:spPr>
          <a:xfrm>
            <a:off x="12452050" y="3486900"/>
            <a:ext cx="4790400" cy="2996400"/>
          </a:xfrm>
          <a:prstGeom prst="rect">
            <a:avLst/>
          </a:prstGeom>
          <a:solidFill>
            <a:srgbClr val="EEE6FD"/>
          </a:solidFill>
          <a:ln>
            <a:noFill/>
          </a:ln>
        </p:spPr>
        <p:txBody>
          <a:bodyPr anchorCtr="0" anchor="ctr" bIns="365750" lIns="365750" spcFirstLastPara="1" rIns="365750" wrap="square" tIns="365750">
            <a:noAutofit/>
          </a:bodyPr>
          <a:lstStyle/>
          <a:p>
            <a:pPr indent="0" lvl="0" marL="0" rtl="0" algn="l">
              <a:lnSpc>
                <a:spcPct val="110000"/>
              </a:lnSpc>
              <a:spcBef>
                <a:spcPts val="0"/>
              </a:spcBef>
              <a:spcAft>
                <a:spcPts val="1000"/>
              </a:spcAft>
              <a:buNone/>
            </a:pPr>
            <a:r>
              <a:t/>
            </a:r>
            <a:endParaRPr sz="2800">
              <a:solidFill>
                <a:schemeClr val="accent4"/>
              </a:solidFill>
            </a:endParaRPr>
          </a:p>
        </p:txBody>
      </p:sp>
      <p:sp>
        <p:nvSpPr>
          <p:cNvPr id="1057" name="Google Shape;1057;p116"/>
          <p:cNvSpPr/>
          <p:nvPr/>
        </p:nvSpPr>
        <p:spPr>
          <a:xfrm>
            <a:off x="12452050" y="6750450"/>
            <a:ext cx="4790400" cy="2777400"/>
          </a:xfrm>
          <a:prstGeom prst="rect">
            <a:avLst/>
          </a:prstGeom>
          <a:solidFill>
            <a:srgbClr val="EEE6FD"/>
          </a:solidFill>
          <a:ln>
            <a:noFill/>
          </a:ln>
        </p:spPr>
        <p:txBody>
          <a:bodyPr anchorCtr="0" anchor="ctr" bIns="365750" lIns="365750" spcFirstLastPara="1" rIns="182850" wrap="square" tIns="365750">
            <a:noAutofit/>
          </a:bodyPr>
          <a:lstStyle/>
          <a:p>
            <a:pPr indent="0" lvl="0" marL="0" rtl="0" algn="l">
              <a:lnSpc>
                <a:spcPct val="110000"/>
              </a:lnSpc>
              <a:spcBef>
                <a:spcPts val="0"/>
              </a:spcBef>
              <a:spcAft>
                <a:spcPts val="1000"/>
              </a:spcAft>
              <a:buNone/>
            </a:pPr>
            <a:r>
              <a:t/>
            </a:r>
            <a:endParaRPr b="1" sz="2400">
              <a:solidFill>
                <a:schemeClr val="accent4"/>
              </a:solidFill>
              <a:latin typeface="Source Sans Pro"/>
              <a:ea typeface="Source Sans Pro"/>
              <a:cs typeface="Source Sans Pro"/>
              <a:sym typeface="Source Sans Pro"/>
            </a:endParaRPr>
          </a:p>
        </p:txBody>
      </p:sp>
      <p:sp>
        <p:nvSpPr>
          <p:cNvPr id="1058" name="Google Shape;1058;p116"/>
          <p:cNvSpPr/>
          <p:nvPr/>
        </p:nvSpPr>
        <p:spPr>
          <a:xfrm>
            <a:off x="685800" y="3646950"/>
            <a:ext cx="506400" cy="5064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600">
                <a:solidFill>
                  <a:schemeClr val="lt1"/>
                </a:solidFill>
                <a:latin typeface="Source Sans Pro"/>
                <a:ea typeface="Source Sans Pro"/>
                <a:cs typeface="Source Sans Pro"/>
                <a:sym typeface="Source Sans Pro"/>
              </a:rPr>
              <a:t>1</a:t>
            </a:r>
            <a:endParaRPr sz="2600">
              <a:solidFill>
                <a:schemeClr val="lt1"/>
              </a:solidFill>
              <a:latin typeface="Source Sans Pro"/>
              <a:ea typeface="Source Sans Pro"/>
              <a:cs typeface="Source Sans Pro"/>
              <a:sym typeface="Source Sans Pro"/>
            </a:endParaRPr>
          </a:p>
        </p:txBody>
      </p:sp>
      <p:sp>
        <p:nvSpPr>
          <p:cNvPr id="1059" name="Google Shape;1059;p116"/>
          <p:cNvSpPr/>
          <p:nvPr/>
        </p:nvSpPr>
        <p:spPr>
          <a:xfrm>
            <a:off x="6506225" y="3646950"/>
            <a:ext cx="506400" cy="5064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600">
                <a:solidFill>
                  <a:schemeClr val="lt1"/>
                </a:solidFill>
                <a:latin typeface="Source Sans Pro"/>
                <a:ea typeface="Source Sans Pro"/>
                <a:cs typeface="Source Sans Pro"/>
                <a:sym typeface="Source Sans Pro"/>
              </a:rPr>
              <a:t>2</a:t>
            </a:r>
            <a:endParaRPr sz="2600">
              <a:solidFill>
                <a:schemeClr val="lt1"/>
              </a:solidFill>
              <a:latin typeface="Source Sans Pro"/>
              <a:ea typeface="Source Sans Pro"/>
              <a:cs typeface="Source Sans Pro"/>
              <a:sym typeface="Source Sans Pro"/>
            </a:endParaRPr>
          </a:p>
        </p:txBody>
      </p:sp>
      <p:sp>
        <p:nvSpPr>
          <p:cNvPr id="1060" name="Google Shape;1060;p116"/>
          <p:cNvSpPr/>
          <p:nvPr/>
        </p:nvSpPr>
        <p:spPr>
          <a:xfrm>
            <a:off x="685800" y="6119950"/>
            <a:ext cx="506400" cy="5064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600">
                <a:solidFill>
                  <a:schemeClr val="lt1"/>
                </a:solidFill>
                <a:latin typeface="Source Sans Pro"/>
                <a:ea typeface="Source Sans Pro"/>
                <a:cs typeface="Source Sans Pro"/>
                <a:sym typeface="Source Sans Pro"/>
              </a:rPr>
              <a:t>3</a:t>
            </a:r>
            <a:endParaRPr sz="2600">
              <a:solidFill>
                <a:schemeClr val="lt1"/>
              </a:solidFill>
              <a:latin typeface="Source Sans Pro"/>
              <a:ea typeface="Source Sans Pro"/>
              <a:cs typeface="Source Sans Pro"/>
              <a:sym typeface="Source Sans Pro"/>
            </a:endParaRPr>
          </a:p>
        </p:txBody>
      </p:sp>
      <p:sp>
        <p:nvSpPr>
          <p:cNvPr id="1061" name="Google Shape;1061;p116"/>
          <p:cNvSpPr/>
          <p:nvPr/>
        </p:nvSpPr>
        <p:spPr>
          <a:xfrm>
            <a:off x="6506225" y="6119950"/>
            <a:ext cx="506400" cy="5064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600">
                <a:solidFill>
                  <a:schemeClr val="lt1"/>
                </a:solidFill>
                <a:latin typeface="Source Sans Pro"/>
                <a:ea typeface="Source Sans Pro"/>
                <a:cs typeface="Source Sans Pro"/>
                <a:sym typeface="Source Sans Pro"/>
              </a:rPr>
              <a:t>4</a:t>
            </a:r>
            <a:endParaRPr sz="2600">
              <a:solidFill>
                <a:schemeClr val="lt1"/>
              </a:solidFill>
              <a:latin typeface="Source Sans Pro"/>
              <a:ea typeface="Source Sans Pro"/>
              <a:cs typeface="Source Sans Pro"/>
              <a:sym typeface="Source Sans Pro"/>
            </a:endParaRPr>
          </a:p>
        </p:txBody>
      </p:sp>
      <p:sp>
        <p:nvSpPr>
          <p:cNvPr id="1062" name="Google Shape;1062;p116"/>
          <p:cNvSpPr txBox="1"/>
          <p:nvPr>
            <p:ph idx="1" type="subTitle"/>
          </p:nvPr>
        </p:nvSpPr>
        <p:spPr>
          <a:xfrm>
            <a:off x="685800" y="1901950"/>
            <a:ext cx="7555200" cy="9294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2"/>
              </a:buClr>
              <a:buSzPts val="2600"/>
              <a:buFont typeface="Source Sans Pro"/>
              <a:buNone/>
              <a:defRPr sz="26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063" name="Google Shape;1063;p116"/>
          <p:cNvSpPr txBox="1"/>
          <p:nvPr>
            <p:ph idx="2" type="body"/>
          </p:nvPr>
        </p:nvSpPr>
        <p:spPr>
          <a:xfrm>
            <a:off x="1409538" y="6111188"/>
            <a:ext cx="4602000" cy="1521600"/>
          </a:xfrm>
          <a:prstGeom prst="rect">
            <a:avLst/>
          </a:prstGeom>
          <a:noFill/>
          <a:ln>
            <a:noFill/>
          </a:ln>
        </p:spPr>
        <p:txBody>
          <a:bodyPr anchorCtr="0" anchor="t" bIns="91450" lIns="91450" spcFirstLastPara="1" rIns="91450" wrap="square" tIns="91450">
            <a:noAutofit/>
          </a:bodyPr>
          <a:lstStyle>
            <a:lvl1pPr indent="-393700" lvl="0" marL="457200" rtl="0">
              <a:lnSpc>
                <a:spcPct val="110000"/>
              </a:lnSpc>
              <a:spcBef>
                <a:spcPts val="0"/>
              </a:spcBef>
              <a:spcAft>
                <a:spcPts val="0"/>
              </a:spcAft>
              <a:buClr>
                <a:schemeClr val="accent1"/>
              </a:buClr>
              <a:buSzPts val="2600"/>
              <a:buFont typeface="Source Sans Pro"/>
              <a:buChar char="●"/>
              <a:defRPr sz="2600">
                <a:solidFill>
                  <a:schemeClr val="accent1"/>
                </a:solidFill>
                <a:latin typeface="Source Sans Pro"/>
                <a:ea typeface="Source Sans Pro"/>
                <a:cs typeface="Source Sans Pro"/>
                <a:sym typeface="Source Sans Pro"/>
              </a:defRPr>
            </a:lvl1pPr>
            <a:lvl2pPr indent="-393700" lvl="1" marL="914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1064" name="Google Shape;1064;p116"/>
          <p:cNvSpPr txBox="1"/>
          <p:nvPr>
            <p:ph idx="3" type="body"/>
          </p:nvPr>
        </p:nvSpPr>
        <p:spPr>
          <a:xfrm>
            <a:off x="7300188" y="6111188"/>
            <a:ext cx="4602000" cy="1521600"/>
          </a:xfrm>
          <a:prstGeom prst="rect">
            <a:avLst/>
          </a:prstGeom>
          <a:noFill/>
          <a:ln>
            <a:noFill/>
          </a:ln>
        </p:spPr>
        <p:txBody>
          <a:bodyPr anchorCtr="0" anchor="t" bIns="91450" lIns="91450" spcFirstLastPara="1" rIns="91450" wrap="square" tIns="91450">
            <a:noAutofit/>
          </a:bodyPr>
          <a:lstStyle>
            <a:lvl1pPr indent="-393700" lvl="0" marL="457200" rtl="0">
              <a:lnSpc>
                <a:spcPct val="110000"/>
              </a:lnSpc>
              <a:spcBef>
                <a:spcPts val="0"/>
              </a:spcBef>
              <a:spcAft>
                <a:spcPts val="0"/>
              </a:spcAft>
              <a:buClr>
                <a:schemeClr val="accent1"/>
              </a:buClr>
              <a:buSzPts val="2600"/>
              <a:buFont typeface="Source Sans Pro"/>
              <a:buChar char="●"/>
              <a:defRPr sz="2600">
                <a:solidFill>
                  <a:schemeClr val="accent1"/>
                </a:solidFill>
                <a:latin typeface="Source Sans Pro"/>
                <a:ea typeface="Source Sans Pro"/>
                <a:cs typeface="Source Sans Pro"/>
                <a:sym typeface="Source Sans Pro"/>
              </a:defRPr>
            </a:lvl1pPr>
            <a:lvl2pPr indent="-393700" lvl="1" marL="914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1065" name="Google Shape;1065;p116"/>
          <p:cNvSpPr txBox="1"/>
          <p:nvPr>
            <p:ph idx="4" type="body"/>
          </p:nvPr>
        </p:nvSpPr>
        <p:spPr>
          <a:xfrm>
            <a:off x="1409538" y="3646938"/>
            <a:ext cx="4602000" cy="1521600"/>
          </a:xfrm>
          <a:prstGeom prst="rect">
            <a:avLst/>
          </a:prstGeom>
          <a:noFill/>
          <a:ln>
            <a:noFill/>
          </a:ln>
        </p:spPr>
        <p:txBody>
          <a:bodyPr anchorCtr="0" anchor="t" bIns="91450" lIns="91450" spcFirstLastPara="1" rIns="91450" wrap="square" tIns="91450">
            <a:noAutofit/>
          </a:bodyPr>
          <a:lstStyle>
            <a:lvl1pPr indent="-393700" lvl="0" marL="457200" rtl="0">
              <a:lnSpc>
                <a:spcPct val="110000"/>
              </a:lnSpc>
              <a:spcBef>
                <a:spcPts val="0"/>
              </a:spcBef>
              <a:spcAft>
                <a:spcPts val="0"/>
              </a:spcAft>
              <a:buClr>
                <a:schemeClr val="accent1"/>
              </a:buClr>
              <a:buSzPts val="2600"/>
              <a:buFont typeface="Source Sans Pro"/>
              <a:buChar char="●"/>
              <a:defRPr sz="2600">
                <a:solidFill>
                  <a:schemeClr val="accent1"/>
                </a:solidFill>
                <a:latin typeface="Source Sans Pro"/>
                <a:ea typeface="Source Sans Pro"/>
                <a:cs typeface="Source Sans Pro"/>
                <a:sym typeface="Source Sans Pro"/>
              </a:defRPr>
            </a:lvl1pPr>
            <a:lvl2pPr indent="-393700" lvl="1" marL="914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1066" name="Google Shape;1066;p116"/>
          <p:cNvSpPr txBox="1"/>
          <p:nvPr>
            <p:ph idx="5" type="body"/>
          </p:nvPr>
        </p:nvSpPr>
        <p:spPr>
          <a:xfrm>
            <a:off x="7300188" y="3646938"/>
            <a:ext cx="4602000" cy="1521600"/>
          </a:xfrm>
          <a:prstGeom prst="rect">
            <a:avLst/>
          </a:prstGeom>
          <a:noFill/>
          <a:ln>
            <a:noFill/>
          </a:ln>
        </p:spPr>
        <p:txBody>
          <a:bodyPr anchorCtr="0" anchor="t" bIns="91450" lIns="91450" spcFirstLastPara="1" rIns="91450" wrap="square" tIns="91450">
            <a:noAutofit/>
          </a:bodyPr>
          <a:lstStyle>
            <a:lvl1pPr indent="-393700" lvl="0" marL="457200" rtl="0">
              <a:lnSpc>
                <a:spcPct val="110000"/>
              </a:lnSpc>
              <a:spcBef>
                <a:spcPts val="0"/>
              </a:spcBef>
              <a:spcAft>
                <a:spcPts val="0"/>
              </a:spcAft>
              <a:buClr>
                <a:schemeClr val="accent1"/>
              </a:buClr>
              <a:buSzPts val="2600"/>
              <a:buFont typeface="Source Sans Pro"/>
              <a:buChar char="●"/>
              <a:defRPr sz="2600">
                <a:solidFill>
                  <a:schemeClr val="accent1"/>
                </a:solidFill>
                <a:latin typeface="Source Sans Pro"/>
                <a:ea typeface="Source Sans Pro"/>
                <a:cs typeface="Source Sans Pro"/>
                <a:sym typeface="Source Sans Pro"/>
              </a:defRPr>
            </a:lvl1pPr>
            <a:lvl2pPr indent="-393700" lvl="1" marL="914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1067" name="Google Shape;1067;p116"/>
          <p:cNvSpPr txBox="1"/>
          <p:nvPr>
            <p:ph idx="6" type="body"/>
          </p:nvPr>
        </p:nvSpPr>
        <p:spPr>
          <a:xfrm>
            <a:off x="12831849" y="7087800"/>
            <a:ext cx="4107000" cy="1521600"/>
          </a:xfrm>
          <a:prstGeom prst="rect">
            <a:avLst/>
          </a:prstGeom>
          <a:noFill/>
          <a:ln>
            <a:noFill/>
          </a:ln>
        </p:spPr>
        <p:txBody>
          <a:bodyPr anchorCtr="0" anchor="t" bIns="91450" lIns="91450" spcFirstLastPara="1" rIns="91450" wrap="square" tIns="91450">
            <a:noAutofit/>
          </a:bodyPr>
          <a:lstStyle>
            <a:lvl1pPr indent="-368300" lvl="0" marL="457200" rtl="0">
              <a:lnSpc>
                <a:spcPct val="110000"/>
              </a:lnSpc>
              <a:spcBef>
                <a:spcPts val="0"/>
              </a:spcBef>
              <a:spcAft>
                <a:spcPts val="0"/>
              </a:spcAft>
              <a:buClr>
                <a:srgbClr val="181818"/>
              </a:buClr>
              <a:buSzPts val="2200"/>
              <a:buFont typeface="Source Sans Pro"/>
              <a:buChar char="●"/>
              <a:defRPr b="1" sz="2200">
                <a:solidFill>
                  <a:srgbClr val="181818"/>
                </a:solidFill>
                <a:latin typeface="Source Sans Pro"/>
                <a:ea typeface="Source Sans Pro"/>
                <a:cs typeface="Source Sans Pro"/>
                <a:sym typeface="Source Sans Pro"/>
              </a:defRPr>
            </a:lvl1pPr>
            <a:lvl2pPr indent="-355600" lvl="1" marL="9144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2pPr>
            <a:lvl3pPr indent="-355600" lvl="2" marL="13716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3pPr>
            <a:lvl4pPr indent="-355600" lvl="3" marL="18288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4pPr>
            <a:lvl5pPr indent="-355600" lvl="4" marL="22860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5pPr>
            <a:lvl6pPr indent="-355600" lvl="5" marL="27432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6pPr>
            <a:lvl7pPr indent="-355600" lvl="6" marL="32004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7pPr>
            <a:lvl8pPr indent="-355600" lvl="7" marL="36576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8pPr>
            <a:lvl9pPr indent="-355600" lvl="8" marL="41148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9pPr>
          </a:lstStyle>
          <a:p/>
        </p:txBody>
      </p:sp>
      <p:sp>
        <p:nvSpPr>
          <p:cNvPr id="1068" name="Google Shape;1068;p116"/>
          <p:cNvSpPr txBox="1"/>
          <p:nvPr>
            <p:ph idx="7" type="body"/>
          </p:nvPr>
        </p:nvSpPr>
        <p:spPr>
          <a:xfrm>
            <a:off x="12831848" y="3894900"/>
            <a:ext cx="3972000" cy="1521600"/>
          </a:xfrm>
          <a:prstGeom prst="rect">
            <a:avLst/>
          </a:prstGeom>
          <a:noFill/>
          <a:ln>
            <a:noFill/>
          </a:ln>
        </p:spPr>
        <p:txBody>
          <a:bodyPr anchorCtr="0" anchor="t" bIns="91450" lIns="91450" spcFirstLastPara="1" rIns="91450" wrap="square" tIns="91450">
            <a:noAutofit/>
          </a:bodyPr>
          <a:lstStyle>
            <a:lvl1pPr indent="-368300" lvl="0" marL="457200" rtl="0">
              <a:lnSpc>
                <a:spcPct val="110000"/>
              </a:lnSpc>
              <a:spcBef>
                <a:spcPts val="0"/>
              </a:spcBef>
              <a:spcAft>
                <a:spcPts val="0"/>
              </a:spcAft>
              <a:buClr>
                <a:srgbClr val="181818"/>
              </a:buClr>
              <a:buSzPts val="2200"/>
              <a:buFont typeface="Source Sans Pro"/>
              <a:buChar char="●"/>
              <a:defRPr b="1" sz="2200">
                <a:solidFill>
                  <a:srgbClr val="181818"/>
                </a:solidFill>
                <a:latin typeface="Source Sans Pro"/>
                <a:ea typeface="Source Sans Pro"/>
                <a:cs typeface="Source Sans Pro"/>
                <a:sym typeface="Source Sans Pro"/>
              </a:defRPr>
            </a:lvl1pPr>
            <a:lvl2pPr indent="-355600" lvl="1" marL="9144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2pPr>
            <a:lvl3pPr indent="-355600" lvl="2" marL="13716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3pPr>
            <a:lvl4pPr indent="-355600" lvl="3" marL="18288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4pPr>
            <a:lvl5pPr indent="-355600" lvl="4" marL="22860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5pPr>
            <a:lvl6pPr indent="-355600" lvl="5" marL="27432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6pPr>
            <a:lvl7pPr indent="-355600" lvl="6" marL="32004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7pPr>
            <a:lvl8pPr indent="-355600" lvl="7" marL="36576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8pPr>
            <a:lvl9pPr indent="-355600" lvl="8" marL="41148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9pPr>
          </a:lstStyle>
          <a:p/>
        </p:txBody>
      </p:sp>
      <p:sp>
        <p:nvSpPr>
          <p:cNvPr id="1069" name="Google Shape;1069;p116"/>
          <p:cNvSpPr txBox="1"/>
          <p:nvPr>
            <p:ph type="title"/>
          </p:nvPr>
        </p:nvSpPr>
        <p:spPr>
          <a:xfrm>
            <a:off x="685800" y="914400"/>
            <a:ext cx="16916400" cy="1233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Co-Development Services">
  <p:cSld name="CUSTOM_10_1_1_1_1_1_1_1_1_4">
    <p:spTree>
      <p:nvGrpSpPr>
        <p:cNvPr id="1070" name="Shape 1070"/>
        <p:cNvGrpSpPr/>
        <p:nvPr/>
      </p:nvGrpSpPr>
      <p:grpSpPr>
        <a:xfrm>
          <a:off x="0" y="0"/>
          <a:ext cx="0" cy="0"/>
          <a:chOff x="0" y="0"/>
          <a:chExt cx="0" cy="0"/>
        </a:xfrm>
      </p:grpSpPr>
      <p:sp>
        <p:nvSpPr>
          <p:cNvPr id="1071" name="Google Shape;1071;p11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072" name="Google Shape;1072;p117"/>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073" name="Google Shape;1073;p117"/>
          <p:cNvSpPr/>
          <p:nvPr/>
        </p:nvSpPr>
        <p:spPr>
          <a:xfrm>
            <a:off x="12389850" y="3134900"/>
            <a:ext cx="5272800" cy="3630600"/>
          </a:xfrm>
          <a:prstGeom prst="rect">
            <a:avLst/>
          </a:prstGeom>
          <a:solidFill>
            <a:srgbClr val="E5D3FC">
              <a:alpha val="4134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1074" name="Google Shape;1074;p117"/>
          <p:cNvCxnSpPr/>
          <p:nvPr/>
        </p:nvCxnSpPr>
        <p:spPr>
          <a:xfrm>
            <a:off x="4139500" y="3194400"/>
            <a:ext cx="0" cy="6039600"/>
          </a:xfrm>
          <a:prstGeom prst="straightConnector1">
            <a:avLst/>
          </a:prstGeom>
          <a:noFill/>
          <a:ln cap="flat" cmpd="sng" w="9525">
            <a:solidFill>
              <a:srgbClr val="666666"/>
            </a:solidFill>
            <a:prstDash val="solid"/>
            <a:round/>
            <a:headEnd len="med" w="med" type="none"/>
            <a:tailEnd len="med" w="med" type="none"/>
          </a:ln>
        </p:spPr>
      </p:cxnSp>
      <p:sp>
        <p:nvSpPr>
          <p:cNvPr id="1075" name="Google Shape;1075;p117"/>
          <p:cNvSpPr txBox="1"/>
          <p:nvPr>
            <p:ph type="title"/>
          </p:nvPr>
        </p:nvSpPr>
        <p:spPr>
          <a:xfrm>
            <a:off x="685800" y="1942200"/>
            <a:ext cx="13606200" cy="4260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600"/>
              <a:buFont typeface="Source Sans Pro"/>
              <a:buNone/>
              <a:defRPr sz="2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076" name="Google Shape;1076;p117"/>
          <p:cNvSpPr txBox="1"/>
          <p:nvPr>
            <p:ph idx="1" type="subTitle"/>
          </p:nvPr>
        </p:nvSpPr>
        <p:spPr>
          <a:xfrm>
            <a:off x="685800" y="3101900"/>
            <a:ext cx="3154200" cy="43938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2"/>
              </a:buClr>
              <a:buSzPts val="2800"/>
              <a:buFont typeface="Source Sans Pro"/>
              <a:buNone/>
              <a:defRPr sz="28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077" name="Google Shape;1077;p117"/>
          <p:cNvSpPr/>
          <p:nvPr>
            <p:ph idx="2" type="pic"/>
          </p:nvPr>
        </p:nvSpPr>
        <p:spPr>
          <a:xfrm>
            <a:off x="4597562" y="7328388"/>
            <a:ext cx="1284000" cy="1284000"/>
          </a:xfrm>
          <a:prstGeom prst="ellipse">
            <a:avLst/>
          </a:prstGeom>
          <a:noFill/>
          <a:ln>
            <a:noFill/>
          </a:ln>
        </p:spPr>
      </p:sp>
      <p:sp>
        <p:nvSpPr>
          <p:cNvPr id="1078" name="Google Shape;1078;p117"/>
          <p:cNvSpPr/>
          <p:nvPr>
            <p:ph idx="3" type="pic"/>
          </p:nvPr>
        </p:nvSpPr>
        <p:spPr>
          <a:xfrm>
            <a:off x="4597562" y="5232300"/>
            <a:ext cx="1284000" cy="1284000"/>
          </a:xfrm>
          <a:prstGeom prst="ellipse">
            <a:avLst/>
          </a:prstGeom>
          <a:noFill/>
          <a:ln>
            <a:noFill/>
          </a:ln>
        </p:spPr>
      </p:sp>
      <p:sp>
        <p:nvSpPr>
          <p:cNvPr id="1079" name="Google Shape;1079;p117"/>
          <p:cNvSpPr/>
          <p:nvPr>
            <p:ph idx="4" type="pic"/>
          </p:nvPr>
        </p:nvSpPr>
        <p:spPr>
          <a:xfrm>
            <a:off x="4597562" y="3155438"/>
            <a:ext cx="1284000" cy="1284000"/>
          </a:xfrm>
          <a:prstGeom prst="ellipse">
            <a:avLst/>
          </a:prstGeom>
          <a:noFill/>
          <a:ln>
            <a:noFill/>
          </a:ln>
        </p:spPr>
      </p:sp>
      <p:sp>
        <p:nvSpPr>
          <p:cNvPr id="1080" name="Google Shape;1080;p117"/>
          <p:cNvSpPr txBox="1"/>
          <p:nvPr>
            <p:ph idx="5" type="subTitle"/>
          </p:nvPr>
        </p:nvSpPr>
        <p:spPr>
          <a:xfrm>
            <a:off x="6266900" y="3124188"/>
            <a:ext cx="3997200" cy="426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1"/>
              </a:buClr>
              <a:buSzPts val="2200"/>
              <a:buFont typeface="Source Sans Pro"/>
              <a:buNone/>
              <a:defRPr sz="22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081" name="Google Shape;1081;p117"/>
          <p:cNvSpPr txBox="1"/>
          <p:nvPr>
            <p:ph idx="6" type="subTitle"/>
          </p:nvPr>
        </p:nvSpPr>
        <p:spPr>
          <a:xfrm>
            <a:off x="6266900" y="3570975"/>
            <a:ext cx="5624400" cy="1344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082" name="Google Shape;1082;p117"/>
          <p:cNvSpPr txBox="1"/>
          <p:nvPr>
            <p:ph idx="7" type="subTitle"/>
          </p:nvPr>
        </p:nvSpPr>
        <p:spPr>
          <a:xfrm>
            <a:off x="6266900" y="5242600"/>
            <a:ext cx="3997200" cy="426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1"/>
              </a:buClr>
              <a:buSzPts val="2200"/>
              <a:buFont typeface="Source Sans Pro"/>
              <a:buNone/>
              <a:defRPr sz="22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083" name="Google Shape;1083;p117"/>
          <p:cNvSpPr txBox="1"/>
          <p:nvPr>
            <p:ph idx="8" type="subTitle"/>
          </p:nvPr>
        </p:nvSpPr>
        <p:spPr>
          <a:xfrm>
            <a:off x="6266900" y="5689388"/>
            <a:ext cx="5624400" cy="1344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084" name="Google Shape;1084;p117"/>
          <p:cNvSpPr txBox="1"/>
          <p:nvPr>
            <p:ph idx="9" type="subTitle"/>
          </p:nvPr>
        </p:nvSpPr>
        <p:spPr>
          <a:xfrm>
            <a:off x="6266900" y="7361000"/>
            <a:ext cx="3997200" cy="426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1"/>
              </a:buClr>
              <a:buSzPts val="2200"/>
              <a:buFont typeface="Source Sans Pro"/>
              <a:buNone/>
              <a:defRPr sz="22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085" name="Google Shape;1085;p117"/>
          <p:cNvSpPr txBox="1"/>
          <p:nvPr>
            <p:ph idx="13" type="subTitle"/>
          </p:nvPr>
        </p:nvSpPr>
        <p:spPr>
          <a:xfrm>
            <a:off x="6266900" y="7807788"/>
            <a:ext cx="5624400" cy="1344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086" name="Google Shape;1086;p117"/>
          <p:cNvSpPr txBox="1"/>
          <p:nvPr>
            <p:ph idx="14" type="body"/>
          </p:nvPr>
        </p:nvSpPr>
        <p:spPr>
          <a:xfrm>
            <a:off x="12792850" y="4081200"/>
            <a:ext cx="4435200" cy="1521600"/>
          </a:xfrm>
          <a:prstGeom prst="rect">
            <a:avLst/>
          </a:prstGeom>
          <a:noFill/>
          <a:ln>
            <a:noFill/>
          </a:ln>
        </p:spPr>
        <p:txBody>
          <a:bodyPr anchorCtr="0" anchor="t" bIns="91450" lIns="91450" spcFirstLastPara="1" rIns="91450" wrap="square" tIns="91450">
            <a:noAutofit/>
          </a:bodyPr>
          <a:lstStyle>
            <a:lvl1pPr indent="-355600" lvl="0" marL="457200" rtl="0">
              <a:lnSpc>
                <a:spcPct val="110000"/>
              </a:lnSpc>
              <a:spcBef>
                <a:spcPts val="0"/>
              </a:spcBef>
              <a:spcAft>
                <a:spcPts val="0"/>
              </a:spcAft>
              <a:buClr>
                <a:srgbClr val="181818"/>
              </a:buClr>
              <a:buSzPts val="2000"/>
              <a:buFont typeface="Source Sans Pro"/>
              <a:buChar char="●"/>
              <a:defRPr sz="2000">
                <a:solidFill>
                  <a:srgbClr val="181818"/>
                </a:solidFill>
                <a:latin typeface="Source Sans Pro"/>
                <a:ea typeface="Source Sans Pro"/>
                <a:cs typeface="Source Sans Pro"/>
                <a:sym typeface="Source Sans Pro"/>
              </a:defRPr>
            </a:lvl1pPr>
            <a:lvl2pPr indent="-355600" lvl="1" marL="9144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2pPr>
            <a:lvl3pPr indent="-355600" lvl="2" marL="13716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3pPr>
            <a:lvl4pPr indent="-355600" lvl="3" marL="18288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4pPr>
            <a:lvl5pPr indent="-355600" lvl="4" marL="22860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5pPr>
            <a:lvl6pPr indent="-355600" lvl="5" marL="27432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6pPr>
            <a:lvl7pPr indent="-355600" lvl="6" marL="32004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7pPr>
            <a:lvl8pPr indent="-355600" lvl="7" marL="36576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8pPr>
            <a:lvl9pPr indent="-355600" lvl="8" marL="41148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9pPr>
          </a:lstStyle>
          <a:p/>
        </p:txBody>
      </p:sp>
      <p:sp>
        <p:nvSpPr>
          <p:cNvPr id="1087" name="Google Shape;1087;p117"/>
          <p:cNvSpPr txBox="1"/>
          <p:nvPr>
            <p:ph idx="15" type="title"/>
          </p:nvPr>
        </p:nvSpPr>
        <p:spPr>
          <a:xfrm>
            <a:off x="12869050" y="3597150"/>
            <a:ext cx="5272800" cy="426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2000"/>
              <a:buNone/>
              <a:defRPr b="1" sz="2000"/>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088" name="Google Shape;1088;p117"/>
          <p:cNvSpPr txBox="1"/>
          <p:nvPr>
            <p:ph idx="16" type="title"/>
          </p:nvPr>
        </p:nvSpPr>
        <p:spPr>
          <a:xfrm>
            <a:off x="685800" y="914400"/>
            <a:ext cx="16916400" cy="914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2 1">
  <p:cSld name="CUSTOM_10_1_1_1_1_1_1_1_1_2_1">
    <p:bg>
      <p:bgPr>
        <a:solidFill>
          <a:srgbClr val="F3F3F3"/>
        </a:solidFill>
      </p:bgPr>
    </p:bg>
    <p:spTree>
      <p:nvGrpSpPr>
        <p:cNvPr id="1089" name="Shape 1089"/>
        <p:cNvGrpSpPr/>
        <p:nvPr/>
      </p:nvGrpSpPr>
      <p:grpSpPr>
        <a:xfrm>
          <a:off x="0" y="0"/>
          <a:ext cx="0" cy="0"/>
          <a:chOff x="0" y="0"/>
          <a:chExt cx="0" cy="0"/>
        </a:xfrm>
      </p:grpSpPr>
      <p:sp>
        <p:nvSpPr>
          <p:cNvPr id="1090" name="Google Shape;1090;p11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091" name="Google Shape;1091;p118"/>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092" name="Google Shape;1092;p118"/>
          <p:cNvSpPr/>
          <p:nvPr/>
        </p:nvSpPr>
        <p:spPr>
          <a:xfrm>
            <a:off x="1396050" y="3052750"/>
            <a:ext cx="7269600" cy="24312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093" name="Google Shape;1093;p118"/>
          <p:cNvSpPr/>
          <p:nvPr/>
        </p:nvSpPr>
        <p:spPr>
          <a:xfrm>
            <a:off x="1245075" y="2911500"/>
            <a:ext cx="7269600" cy="2431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094" name="Google Shape;1094;p118"/>
          <p:cNvSpPr/>
          <p:nvPr/>
        </p:nvSpPr>
        <p:spPr>
          <a:xfrm>
            <a:off x="9773325" y="3052750"/>
            <a:ext cx="7269600" cy="24312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095" name="Google Shape;1095;p118"/>
          <p:cNvSpPr/>
          <p:nvPr/>
        </p:nvSpPr>
        <p:spPr>
          <a:xfrm>
            <a:off x="9622350" y="2911500"/>
            <a:ext cx="7269600" cy="2431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096" name="Google Shape;1096;p118"/>
          <p:cNvSpPr txBox="1"/>
          <p:nvPr>
            <p:ph type="title"/>
          </p:nvPr>
        </p:nvSpPr>
        <p:spPr>
          <a:xfrm>
            <a:off x="1245075" y="3283725"/>
            <a:ext cx="7269600" cy="340800"/>
          </a:xfrm>
          <a:prstGeom prst="rect">
            <a:avLst/>
          </a:prstGeom>
        </p:spPr>
        <p:txBody>
          <a:bodyPr anchorCtr="0" anchor="t" bIns="91450" lIns="457200" spcFirstLastPara="1" rIns="274300" wrap="square" tIns="91450">
            <a:noAutofit/>
          </a:bodyPr>
          <a:lstStyle>
            <a:lvl1pPr lvl="0" rtl="0">
              <a:spcBef>
                <a:spcPts val="0"/>
              </a:spcBef>
              <a:spcAft>
                <a:spcPts val="0"/>
              </a:spcAft>
              <a:buClr>
                <a:schemeClr val="accent2"/>
              </a:buClr>
              <a:buSzPts val="2600"/>
              <a:buFont typeface="Source Sans Pro"/>
              <a:buNone/>
              <a:defRPr sz="2600">
                <a:solidFill>
                  <a:schemeClr val="accent2"/>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097" name="Google Shape;1097;p118"/>
          <p:cNvSpPr txBox="1"/>
          <p:nvPr>
            <p:ph idx="2" type="title"/>
          </p:nvPr>
        </p:nvSpPr>
        <p:spPr>
          <a:xfrm>
            <a:off x="1245075" y="3756850"/>
            <a:ext cx="6771600" cy="1348800"/>
          </a:xfrm>
          <a:prstGeom prst="rect">
            <a:avLst/>
          </a:prstGeom>
        </p:spPr>
        <p:txBody>
          <a:bodyPr anchorCtr="0" anchor="t" bIns="91450" lIns="457200" spcFirstLastPara="1" rIns="182900" wrap="square" tIns="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098" name="Google Shape;1098;p118"/>
          <p:cNvSpPr txBox="1"/>
          <p:nvPr>
            <p:ph idx="3" type="title"/>
          </p:nvPr>
        </p:nvSpPr>
        <p:spPr>
          <a:xfrm>
            <a:off x="9622350" y="3283725"/>
            <a:ext cx="7269600" cy="340800"/>
          </a:xfrm>
          <a:prstGeom prst="rect">
            <a:avLst/>
          </a:prstGeom>
        </p:spPr>
        <p:txBody>
          <a:bodyPr anchorCtr="0" anchor="t" bIns="91450" lIns="457200" spcFirstLastPara="1" rIns="274300" wrap="square" tIns="91450">
            <a:noAutofit/>
          </a:bodyPr>
          <a:lstStyle>
            <a:lvl1pPr lvl="0" rtl="0">
              <a:spcBef>
                <a:spcPts val="0"/>
              </a:spcBef>
              <a:spcAft>
                <a:spcPts val="0"/>
              </a:spcAft>
              <a:buClr>
                <a:schemeClr val="accent2"/>
              </a:buClr>
              <a:buSzPts val="2600"/>
              <a:buFont typeface="Source Sans Pro"/>
              <a:buNone/>
              <a:defRPr sz="2600">
                <a:solidFill>
                  <a:schemeClr val="accent2"/>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099" name="Google Shape;1099;p118"/>
          <p:cNvSpPr txBox="1"/>
          <p:nvPr>
            <p:ph idx="4" type="title"/>
          </p:nvPr>
        </p:nvSpPr>
        <p:spPr>
          <a:xfrm>
            <a:off x="9622350" y="3756850"/>
            <a:ext cx="6771600" cy="1348800"/>
          </a:xfrm>
          <a:prstGeom prst="rect">
            <a:avLst/>
          </a:prstGeom>
        </p:spPr>
        <p:txBody>
          <a:bodyPr anchorCtr="0" anchor="t" bIns="91450" lIns="457200" spcFirstLastPara="1" rIns="182900" wrap="square" tIns="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00" name="Google Shape;1100;p118"/>
          <p:cNvSpPr/>
          <p:nvPr/>
        </p:nvSpPr>
        <p:spPr>
          <a:xfrm>
            <a:off x="1396050" y="6319613"/>
            <a:ext cx="7269600" cy="24312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01" name="Google Shape;1101;p118"/>
          <p:cNvSpPr/>
          <p:nvPr/>
        </p:nvSpPr>
        <p:spPr>
          <a:xfrm>
            <a:off x="1245075" y="6178363"/>
            <a:ext cx="7269600" cy="2431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02" name="Google Shape;1102;p118"/>
          <p:cNvSpPr/>
          <p:nvPr/>
        </p:nvSpPr>
        <p:spPr>
          <a:xfrm>
            <a:off x="9773325" y="6319613"/>
            <a:ext cx="7269600" cy="24312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03" name="Google Shape;1103;p118"/>
          <p:cNvSpPr/>
          <p:nvPr/>
        </p:nvSpPr>
        <p:spPr>
          <a:xfrm>
            <a:off x="9622350" y="6178363"/>
            <a:ext cx="7269600" cy="2431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04" name="Google Shape;1104;p118"/>
          <p:cNvSpPr txBox="1"/>
          <p:nvPr>
            <p:ph idx="5" type="title"/>
          </p:nvPr>
        </p:nvSpPr>
        <p:spPr>
          <a:xfrm>
            <a:off x="1245075" y="6550588"/>
            <a:ext cx="7269600" cy="340800"/>
          </a:xfrm>
          <a:prstGeom prst="rect">
            <a:avLst/>
          </a:prstGeom>
        </p:spPr>
        <p:txBody>
          <a:bodyPr anchorCtr="0" anchor="t" bIns="91450" lIns="457200" spcFirstLastPara="1" rIns="274300" wrap="square" tIns="91450">
            <a:noAutofit/>
          </a:bodyPr>
          <a:lstStyle>
            <a:lvl1pPr lvl="0" rtl="0">
              <a:spcBef>
                <a:spcPts val="0"/>
              </a:spcBef>
              <a:spcAft>
                <a:spcPts val="0"/>
              </a:spcAft>
              <a:buClr>
                <a:schemeClr val="accent2"/>
              </a:buClr>
              <a:buSzPts val="2600"/>
              <a:buFont typeface="Source Sans Pro"/>
              <a:buNone/>
              <a:defRPr sz="2600">
                <a:solidFill>
                  <a:schemeClr val="accent2"/>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05" name="Google Shape;1105;p118"/>
          <p:cNvSpPr txBox="1"/>
          <p:nvPr>
            <p:ph idx="6" type="title"/>
          </p:nvPr>
        </p:nvSpPr>
        <p:spPr>
          <a:xfrm>
            <a:off x="1245075" y="7023713"/>
            <a:ext cx="6771600" cy="1348800"/>
          </a:xfrm>
          <a:prstGeom prst="rect">
            <a:avLst/>
          </a:prstGeom>
        </p:spPr>
        <p:txBody>
          <a:bodyPr anchorCtr="0" anchor="t" bIns="91450" lIns="457200" spcFirstLastPara="1" rIns="182900" wrap="square" tIns="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06" name="Google Shape;1106;p118"/>
          <p:cNvSpPr txBox="1"/>
          <p:nvPr>
            <p:ph idx="7" type="title"/>
          </p:nvPr>
        </p:nvSpPr>
        <p:spPr>
          <a:xfrm>
            <a:off x="9622350" y="6550588"/>
            <a:ext cx="7269600" cy="340800"/>
          </a:xfrm>
          <a:prstGeom prst="rect">
            <a:avLst/>
          </a:prstGeom>
        </p:spPr>
        <p:txBody>
          <a:bodyPr anchorCtr="0" anchor="t" bIns="91450" lIns="457200" spcFirstLastPara="1" rIns="274300" wrap="square" tIns="91450">
            <a:noAutofit/>
          </a:bodyPr>
          <a:lstStyle>
            <a:lvl1pPr lvl="0" rtl="0">
              <a:spcBef>
                <a:spcPts val="0"/>
              </a:spcBef>
              <a:spcAft>
                <a:spcPts val="0"/>
              </a:spcAft>
              <a:buClr>
                <a:schemeClr val="accent2"/>
              </a:buClr>
              <a:buSzPts val="2600"/>
              <a:buFont typeface="Source Sans Pro"/>
              <a:buNone/>
              <a:defRPr sz="2600">
                <a:solidFill>
                  <a:schemeClr val="accent2"/>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07" name="Google Shape;1107;p118"/>
          <p:cNvSpPr txBox="1"/>
          <p:nvPr>
            <p:ph idx="8" type="title"/>
          </p:nvPr>
        </p:nvSpPr>
        <p:spPr>
          <a:xfrm>
            <a:off x="9622350" y="7023713"/>
            <a:ext cx="6771600" cy="1348800"/>
          </a:xfrm>
          <a:prstGeom prst="rect">
            <a:avLst/>
          </a:prstGeom>
        </p:spPr>
        <p:txBody>
          <a:bodyPr anchorCtr="0" anchor="t" bIns="91450" lIns="457200" spcFirstLastPara="1" rIns="182900" wrap="square" tIns="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08" name="Google Shape;1108;p118"/>
          <p:cNvSpPr txBox="1"/>
          <p:nvPr>
            <p:ph idx="9"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2 1 2">
  <p:cSld name="CUSTOM_10_1_1_1_1_1_1_1_1_2_1_2">
    <p:bg>
      <p:bgPr>
        <a:solidFill>
          <a:srgbClr val="EEEEEE"/>
        </a:solidFill>
      </p:bgPr>
    </p:bg>
    <p:spTree>
      <p:nvGrpSpPr>
        <p:cNvPr id="1109" name="Shape 1109"/>
        <p:cNvGrpSpPr/>
        <p:nvPr/>
      </p:nvGrpSpPr>
      <p:grpSpPr>
        <a:xfrm>
          <a:off x="0" y="0"/>
          <a:ext cx="0" cy="0"/>
          <a:chOff x="0" y="0"/>
          <a:chExt cx="0" cy="0"/>
        </a:xfrm>
      </p:grpSpPr>
      <p:sp>
        <p:nvSpPr>
          <p:cNvPr id="1110" name="Google Shape;1110;p11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111" name="Google Shape;1111;p119"/>
          <p:cNvPicPr preferRelativeResize="0"/>
          <p:nvPr/>
        </p:nvPicPr>
        <p:blipFill>
          <a:blip r:embed="rId2">
            <a:alphaModFix/>
          </a:blip>
          <a:stretch>
            <a:fillRect/>
          </a:stretch>
        </p:blipFill>
        <p:spPr>
          <a:xfrm>
            <a:off x="414081" y="9445225"/>
            <a:ext cx="1459996" cy="425599"/>
          </a:xfrm>
          <a:prstGeom prst="rect">
            <a:avLst/>
          </a:prstGeom>
          <a:noFill/>
          <a:ln>
            <a:noFill/>
          </a:ln>
        </p:spPr>
      </p:pic>
      <p:grpSp>
        <p:nvGrpSpPr>
          <p:cNvPr id="1112" name="Google Shape;1112;p119"/>
          <p:cNvGrpSpPr/>
          <p:nvPr/>
        </p:nvGrpSpPr>
        <p:grpSpPr>
          <a:xfrm>
            <a:off x="13355386" y="2941585"/>
            <a:ext cx="3160851" cy="5301815"/>
            <a:chOff x="13484436" y="3093985"/>
            <a:chExt cx="3160851" cy="5301815"/>
          </a:xfrm>
        </p:grpSpPr>
        <p:sp>
          <p:nvSpPr>
            <p:cNvPr id="1113" name="Google Shape;1113;p119"/>
            <p:cNvSpPr/>
            <p:nvPr/>
          </p:nvSpPr>
          <p:spPr>
            <a:xfrm>
              <a:off x="13604788"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1114" name="Google Shape;1114;p119"/>
            <p:cNvGrpSpPr/>
            <p:nvPr/>
          </p:nvGrpSpPr>
          <p:grpSpPr>
            <a:xfrm>
              <a:off x="13484436" y="3093985"/>
              <a:ext cx="3040373" cy="5195507"/>
              <a:chOff x="1541549" y="3093985"/>
              <a:chExt cx="3040373" cy="5195507"/>
            </a:xfrm>
          </p:grpSpPr>
          <p:grpSp>
            <p:nvGrpSpPr>
              <p:cNvPr id="1115" name="Google Shape;1115;p119"/>
              <p:cNvGrpSpPr/>
              <p:nvPr/>
            </p:nvGrpSpPr>
            <p:grpSpPr>
              <a:xfrm>
                <a:off x="1541549" y="3093985"/>
                <a:ext cx="3040373" cy="5195507"/>
                <a:chOff x="1984300" y="2696625"/>
                <a:chExt cx="3197700" cy="5133900"/>
              </a:xfrm>
            </p:grpSpPr>
            <p:sp>
              <p:nvSpPr>
                <p:cNvPr id="1116" name="Google Shape;1116;p119"/>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17" name="Google Shape;1117;p119"/>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1118" name="Google Shape;1118;p119"/>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grpSp>
        <p:nvGrpSpPr>
          <p:cNvPr id="1119" name="Google Shape;1119;p119"/>
          <p:cNvGrpSpPr/>
          <p:nvPr/>
        </p:nvGrpSpPr>
        <p:grpSpPr>
          <a:xfrm>
            <a:off x="9374424" y="2941585"/>
            <a:ext cx="3160851" cy="5301815"/>
            <a:chOff x="9619486" y="3093985"/>
            <a:chExt cx="3160851" cy="5301815"/>
          </a:xfrm>
        </p:grpSpPr>
        <p:sp>
          <p:nvSpPr>
            <p:cNvPr id="1120" name="Google Shape;1120;p119"/>
            <p:cNvSpPr/>
            <p:nvPr/>
          </p:nvSpPr>
          <p:spPr>
            <a:xfrm>
              <a:off x="9739838"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1121" name="Google Shape;1121;p119"/>
            <p:cNvGrpSpPr/>
            <p:nvPr/>
          </p:nvGrpSpPr>
          <p:grpSpPr>
            <a:xfrm>
              <a:off x="9619486" y="3093985"/>
              <a:ext cx="3040373" cy="5195507"/>
              <a:chOff x="1541549" y="3093985"/>
              <a:chExt cx="3040373" cy="5195507"/>
            </a:xfrm>
          </p:grpSpPr>
          <p:grpSp>
            <p:nvGrpSpPr>
              <p:cNvPr id="1122" name="Google Shape;1122;p119"/>
              <p:cNvGrpSpPr/>
              <p:nvPr/>
            </p:nvGrpSpPr>
            <p:grpSpPr>
              <a:xfrm>
                <a:off x="1541549" y="3093985"/>
                <a:ext cx="3040373" cy="5195507"/>
                <a:chOff x="1984300" y="2696625"/>
                <a:chExt cx="3197700" cy="5133900"/>
              </a:xfrm>
            </p:grpSpPr>
            <p:sp>
              <p:nvSpPr>
                <p:cNvPr id="1123" name="Google Shape;1123;p119"/>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24" name="Google Shape;1124;p119"/>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1125" name="Google Shape;1125;p119"/>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grpSp>
        <p:nvGrpSpPr>
          <p:cNvPr id="1126" name="Google Shape;1126;p119"/>
          <p:cNvGrpSpPr/>
          <p:nvPr/>
        </p:nvGrpSpPr>
        <p:grpSpPr>
          <a:xfrm>
            <a:off x="5393461" y="2941585"/>
            <a:ext cx="3160851" cy="5301815"/>
            <a:chOff x="5427636" y="3093985"/>
            <a:chExt cx="3160851" cy="5301815"/>
          </a:xfrm>
        </p:grpSpPr>
        <p:sp>
          <p:nvSpPr>
            <p:cNvPr id="1127" name="Google Shape;1127;p119"/>
            <p:cNvSpPr/>
            <p:nvPr/>
          </p:nvSpPr>
          <p:spPr>
            <a:xfrm>
              <a:off x="5547988"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1128" name="Google Shape;1128;p119"/>
            <p:cNvGrpSpPr/>
            <p:nvPr/>
          </p:nvGrpSpPr>
          <p:grpSpPr>
            <a:xfrm>
              <a:off x="5427636" y="3093985"/>
              <a:ext cx="3040373" cy="5195507"/>
              <a:chOff x="1541549" y="3093985"/>
              <a:chExt cx="3040373" cy="5195507"/>
            </a:xfrm>
          </p:grpSpPr>
          <p:grpSp>
            <p:nvGrpSpPr>
              <p:cNvPr id="1129" name="Google Shape;1129;p119"/>
              <p:cNvGrpSpPr/>
              <p:nvPr/>
            </p:nvGrpSpPr>
            <p:grpSpPr>
              <a:xfrm>
                <a:off x="1541549" y="3093985"/>
                <a:ext cx="3040373" cy="5195507"/>
                <a:chOff x="1984300" y="2696625"/>
                <a:chExt cx="3197700" cy="5133900"/>
              </a:xfrm>
            </p:grpSpPr>
            <p:sp>
              <p:nvSpPr>
                <p:cNvPr id="1130" name="Google Shape;1130;p119"/>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31" name="Google Shape;1131;p119"/>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1132" name="Google Shape;1132;p119"/>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grpSp>
        <p:nvGrpSpPr>
          <p:cNvPr id="1133" name="Google Shape;1133;p119"/>
          <p:cNvGrpSpPr/>
          <p:nvPr/>
        </p:nvGrpSpPr>
        <p:grpSpPr>
          <a:xfrm>
            <a:off x="1412499" y="2941585"/>
            <a:ext cx="3160851" cy="5301815"/>
            <a:chOff x="1541549" y="3093985"/>
            <a:chExt cx="3160851" cy="5301815"/>
          </a:xfrm>
        </p:grpSpPr>
        <p:sp>
          <p:nvSpPr>
            <p:cNvPr id="1134" name="Google Shape;1134;p119"/>
            <p:cNvSpPr/>
            <p:nvPr/>
          </p:nvSpPr>
          <p:spPr>
            <a:xfrm>
              <a:off x="1661900"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1135" name="Google Shape;1135;p119"/>
            <p:cNvGrpSpPr/>
            <p:nvPr/>
          </p:nvGrpSpPr>
          <p:grpSpPr>
            <a:xfrm>
              <a:off x="1541549" y="3093985"/>
              <a:ext cx="3040373" cy="5195507"/>
              <a:chOff x="1541549" y="3093985"/>
              <a:chExt cx="3040373" cy="5195507"/>
            </a:xfrm>
          </p:grpSpPr>
          <p:grpSp>
            <p:nvGrpSpPr>
              <p:cNvPr id="1136" name="Google Shape;1136;p119"/>
              <p:cNvGrpSpPr/>
              <p:nvPr/>
            </p:nvGrpSpPr>
            <p:grpSpPr>
              <a:xfrm>
                <a:off x="1541549" y="3093985"/>
                <a:ext cx="3040373" cy="5195507"/>
                <a:chOff x="1984300" y="2696625"/>
                <a:chExt cx="3197700" cy="5133900"/>
              </a:xfrm>
            </p:grpSpPr>
            <p:sp>
              <p:nvSpPr>
                <p:cNvPr id="1137" name="Google Shape;1137;p119"/>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38" name="Google Shape;1138;p119"/>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1139" name="Google Shape;1139;p119"/>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sp>
        <p:nvSpPr>
          <p:cNvPr id="1140" name="Google Shape;1140;p119"/>
          <p:cNvSpPr txBox="1"/>
          <p:nvPr>
            <p:ph idx="1" type="subTitle"/>
          </p:nvPr>
        </p:nvSpPr>
        <p:spPr>
          <a:xfrm>
            <a:off x="1758000" y="3429000"/>
            <a:ext cx="2517000" cy="690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2"/>
              </a:buClr>
              <a:buSzPts val="2200"/>
              <a:buFont typeface="Source Sans Pro"/>
              <a:buNone/>
              <a:defRPr sz="22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141" name="Google Shape;1141;p119"/>
          <p:cNvSpPr txBox="1"/>
          <p:nvPr>
            <p:ph idx="2" type="subTitle"/>
          </p:nvPr>
        </p:nvSpPr>
        <p:spPr>
          <a:xfrm>
            <a:off x="1758000" y="4301400"/>
            <a:ext cx="2517000" cy="32322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142" name="Google Shape;1142;p119"/>
          <p:cNvSpPr txBox="1"/>
          <p:nvPr>
            <p:ph idx="3" type="subTitle"/>
          </p:nvPr>
        </p:nvSpPr>
        <p:spPr>
          <a:xfrm>
            <a:off x="5715538" y="3429000"/>
            <a:ext cx="2517000" cy="690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2"/>
              </a:buClr>
              <a:buSzPts val="2200"/>
              <a:buFont typeface="Source Sans Pro"/>
              <a:buNone/>
              <a:defRPr sz="22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143" name="Google Shape;1143;p119"/>
          <p:cNvSpPr txBox="1"/>
          <p:nvPr>
            <p:ph idx="4" type="subTitle"/>
          </p:nvPr>
        </p:nvSpPr>
        <p:spPr>
          <a:xfrm>
            <a:off x="5715538" y="4301400"/>
            <a:ext cx="2517000" cy="32322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144" name="Google Shape;1144;p119"/>
          <p:cNvSpPr txBox="1"/>
          <p:nvPr>
            <p:ph idx="5" type="subTitle"/>
          </p:nvPr>
        </p:nvSpPr>
        <p:spPr>
          <a:xfrm>
            <a:off x="9696488" y="3429000"/>
            <a:ext cx="2517000" cy="690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2"/>
              </a:buClr>
              <a:buSzPts val="2200"/>
              <a:buFont typeface="Source Sans Pro"/>
              <a:buNone/>
              <a:defRPr sz="22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145" name="Google Shape;1145;p119"/>
          <p:cNvSpPr txBox="1"/>
          <p:nvPr>
            <p:ph idx="6" type="subTitle"/>
          </p:nvPr>
        </p:nvSpPr>
        <p:spPr>
          <a:xfrm>
            <a:off x="9696488" y="4301400"/>
            <a:ext cx="2517000" cy="32322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146" name="Google Shape;1146;p119"/>
          <p:cNvSpPr txBox="1"/>
          <p:nvPr>
            <p:ph idx="7" type="subTitle"/>
          </p:nvPr>
        </p:nvSpPr>
        <p:spPr>
          <a:xfrm>
            <a:off x="13677438" y="3429000"/>
            <a:ext cx="2517000" cy="690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2"/>
              </a:buClr>
              <a:buSzPts val="2200"/>
              <a:buFont typeface="Source Sans Pro"/>
              <a:buNone/>
              <a:defRPr sz="22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147" name="Google Shape;1147;p119"/>
          <p:cNvSpPr txBox="1"/>
          <p:nvPr>
            <p:ph idx="8" type="subTitle"/>
          </p:nvPr>
        </p:nvSpPr>
        <p:spPr>
          <a:xfrm>
            <a:off x="13677438" y="4301400"/>
            <a:ext cx="2517000" cy="32322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148" name="Google Shape;1148;p119"/>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p:cSld name="CUSTOM_10_1_1_1_1_1_1_1_1_1">
    <p:spTree>
      <p:nvGrpSpPr>
        <p:cNvPr id="1149" name="Shape 1149"/>
        <p:cNvGrpSpPr/>
        <p:nvPr/>
      </p:nvGrpSpPr>
      <p:grpSpPr>
        <a:xfrm>
          <a:off x="0" y="0"/>
          <a:ext cx="0" cy="0"/>
          <a:chOff x="0" y="0"/>
          <a:chExt cx="0" cy="0"/>
        </a:xfrm>
      </p:grpSpPr>
      <p:sp>
        <p:nvSpPr>
          <p:cNvPr id="1150" name="Google Shape;1150;p12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151" name="Google Shape;1151;p120"/>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152" name="Google Shape;1152;p120"/>
          <p:cNvSpPr/>
          <p:nvPr/>
        </p:nvSpPr>
        <p:spPr>
          <a:xfrm>
            <a:off x="175" y="-37300"/>
            <a:ext cx="18288000" cy="5086200"/>
          </a:xfrm>
          <a:prstGeom prst="rect">
            <a:avLst/>
          </a:prstGeom>
          <a:solidFill>
            <a:srgbClr val="F3F3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53" name="Google Shape;1153;p120"/>
          <p:cNvSpPr/>
          <p:nvPr/>
        </p:nvSpPr>
        <p:spPr>
          <a:xfrm>
            <a:off x="7058150" y="4359204"/>
            <a:ext cx="4187400" cy="3271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54" name="Google Shape;1154;p120"/>
          <p:cNvSpPr/>
          <p:nvPr/>
        </p:nvSpPr>
        <p:spPr>
          <a:xfrm>
            <a:off x="6755200" y="4114450"/>
            <a:ext cx="4246200" cy="3271800"/>
          </a:xfrm>
          <a:prstGeom prst="rect">
            <a:avLst/>
          </a:prstGeom>
          <a:solidFill>
            <a:srgbClr val="FFFFFF"/>
          </a:solidFill>
          <a:ln cap="flat" cmpd="sng" w="9525">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55" name="Google Shape;1155;p120"/>
          <p:cNvSpPr/>
          <p:nvPr/>
        </p:nvSpPr>
        <p:spPr>
          <a:xfrm>
            <a:off x="1360950" y="4359204"/>
            <a:ext cx="4187400" cy="3271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56" name="Google Shape;1156;p120"/>
          <p:cNvSpPr/>
          <p:nvPr/>
        </p:nvSpPr>
        <p:spPr>
          <a:xfrm>
            <a:off x="1058000" y="4114450"/>
            <a:ext cx="4246200" cy="3271800"/>
          </a:xfrm>
          <a:prstGeom prst="rect">
            <a:avLst/>
          </a:prstGeom>
          <a:solidFill>
            <a:srgbClr val="FFFFFF"/>
          </a:solidFill>
          <a:ln cap="flat" cmpd="sng" w="9525">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57" name="Google Shape;1157;p120"/>
          <p:cNvSpPr/>
          <p:nvPr/>
        </p:nvSpPr>
        <p:spPr>
          <a:xfrm>
            <a:off x="12755350" y="4359204"/>
            <a:ext cx="4187400" cy="3271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58" name="Google Shape;1158;p120"/>
          <p:cNvSpPr/>
          <p:nvPr/>
        </p:nvSpPr>
        <p:spPr>
          <a:xfrm>
            <a:off x="12452400" y="4114450"/>
            <a:ext cx="4246200" cy="3271800"/>
          </a:xfrm>
          <a:prstGeom prst="rect">
            <a:avLst/>
          </a:prstGeom>
          <a:solidFill>
            <a:srgbClr val="FFFFFF"/>
          </a:solidFill>
          <a:ln cap="flat" cmpd="sng" w="9525">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59" name="Google Shape;1159;p120"/>
          <p:cNvSpPr txBox="1"/>
          <p:nvPr>
            <p:ph type="title"/>
          </p:nvPr>
        </p:nvSpPr>
        <p:spPr>
          <a:xfrm>
            <a:off x="1058000" y="781875"/>
            <a:ext cx="16758600" cy="6954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160" name="Google Shape;1160;p120"/>
          <p:cNvSpPr txBox="1"/>
          <p:nvPr>
            <p:ph idx="2" type="title"/>
          </p:nvPr>
        </p:nvSpPr>
        <p:spPr>
          <a:xfrm>
            <a:off x="1058000" y="1582600"/>
            <a:ext cx="16758600" cy="5268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800"/>
              <a:buFont typeface="Source Sans Pro"/>
              <a:buNone/>
              <a:defRPr sz="28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161" name="Google Shape;1161;p120"/>
          <p:cNvSpPr txBox="1"/>
          <p:nvPr>
            <p:ph idx="1" type="subTitle"/>
          </p:nvPr>
        </p:nvSpPr>
        <p:spPr>
          <a:xfrm>
            <a:off x="1058000" y="2665075"/>
            <a:ext cx="7459200" cy="9642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Clr>
                <a:schemeClr val="accent2"/>
              </a:buClr>
              <a:buSzPts val="2800"/>
              <a:buFont typeface="Source Sans Pro"/>
              <a:buNone/>
              <a:defRPr sz="28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162" name="Google Shape;1162;p120"/>
          <p:cNvSpPr txBox="1"/>
          <p:nvPr>
            <p:ph idx="3" type="subTitle"/>
          </p:nvPr>
        </p:nvSpPr>
        <p:spPr>
          <a:xfrm>
            <a:off x="3044100" y="4456800"/>
            <a:ext cx="2010600" cy="2724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rgbClr val="2D1159"/>
              </a:buClr>
              <a:buSzPts val="2600"/>
              <a:buFont typeface="Source Sans Pro"/>
              <a:buNone/>
              <a:defRPr sz="2600">
                <a:solidFill>
                  <a:srgbClr val="2D1159"/>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163" name="Google Shape;1163;p120"/>
          <p:cNvSpPr txBox="1"/>
          <p:nvPr>
            <p:ph idx="4" type="subTitle"/>
          </p:nvPr>
        </p:nvSpPr>
        <p:spPr>
          <a:xfrm>
            <a:off x="8661900" y="4456800"/>
            <a:ext cx="2010600" cy="2724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rgbClr val="2D1159"/>
              </a:buClr>
              <a:buSzPts val="2600"/>
              <a:buFont typeface="Source Sans Pro"/>
              <a:buNone/>
              <a:defRPr sz="2600">
                <a:solidFill>
                  <a:srgbClr val="2D1159"/>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164" name="Google Shape;1164;p120"/>
          <p:cNvSpPr txBox="1"/>
          <p:nvPr>
            <p:ph idx="5" type="subTitle"/>
          </p:nvPr>
        </p:nvSpPr>
        <p:spPr>
          <a:xfrm>
            <a:off x="14403575" y="4456800"/>
            <a:ext cx="2010600" cy="2724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rgbClr val="2D1159"/>
              </a:buClr>
              <a:buSzPts val="2600"/>
              <a:buFont typeface="Source Sans Pro"/>
              <a:buNone/>
              <a:defRPr sz="2600">
                <a:solidFill>
                  <a:srgbClr val="2D1159"/>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165" name="Google Shape;1165;p120"/>
          <p:cNvSpPr txBox="1"/>
          <p:nvPr>
            <p:ph hasCustomPrompt="1" idx="6" type="title"/>
          </p:nvPr>
        </p:nvSpPr>
        <p:spPr>
          <a:xfrm>
            <a:off x="1408400" y="4302750"/>
            <a:ext cx="1635600" cy="767400"/>
          </a:xfrm>
          <a:prstGeom prst="rect">
            <a:avLst/>
          </a:prstGeom>
        </p:spPr>
        <p:txBody>
          <a:bodyPr anchorCtr="0" anchor="t" bIns="0" lIns="0" spcFirstLastPara="1" rIns="0" wrap="square" tIns="0">
            <a:noAutofit/>
          </a:bodyPr>
          <a:lstStyle>
            <a:lvl1pPr lvl="0" rtl="0">
              <a:spcBef>
                <a:spcPts val="0"/>
              </a:spcBef>
              <a:spcAft>
                <a:spcPts val="0"/>
              </a:spcAft>
              <a:buClr>
                <a:srgbClr val="181818"/>
              </a:buClr>
              <a:buSzPts val="6200"/>
              <a:buFont typeface="Source Sans Pro"/>
              <a:buNone/>
              <a:defRPr sz="6200">
                <a:solidFill>
                  <a:srgbClr val="181818"/>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1166" name="Google Shape;1166;p120"/>
          <p:cNvSpPr txBox="1"/>
          <p:nvPr>
            <p:ph hasCustomPrompt="1" idx="7" type="title"/>
          </p:nvPr>
        </p:nvSpPr>
        <p:spPr>
          <a:xfrm>
            <a:off x="7050388" y="4302750"/>
            <a:ext cx="1635600" cy="767400"/>
          </a:xfrm>
          <a:prstGeom prst="rect">
            <a:avLst/>
          </a:prstGeom>
        </p:spPr>
        <p:txBody>
          <a:bodyPr anchorCtr="0" anchor="t" bIns="0" lIns="0" spcFirstLastPara="1" rIns="0" wrap="square" tIns="0">
            <a:noAutofit/>
          </a:bodyPr>
          <a:lstStyle>
            <a:lvl1pPr lvl="0" rtl="0">
              <a:spcBef>
                <a:spcPts val="0"/>
              </a:spcBef>
              <a:spcAft>
                <a:spcPts val="0"/>
              </a:spcAft>
              <a:buClr>
                <a:srgbClr val="181818"/>
              </a:buClr>
              <a:buSzPts val="6200"/>
              <a:buFont typeface="Source Sans Pro"/>
              <a:buNone/>
              <a:defRPr sz="6200">
                <a:solidFill>
                  <a:srgbClr val="181818"/>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1167" name="Google Shape;1167;p120"/>
          <p:cNvSpPr txBox="1"/>
          <p:nvPr>
            <p:ph hasCustomPrompt="1" idx="8" type="title"/>
          </p:nvPr>
        </p:nvSpPr>
        <p:spPr>
          <a:xfrm>
            <a:off x="12701888" y="4302750"/>
            <a:ext cx="1635600" cy="767400"/>
          </a:xfrm>
          <a:prstGeom prst="rect">
            <a:avLst/>
          </a:prstGeom>
        </p:spPr>
        <p:txBody>
          <a:bodyPr anchorCtr="0" anchor="t" bIns="0" lIns="0" spcFirstLastPara="1" rIns="0" wrap="square" tIns="0">
            <a:noAutofit/>
          </a:bodyPr>
          <a:lstStyle>
            <a:lvl1pPr lvl="0" rtl="0">
              <a:spcBef>
                <a:spcPts val="0"/>
              </a:spcBef>
              <a:spcAft>
                <a:spcPts val="0"/>
              </a:spcAft>
              <a:buClr>
                <a:srgbClr val="181818"/>
              </a:buClr>
              <a:buSzPts val="6200"/>
              <a:buFont typeface="Source Sans Pro"/>
              <a:buNone/>
              <a:defRPr sz="6200">
                <a:solidFill>
                  <a:srgbClr val="181818"/>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1168" name="Google Shape;1168;p120"/>
          <p:cNvSpPr txBox="1"/>
          <p:nvPr>
            <p:ph idx="9" type="subTitle"/>
          </p:nvPr>
        </p:nvSpPr>
        <p:spPr>
          <a:xfrm>
            <a:off x="1360950" y="8032200"/>
            <a:ext cx="4309200" cy="964200"/>
          </a:xfrm>
          <a:prstGeom prst="rect">
            <a:avLst/>
          </a:prstGeom>
          <a:noFill/>
          <a:ln>
            <a:noFill/>
          </a:ln>
        </p:spPr>
        <p:txBody>
          <a:bodyPr anchorCtr="0" anchor="t" bIns="91450" lIns="91450" spcFirstLastPara="1" rIns="91450" wrap="square" tIns="91450">
            <a:noAutofit/>
          </a:bodyPr>
          <a:lstStyle>
            <a:lvl1pPr lvl="0" rtl="0">
              <a:lnSpc>
                <a:spcPct val="115000"/>
              </a:lnSpc>
              <a:spcBef>
                <a:spcPts val="0"/>
              </a:spcBef>
              <a:spcAft>
                <a:spcPts val="0"/>
              </a:spcAft>
              <a:buClr>
                <a:srgbClr val="251C33"/>
              </a:buClr>
              <a:buSzPts val="2200"/>
              <a:buFont typeface="Source Sans Pro"/>
              <a:buNone/>
              <a:defRPr sz="2200">
                <a:solidFill>
                  <a:srgbClr val="251C33"/>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169" name="Google Shape;1169;p120"/>
          <p:cNvSpPr txBox="1"/>
          <p:nvPr>
            <p:ph idx="13" type="subTitle"/>
          </p:nvPr>
        </p:nvSpPr>
        <p:spPr>
          <a:xfrm>
            <a:off x="7058150" y="8032200"/>
            <a:ext cx="4309200" cy="964200"/>
          </a:xfrm>
          <a:prstGeom prst="rect">
            <a:avLst/>
          </a:prstGeom>
          <a:noFill/>
          <a:ln>
            <a:noFill/>
          </a:ln>
        </p:spPr>
        <p:txBody>
          <a:bodyPr anchorCtr="0" anchor="t" bIns="91450" lIns="91450" spcFirstLastPara="1" rIns="91450" wrap="square" tIns="91450">
            <a:noAutofit/>
          </a:bodyPr>
          <a:lstStyle>
            <a:lvl1pPr lvl="0" rtl="0">
              <a:lnSpc>
                <a:spcPct val="115000"/>
              </a:lnSpc>
              <a:spcBef>
                <a:spcPts val="0"/>
              </a:spcBef>
              <a:spcAft>
                <a:spcPts val="0"/>
              </a:spcAft>
              <a:buClr>
                <a:srgbClr val="251C33"/>
              </a:buClr>
              <a:buSzPts val="2200"/>
              <a:buFont typeface="Source Sans Pro"/>
              <a:buNone/>
              <a:defRPr sz="2200">
                <a:solidFill>
                  <a:srgbClr val="251C33"/>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170" name="Google Shape;1170;p120"/>
          <p:cNvSpPr txBox="1"/>
          <p:nvPr>
            <p:ph idx="14" type="subTitle"/>
          </p:nvPr>
        </p:nvSpPr>
        <p:spPr>
          <a:xfrm>
            <a:off x="12755350" y="8032200"/>
            <a:ext cx="4309200" cy="964200"/>
          </a:xfrm>
          <a:prstGeom prst="rect">
            <a:avLst/>
          </a:prstGeom>
          <a:noFill/>
          <a:ln>
            <a:noFill/>
          </a:ln>
        </p:spPr>
        <p:txBody>
          <a:bodyPr anchorCtr="0" anchor="t" bIns="91450" lIns="91450" spcFirstLastPara="1" rIns="91450" wrap="square" tIns="91450">
            <a:noAutofit/>
          </a:bodyPr>
          <a:lstStyle>
            <a:lvl1pPr lvl="0" rtl="0">
              <a:lnSpc>
                <a:spcPct val="115000"/>
              </a:lnSpc>
              <a:spcBef>
                <a:spcPts val="0"/>
              </a:spcBef>
              <a:spcAft>
                <a:spcPts val="0"/>
              </a:spcAft>
              <a:buClr>
                <a:srgbClr val="251C33"/>
              </a:buClr>
              <a:buSzPts val="2200"/>
              <a:buFont typeface="Source Sans Pro"/>
              <a:buNone/>
              <a:defRPr sz="2200">
                <a:solidFill>
                  <a:srgbClr val="251C33"/>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1 1">
  <p:cSld name="CUSTOM_10_1_1_1_1_1_1_1_1_1_1_1">
    <p:bg>
      <p:bgPr>
        <a:solidFill>
          <a:srgbClr val="F3F3F3"/>
        </a:solidFill>
      </p:bgPr>
    </p:bg>
    <p:spTree>
      <p:nvGrpSpPr>
        <p:cNvPr id="1171" name="Shape 1171"/>
        <p:cNvGrpSpPr/>
        <p:nvPr/>
      </p:nvGrpSpPr>
      <p:grpSpPr>
        <a:xfrm>
          <a:off x="0" y="0"/>
          <a:ext cx="0" cy="0"/>
          <a:chOff x="0" y="0"/>
          <a:chExt cx="0" cy="0"/>
        </a:xfrm>
      </p:grpSpPr>
      <p:sp>
        <p:nvSpPr>
          <p:cNvPr id="1172" name="Google Shape;1172;p12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173" name="Google Shape;1173;p121"/>
          <p:cNvPicPr preferRelativeResize="0"/>
          <p:nvPr/>
        </p:nvPicPr>
        <p:blipFill>
          <a:blip r:embed="rId2">
            <a:alphaModFix/>
          </a:blip>
          <a:stretch>
            <a:fillRect/>
          </a:stretch>
        </p:blipFill>
        <p:spPr>
          <a:xfrm>
            <a:off x="414081" y="9445225"/>
            <a:ext cx="1459996" cy="425599"/>
          </a:xfrm>
          <a:prstGeom prst="rect">
            <a:avLst/>
          </a:prstGeom>
          <a:noFill/>
          <a:ln>
            <a:noFill/>
          </a:ln>
        </p:spPr>
      </p:pic>
      <p:grpSp>
        <p:nvGrpSpPr>
          <p:cNvPr id="1174" name="Google Shape;1174;p121"/>
          <p:cNvGrpSpPr/>
          <p:nvPr/>
        </p:nvGrpSpPr>
        <p:grpSpPr>
          <a:xfrm>
            <a:off x="13355386" y="2941585"/>
            <a:ext cx="3160851" cy="5301815"/>
            <a:chOff x="13484436" y="3093985"/>
            <a:chExt cx="3160851" cy="5301815"/>
          </a:xfrm>
        </p:grpSpPr>
        <p:sp>
          <p:nvSpPr>
            <p:cNvPr id="1175" name="Google Shape;1175;p121"/>
            <p:cNvSpPr/>
            <p:nvPr/>
          </p:nvSpPr>
          <p:spPr>
            <a:xfrm>
              <a:off x="13604788"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1176" name="Google Shape;1176;p121"/>
            <p:cNvGrpSpPr/>
            <p:nvPr/>
          </p:nvGrpSpPr>
          <p:grpSpPr>
            <a:xfrm>
              <a:off x="13484436" y="3093985"/>
              <a:ext cx="3040373" cy="5195507"/>
              <a:chOff x="1541549" y="3093985"/>
              <a:chExt cx="3040373" cy="5195507"/>
            </a:xfrm>
          </p:grpSpPr>
          <p:grpSp>
            <p:nvGrpSpPr>
              <p:cNvPr id="1177" name="Google Shape;1177;p121"/>
              <p:cNvGrpSpPr/>
              <p:nvPr/>
            </p:nvGrpSpPr>
            <p:grpSpPr>
              <a:xfrm>
                <a:off x="1541549" y="3093985"/>
                <a:ext cx="3040373" cy="5195507"/>
                <a:chOff x="1984300" y="2696625"/>
                <a:chExt cx="3197700" cy="5133900"/>
              </a:xfrm>
            </p:grpSpPr>
            <p:sp>
              <p:nvSpPr>
                <p:cNvPr id="1178" name="Google Shape;1178;p121"/>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79" name="Google Shape;1179;p121"/>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1180" name="Google Shape;1180;p121"/>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grpSp>
        <p:nvGrpSpPr>
          <p:cNvPr id="1181" name="Google Shape;1181;p121"/>
          <p:cNvGrpSpPr/>
          <p:nvPr/>
        </p:nvGrpSpPr>
        <p:grpSpPr>
          <a:xfrm>
            <a:off x="9374424" y="2941585"/>
            <a:ext cx="3160851" cy="5301815"/>
            <a:chOff x="9619486" y="3093985"/>
            <a:chExt cx="3160851" cy="5301815"/>
          </a:xfrm>
        </p:grpSpPr>
        <p:sp>
          <p:nvSpPr>
            <p:cNvPr id="1182" name="Google Shape;1182;p121"/>
            <p:cNvSpPr/>
            <p:nvPr/>
          </p:nvSpPr>
          <p:spPr>
            <a:xfrm>
              <a:off x="9739838"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1183" name="Google Shape;1183;p121"/>
            <p:cNvGrpSpPr/>
            <p:nvPr/>
          </p:nvGrpSpPr>
          <p:grpSpPr>
            <a:xfrm>
              <a:off x="9619486" y="3093985"/>
              <a:ext cx="3040373" cy="5195507"/>
              <a:chOff x="1541549" y="3093985"/>
              <a:chExt cx="3040373" cy="5195507"/>
            </a:xfrm>
          </p:grpSpPr>
          <p:grpSp>
            <p:nvGrpSpPr>
              <p:cNvPr id="1184" name="Google Shape;1184;p121"/>
              <p:cNvGrpSpPr/>
              <p:nvPr/>
            </p:nvGrpSpPr>
            <p:grpSpPr>
              <a:xfrm>
                <a:off x="1541549" y="3093985"/>
                <a:ext cx="3040373" cy="5195507"/>
                <a:chOff x="1984300" y="2696625"/>
                <a:chExt cx="3197700" cy="5133900"/>
              </a:xfrm>
            </p:grpSpPr>
            <p:sp>
              <p:nvSpPr>
                <p:cNvPr id="1185" name="Google Shape;1185;p121"/>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86" name="Google Shape;1186;p121"/>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1187" name="Google Shape;1187;p121"/>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grpSp>
        <p:nvGrpSpPr>
          <p:cNvPr id="1188" name="Google Shape;1188;p121"/>
          <p:cNvGrpSpPr/>
          <p:nvPr/>
        </p:nvGrpSpPr>
        <p:grpSpPr>
          <a:xfrm>
            <a:off x="5393461" y="2941585"/>
            <a:ext cx="3160851" cy="5301815"/>
            <a:chOff x="5427636" y="3093985"/>
            <a:chExt cx="3160851" cy="5301815"/>
          </a:xfrm>
        </p:grpSpPr>
        <p:sp>
          <p:nvSpPr>
            <p:cNvPr id="1189" name="Google Shape;1189;p121"/>
            <p:cNvSpPr/>
            <p:nvPr/>
          </p:nvSpPr>
          <p:spPr>
            <a:xfrm>
              <a:off x="5547988"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1190" name="Google Shape;1190;p121"/>
            <p:cNvGrpSpPr/>
            <p:nvPr/>
          </p:nvGrpSpPr>
          <p:grpSpPr>
            <a:xfrm>
              <a:off x="5427636" y="3093985"/>
              <a:ext cx="3040373" cy="5195507"/>
              <a:chOff x="1541549" y="3093985"/>
              <a:chExt cx="3040373" cy="5195507"/>
            </a:xfrm>
          </p:grpSpPr>
          <p:grpSp>
            <p:nvGrpSpPr>
              <p:cNvPr id="1191" name="Google Shape;1191;p121"/>
              <p:cNvGrpSpPr/>
              <p:nvPr/>
            </p:nvGrpSpPr>
            <p:grpSpPr>
              <a:xfrm>
                <a:off x="1541549" y="3093985"/>
                <a:ext cx="3040373" cy="5195507"/>
                <a:chOff x="1984300" y="2696625"/>
                <a:chExt cx="3197700" cy="5133900"/>
              </a:xfrm>
            </p:grpSpPr>
            <p:sp>
              <p:nvSpPr>
                <p:cNvPr id="1192" name="Google Shape;1192;p121"/>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193" name="Google Shape;1193;p121"/>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1194" name="Google Shape;1194;p121"/>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grpSp>
        <p:nvGrpSpPr>
          <p:cNvPr id="1195" name="Google Shape;1195;p121"/>
          <p:cNvGrpSpPr/>
          <p:nvPr/>
        </p:nvGrpSpPr>
        <p:grpSpPr>
          <a:xfrm>
            <a:off x="1412499" y="2941585"/>
            <a:ext cx="3160851" cy="5301815"/>
            <a:chOff x="1541549" y="3093985"/>
            <a:chExt cx="3160851" cy="5301815"/>
          </a:xfrm>
        </p:grpSpPr>
        <p:sp>
          <p:nvSpPr>
            <p:cNvPr id="1196" name="Google Shape;1196;p121"/>
            <p:cNvSpPr/>
            <p:nvPr/>
          </p:nvSpPr>
          <p:spPr>
            <a:xfrm>
              <a:off x="1661900"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1197" name="Google Shape;1197;p121"/>
            <p:cNvGrpSpPr/>
            <p:nvPr/>
          </p:nvGrpSpPr>
          <p:grpSpPr>
            <a:xfrm>
              <a:off x="1541549" y="3093985"/>
              <a:ext cx="3040373" cy="5195507"/>
              <a:chOff x="1541549" y="3093985"/>
              <a:chExt cx="3040373" cy="5195507"/>
            </a:xfrm>
          </p:grpSpPr>
          <p:grpSp>
            <p:nvGrpSpPr>
              <p:cNvPr id="1198" name="Google Shape;1198;p121"/>
              <p:cNvGrpSpPr/>
              <p:nvPr/>
            </p:nvGrpSpPr>
            <p:grpSpPr>
              <a:xfrm>
                <a:off x="1541549" y="3093985"/>
                <a:ext cx="3040373" cy="5195507"/>
                <a:chOff x="1984300" y="2696625"/>
                <a:chExt cx="3197700" cy="5133900"/>
              </a:xfrm>
            </p:grpSpPr>
            <p:sp>
              <p:nvSpPr>
                <p:cNvPr id="1199" name="Google Shape;1199;p121"/>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200" name="Google Shape;1200;p121"/>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1201" name="Google Shape;1201;p121"/>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sp>
        <p:nvSpPr>
          <p:cNvPr id="1202" name="Google Shape;1202;p121"/>
          <p:cNvSpPr txBox="1"/>
          <p:nvPr>
            <p:ph type="title"/>
          </p:nvPr>
        </p:nvSpPr>
        <p:spPr>
          <a:xfrm>
            <a:off x="1670500" y="3319500"/>
            <a:ext cx="3259200" cy="6954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accent2"/>
              </a:buClr>
              <a:buSzPts val="5000"/>
              <a:buNone/>
              <a:defRPr sz="5000">
                <a:solidFill>
                  <a:schemeClr val="accent2"/>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203" name="Google Shape;1203;p121"/>
          <p:cNvSpPr txBox="1"/>
          <p:nvPr>
            <p:ph idx="2" type="title"/>
          </p:nvPr>
        </p:nvSpPr>
        <p:spPr>
          <a:xfrm>
            <a:off x="5768525" y="3319500"/>
            <a:ext cx="3259200" cy="6954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accent2"/>
              </a:buClr>
              <a:buSzPts val="5000"/>
              <a:buNone/>
              <a:defRPr sz="5000">
                <a:solidFill>
                  <a:schemeClr val="accent2"/>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204" name="Google Shape;1204;p121"/>
          <p:cNvSpPr txBox="1"/>
          <p:nvPr>
            <p:ph idx="3" type="title"/>
          </p:nvPr>
        </p:nvSpPr>
        <p:spPr>
          <a:xfrm>
            <a:off x="9632525" y="3319500"/>
            <a:ext cx="3259200" cy="6954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accent2"/>
              </a:buClr>
              <a:buSzPts val="5000"/>
              <a:buNone/>
              <a:defRPr sz="5000">
                <a:solidFill>
                  <a:schemeClr val="accent2"/>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205" name="Google Shape;1205;p121"/>
          <p:cNvSpPr txBox="1"/>
          <p:nvPr>
            <p:ph idx="4" type="title"/>
          </p:nvPr>
        </p:nvSpPr>
        <p:spPr>
          <a:xfrm>
            <a:off x="13657625" y="3319500"/>
            <a:ext cx="3259200" cy="6954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accent2"/>
              </a:buClr>
              <a:buSzPts val="5000"/>
              <a:buNone/>
              <a:defRPr sz="5000">
                <a:solidFill>
                  <a:schemeClr val="accent2"/>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206" name="Google Shape;1206;p121"/>
          <p:cNvSpPr txBox="1"/>
          <p:nvPr>
            <p:ph idx="5" type="title"/>
          </p:nvPr>
        </p:nvSpPr>
        <p:spPr>
          <a:xfrm>
            <a:off x="5770588" y="3965850"/>
            <a:ext cx="2406600" cy="1681800"/>
          </a:xfrm>
          <a:prstGeom prst="rect">
            <a:avLst/>
          </a:prstGeom>
          <a:noFill/>
          <a:ln>
            <a:noFill/>
          </a:ln>
        </p:spPr>
        <p:txBody>
          <a:bodyPr anchorCtr="0" anchor="t" bIns="0" lIns="0" spcFirstLastPara="1" rIns="0" wrap="square" tIns="0">
            <a:spAutoFit/>
          </a:bodyPr>
          <a:lstStyle>
            <a:lvl1pPr lvl="0" rtl="0" algn="l">
              <a:lnSpc>
                <a:spcPct val="100000"/>
              </a:lnSpc>
              <a:spcBef>
                <a:spcPts val="1000"/>
              </a:spcBef>
              <a:spcAft>
                <a:spcPts val="0"/>
              </a:spcAft>
              <a:buClr>
                <a:srgbClr val="251C33"/>
              </a:buClr>
              <a:buSzPts val="2200"/>
              <a:buFont typeface="Source Sans Pro"/>
              <a:buNone/>
              <a:defRPr sz="2200">
                <a:solidFill>
                  <a:srgbClr val="251C33"/>
                </a:solidFill>
                <a:latin typeface="Source Sans Pro"/>
                <a:ea typeface="Source Sans Pro"/>
                <a:cs typeface="Source Sans Pro"/>
                <a:sym typeface="Source Sans Pro"/>
              </a:defRPr>
            </a:lvl1pPr>
            <a:lvl2pPr lvl="1" rtl="0">
              <a:lnSpc>
                <a:spcPct val="80000"/>
              </a:lnSpc>
              <a:spcBef>
                <a:spcPts val="1000"/>
              </a:spcBef>
              <a:spcAft>
                <a:spcPts val="0"/>
              </a:spcAft>
              <a:buSzPts val="5600"/>
              <a:buNone/>
              <a:defRPr/>
            </a:lvl2pPr>
            <a:lvl3pPr lvl="2" rtl="0">
              <a:lnSpc>
                <a:spcPct val="80000"/>
              </a:lnSpc>
              <a:spcBef>
                <a:spcPts val="0"/>
              </a:spcBef>
              <a:spcAft>
                <a:spcPts val="0"/>
              </a:spcAft>
              <a:buSzPts val="5600"/>
              <a:buNone/>
              <a:defRPr/>
            </a:lvl3pPr>
            <a:lvl4pPr lvl="3" rtl="0">
              <a:lnSpc>
                <a:spcPct val="80000"/>
              </a:lnSpc>
              <a:spcBef>
                <a:spcPts val="0"/>
              </a:spcBef>
              <a:spcAft>
                <a:spcPts val="0"/>
              </a:spcAft>
              <a:buSzPts val="5600"/>
              <a:buNone/>
              <a:defRPr/>
            </a:lvl4pPr>
            <a:lvl5pPr lvl="4" rtl="0">
              <a:lnSpc>
                <a:spcPct val="80000"/>
              </a:lnSpc>
              <a:spcBef>
                <a:spcPts val="0"/>
              </a:spcBef>
              <a:spcAft>
                <a:spcPts val="0"/>
              </a:spcAft>
              <a:buSzPts val="5600"/>
              <a:buNone/>
              <a:defRPr/>
            </a:lvl5pPr>
            <a:lvl6pPr lvl="5" rtl="0">
              <a:lnSpc>
                <a:spcPct val="80000"/>
              </a:lnSpc>
              <a:spcBef>
                <a:spcPts val="0"/>
              </a:spcBef>
              <a:spcAft>
                <a:spcPts val="0"/>
              </a:spcAft>
              <a:buSzPts val="5600"/>
              <a:buNone/>
              <a:defRPr/>
            </a:lvl6pPr>
            <a:lvl7pPr lvl="6" rtl="0">
              <a:lnSpc>
                <a:spcPct val="80000"/>
              </a:lnSpc>
              <a:spcBef>
                <a:spcPts val="0"/>
              </a:spcBef>
              <a:spcAft>
                <a:spcPts val="0"/>
              </a:spcAft>
              <a:buSzPts val="5600"/>
              <a:buNone/>
              <a:defRPr/>
            </a:lvl7pPr>
            <a:lvl8pPr lvl="7" rtl="0">
              <a:lnSpc>
                <a:spcPct val="80000"/>
              </a:lnSpc>
              <a:spcBef>
                <a:spcPts val="0"/>
              </a:spcBef>
              <a:spcAft>
                <a:spcPts val="0"/>
              </a:spcAft>
              <a:buSzPts val="5600"/>
              <a:buNone/>
              <a:defRPr/>
            </a:lvl8pPr>
            <a:lvl9pPr lvl="8" rtl="0">
              <a:lnSpc>
                <a:spcPct val="80000"/>
              </a:lnSpc>
              <a:spcBef>
                <a:spcPts val="0"/>
              </a:spcBef>
              <a:spcAft>
                <a:spcPts val="0"/>
              </a:spcAft>
              <a:buSzPts val="5600"/>
              <a:buNone/>
              <a:defRPr/>
            </a:lvl9pPr>
          </a:lstStyle>
          <a:p/>
        </p:txBody>
      </p:sp>
      <p:sp>
        <p:nvSpPr>
          <p:cNvPr id="1207" name="Google Shape;1207;p121"/>
          <p:cNvSpPr txBox="1"/>
          <p:nvPr>
            <p:ph idx="6" type="title"/>
          </p:nvPr>
        </p:nvSpPr>
        <p:spPr>
          <a:xfrm>
            <a:off x="13656300" y="3965850"/>
            <a:ext cx="2406600" cy="1681800"/>
          </a:xfrm>
          <a:prstGeom prst="rect">
            <a:avLst/>
          </a:prstGeom>
          <a:noFill/>
          <a:ln>
            <a:noFill/>
          </a:ln>
        </p:spPr>
        <p:txBody>
          <a:bodyPr anchorCtr="0" anchor="t" bIns="0" lIns="0" spcFirstLastPara="1" rIns="0" wrap="square" tIns="0">
            <a:spAutoFit/>
          </a:bodyPr>
          <a:lstStyle>
            <a:lvl1pPr lvl="0" rtl="0" algn="l">
              <a:lnSpc>
                <a:spcPct val="100000"/>
              </a:lnSpc>
              <a:spcBef>
                <a:spcPts val="1000"/>
              </a:spcBef>
              <a:spcAft>
                <a:spcPts val="0"/>
              </a:spcAft>
              <a:buClr>
                <a:srgbClr val="251C33"/>
              </a:buClr>
              <a:buSzPts val="2200"/>
              <a:buFont typeface="Source Sans Pro"/>
              <a:buNone/>
              <a:defRPr sz="2200">
                <a:solidFill>
                  <a:srgbClr val="251C33"/>
                </a:solidFill>
                <a:latin typeface="Source Sans Pro"/>
                <a:ea typeface="Source Sans Pro"/>
                <a:cs typeface="Source Sans Pro"/>
                <a:sym typeface="Source Sans Pro"/>
              </a:defRPr>
            </a:lvl1pPr>
            <a:lvl2pPr lvl="1" rtl="0">
              <a:lnSpc>
                <a:spcPct val="80000"/>
              </a:lnSpc>
              <a:spcBef>
                <a:spcPts val="1000"/>
              </a:spcBef>
              <a:spcAft>
                <a:spcPts val="0"/>
              </a:spcAft>
              <a:buSzPts val="5600"/>
              <a:buNone/>
              <a:defRPr/>
            </a:lvl2pPr>
            <a:lvl3pPr lvl="2" rtl="0">
              <a:lnSpc>
                <a:spcPct val="80000"/>
              </a:lnSpc>
              <a:spcBef>
                <a:spcPts val="0"/>
              </a:spcBef>
              <a:spcAft>
                <a:spcPts val="0"/>
              </a:spcAft>
              <a:buSzPts val="5600"/>
              <a:buNone/>
              <a:defRPr/>
            </a:lvl3pPr>
            <a:lvl4pPr lvl="3" rtl="0">
              <a:lnSpc>
                <a:spcPct val="80000"/>
              </a:lnSpc>
              <a:spcBef>
                <a:spcPts val="0"/>
              </a:spcBef>
              <a:spcAft>
                <a:spcPts val="0"/>
              </a:spcAft>
              <a:buSzPts val="5600"/>
              <a:buNone/>
              <a:defRPr/>
            </a:lvl4pPr>
            <a:lvl5pPr lvl="4" rtl="0">
              <a:lnSpc>
                <a:spcPct val="80000"/>
              </a:lnSpc>
              <a:spcBef>
                <a:spcPts val="0"/>
              </a:spcBef>
              <a:spcAft>
                <a:spcPts val="0"/>
              </a:spcAft>
              <a:buSzPts val="5600"/>
              <a:buNone/>
              <a:defRPr/>
            </a:lvl5pPr>
            <a:lvl6pPr lvl="5" rtl="0">
              <a:lnSpc>
                <a:spcPct val="80000"/>
              </a:lnSpc>
              <a:spcBef>
                <a:spcPts val="0"/>
              </a:spcBef>
              <a:spcAft>
                <a:spcPts val="0"/>
              </a:spcAft>
              <a:buSzPts val="5600"/>
              <a:buNone/>
              <a:defRPr/>
            </a:lvl6pPr>
            <a:lvl7pPr lvl="6" rtl="0">
              <a:lnSpc>
                <a:spcPct val="80000"/>
              </a:lnSpc>
              <a:spcBef>
                <a:spcPts val="0"/>
              </a:spcBef>
              <a:spcAft>
                <a:spcPts val="0"/>
              </a:spcAft>
              <a:buSzPts val="5600"/>
              <a:buNone/>
              <a:defRPr/>
            </a:lvl7pPr>
            <a:lvl8pPr lvl="7" rtl="0">
              <a:lnSpc>
                <a:spcPct val="80000"/>
              </a:lnSpc>
              <a:spcBef>
                <a:spcPts val="0"/>
              </a:spcBef>
              <a:spcAft>
                <a:spcPts val="0"/>
              </a:spcAft>
              <a:buSzPts val="5600"/>
              <a:buNone/>
              <a:defRPr/>
            </a:lvl8pPr>
            <a:lvl9pPr lvl="8" rtl="0">
              <a:lnSpc>
                <a:spcPct val="80000"/>
              </a:lnSpc>
              <a:spcBef>
                <a:spcPts val="0"/>
              </a:spcBef>
              <a:spcAft>
                <a:spcPts val="0"/>
              </a:spcAft>
              <a:buSzPts val="5600"/>
              <a:buNone/>
              <a:defRPr/>
            </a:lvl9pPr>
          </a:lstStyle>
          <a:p/>
        </p:txBody>
      </p:sp>
      <p:sp>
        <p:nvSpPr>
          <p:cNvPr id="1208" name="Google Shape;1208;p121"/>
          <p:cNvSpPr txBox="1"/>
          <p:nvPr>
            <p:ph idx="7" type="title"/>
          </p:nvPr>
        </p:nvSpPr>
        <p:spPr>
          <a:xfrm>
            <a:off x="1676875" y="3965850"/>
            <a:ext cx="2406600" cy="1681800"/>
          </a:xfrm>
          <a:prstGeom prst="rect">
            <a:avLst/>
          </a:prstGeom>
          <a:noFill/>
          <a:ln>
            <a:noFill/>
          </a:ln>
        </p:spPr>
        <p:txBody>
          <a:bodyPr anchorCtr="0" anchor="t" bIns="0" lIns="0" spcFirstLastPara="1" rIns="0" wrap="square" tIns="0">
            <a:spAutoFit/>
          </a:bodyPr>
          <a:lstStyle>
            <a:lvl1pPr lvl="0" rtl="0" algn="l">
              <a:lnSpc>
                <a:spcPct val="100000"/>
              </a:lnSpc>
              <a:spcBef>
                <a:spcPts val="1000"/>
              </a:spcBef>
              <a:spcAft>
                <a:spcPts val="0"/>
              </a:spcAft>
              <a:buClr>
                <a:srgbClr val="251C33"/>
              </a:buClr>
              <a:buSzPts val="2200"/>
              <a:buFont typeface="Source Sans Pro"/>
              <a:buNone/>
              <a:defRPr sz="2200">
                <a:solidFill>
                  <a:srgbClr val="251C33"/>
                </a:solidFill>
                <a:latin typeface="Source Sans Pro"/>
                <a:ea typeface="Source Sans Pro"/>
                <a:cs typeface="Source Sans Pro"/>
                <a:sym typeface="Source Sans Pro"/>
              </a:defRPr>
            </a:lvl1pPr>
            <a:lvl2pPr lvl="1" rtl="0">
              <a:lnSpc>
                <a:spcPct val="80000"/>
              </a:lnSpc>
              <a:spcBef>
                <a:spcPts val="1000"/>
              </a:spcBef>
              <a:spcAft>
                <a:spcPts val="0"/>
              </a:spcAft>
              <a:buSzPts val="5600"/>
              <a:buNone/>
              <a:defRPr/>
            </a:lvl2pPr>
            <a:lvl3pPr lvl="2" rtl="0">
              <a:lnSpc>
                <a:spcPct val="80000"/>
              </a:lnSpc>
              <a:spcBef>
                <a:spcPts val="0"/>
              </a:spcBef>
              <a:spcAft>
                <a:spcPts val="0"/>
              </a:spcAft>
              <a:buSzPts val="5600"/>
              <a:buNone/>
              <a:defRPr/>
            </a:lvl3pPr>
            <a:lvl4pPr lvl="3" rtl="0">
              <a:lnSpc>
                <a:spcPct val="80000"/>
              </a:lnSpc>
              <a:spcBef>
                <a:spcPts val="0"/>
              </a:spcBef>
              <a:spcAft>
                <a:spcPts val="0"/>
              </a:spcAft>
              <a:buSzPts val="5600"/>
              <a:buNone/>
              <a:defRPr/>
            </a:lvl4pPr>
            <a:lvl5pPr lvl="4" rtl="0">
              <a:lnSpc>
                <a:spcPct val="80000"/>
              </a:lnSpc>
              <a:spcBef>
                <a:spcPts val="0"/>
              </a:spcBef>
              <a:spcAft>
                <a:spcPts val="0"/>
              </a:spcAft>
              <a:buSzPts val="5600"/>
              <a:buNone/>
              <a:defRPr/>
            </a:lvl5pPr>
            <a:lvl6pPr lvl="5" rtl="0">
              <a:lnSpc>
                <a:spcPct val="80000"/>
              </a:lnSpc>
              <a:spcBef>
                <a:spcPts val="0"/>
              </a:spcBef>
              <a:spcAft>
                <a:spcPts val="0"/>
              </a:spcAft>
              <a:buSzPts val="5600"/>
              <a:buNone/>
              <a:defRPr/>
            </a:lvl6pPr>
            <a:lvl7pPr lvl="6" rtl="0">
              <a:lnSpc>
                <a:spcPct val="80000"/>
              </a:lnSpc>
              <a:spcBef>
                <a:spcPts val="0"/>
              </a:spcBef>
              <a:spcAft>
                <a:spcPts val="0"/>
              </a:spcAft>
              <a:buSzPts val="5600"/>
              <a:buNone/>
              <a:defRPr/>
            </a:lvl7pPr>
            <a:lvl8pPr lvl="7" rtl="0">
              <a:lnSpc>
                <a:spcPct val="80000"/>
              </a:lnSpc>
              <a:spcBef>
                <a:spcPts val="0"/>
              </a:spcBef>
              <a:spcAft>
                <a:spcPts val="0"/>
              </a:spcAft>
              <a:buSzPts val="5600"/>
              <a:buNone/>
              <a:defRPr/>
            </a:lvl8pPr>
            <a:lvl9pPr lvl="8" rtl="0">
              <a:lnSpc>
                <a:spcPct val="80000"/>
              </a:lnSpc>
              <a:spcBef>
                <a:spcPts val="0"/>
              </a:spcBef>
              <a:spcAft>
                <a:spcPts val="0"/>
              </a:spcAft>
              <a:buSzPts val="5600"/>
              <a:buNone/>
              <a:defRPr/>
            </a:lvl9pPr>
          </a:lstStyle>
          <a:p/>
        </p:txBody>
      </p:sp>
      <p:sp>
        <p:nvSpPr>
          <p:cNvPr id="1209" name="Google Shape;1209;p121"/>
          <p:cNvSpPr txBox="1"/>
          <p:nvPr>
            <p:ph idx="8" type="title"/>
          </p:nvPr>
        </p:nvSpPr>
        <p:spPr>
          <a:xfrm>
            <a:off x="9632525" y="3965850"/>
            <a:ext cx="2406600" cy="1681800"/>
          </a:xfrm>
          <a:prstGeom prst="rect">
            <a:avLst/>
          </a:prstGeom>
          <a:noFill/>
          <a:ln>
            <a:noFill/>
          </a:ln>
        </p:spPr>
        <p:txBody>
          <a:bodyPr anchorCtr="0" anchor="t" bIns="0" lIns="0" spcFirstLastPara="1" rIns="0" wrap="square" tIns="0">
            <a:spAutoFit/>
          </a:bodyPr>
          <a:lstStyle>
            <a:lvl1pPr lvl="0" rtl="0" algn="l">
              <a:lnSpc>
                <a:spcPct val="100000"/>
              </a:lnSpc>
              <a:spcBef>
                <a:spcPts val="1000"/>
              </a:spcBef>
              <a:spcAft>
                <a:spcPts val="0"/>
              </a:spcAft>
              <a:buClr>
                <a:srgbClr val="251C33"/>
              </a:buClr>
              <a:buSzPts val="2200"/>
              <a:buFont typeface="Source Sans Pro"/>
              <a:buNone/>
              <a:defRPr sz="2200">
                <a:solidFill>
                  <a:srgbClr val="251C33"/>
                </a:solidFill>
                <a:latin typeface="Source Sans Pro"/>
                <a:ea typeface="Source Sans Pro"/>
                <a:cs typeface="Source Sans Pro"/>
                <a:sym typeface="Source Sans Pro"/>
              </a:defRPr>
            </a:lvl1pPr>
            <a:lvl2pPr lvl="1" rtl="0">
              <a:lnSpc>
                <a:spcPct val="80000"/>
              </a:lnSpc>
              <a:spcBef>
                <a:spcPts val="1000"/>
              </a:spcBef>
              <a:spcAft>
                <a:spcPts val="0"/>
              </a:spcAft>
              <a:buSzPts val="5600"/>
              <a:buNone/>
              <a:defRPr/>
            </a:lvl2pPr>
            <a:lvl3pPr lvl="2" rtl="0">
              <a:lnSpc>
                <a:spcPct val="80000"/>
              </a:lnSpc>
              <a:spcBef>
                <a:spcPts val="0"/>
              </a:spcBef>
              <a:spcAft>
                <a:spcPts val="0"/>
              </a:spcAft>
              <a:buSzPts val="5600"/>
              <a:buNone/>
              <a:defRPr/>
            </a:lvl3pPr>
            <a:lvl4pPr lvl="3" rtl="0">
              <a:lnSpc>
                <a:spcPct val="80000"/>
              </a:lnSpc>
              <a:spcBef>
                <a:spcPts val="0"/>
              </a:spcBef>
              <a:spcAft>
                <a:spcPts val="0"/>
              </a:spcAft>
              <a:buSzPts val="5600"/>
              <a:buNone/>
              <a:defRPr/>
            </a:lvl4pPr>
            <a:lvl5pPr lvl="4" rtl="0">
              <a:lnSpc>
                <a:spcPct val="80000"/>
              </a:lnSpc>
              <a:spcBef>
                <a:spcPts val="0"/>
              </a:spcBef>
              <a:spcAft>
                <a:spcPts val="0"/>
              </a:spcAft>
              <a:buSzPts val="5600"/>
              <a:buNone/>
              <a:defRPr/>
            </a:lvl5pPr>
            <a:lvl6pPr lvl="5" rtl="0">
              <a:lnSpc>
                <a:spcPct val="80000"/>
              </a:lnSpc>
              <a:spcBef>
                <a:spcPts val="0"/>
              </a:spcBef>
              <a:spcAft>
                <a:spcPts val="0"/>
              </a:spcAft>
              <a:buSzPts val="5600"/>
              <a:buNone/>
              <a:defRPr/>
            </a:lvl6pPr>
            <a:lvl7pPr lvl="6" rtl="0">
              <a:lnSpc>
                <a:spcPct val="80000"/>
              </a:lnSpc>
              <a:spcBef>
                <a:spcPts val="0"/>
              </a:spcBef>
              <a:spcAft>
                <a:spcPts val="0"/>
              </a:spcAft>
              <a:buSzPts val="5600"/>
              <a:buNone/>
              <a:defRPr/>
            </a:lvl7pPr>
            <a:lvl8pPr lvl="7" rtl="0">
              <a:lnSpc>
                <a:spcPct val="80000"/>
              </a:lnSpc>
              <a:spcBef>
                <a:spcPts val="0"/>
              </a:spcBef>
              <a:spcAft>
                <a:spcPts val="0"/>
              </a:spcAft>
              <a:buSzPts val="5600"/>
              <a:buNone/>
              <a:defRPr/>
            </a:lvl8pPr>
            <a:lvl9pPr lvl="8" rtl="0">
              <a:lnSpc>
                <a:spcPct val="80000"/>
              </a:lnSpc>
              <a:spcBef>
                <a:spcPts val="0"/>
              </a:spcBef>
              <a:spcAft>
                <a:spcPts val="0"/>
              </a:spcAft>
              <a:buSzPts val="5600"/>
              <a:buNone/>
              <a:defRPr/>
            </a:lvl9pPr>
          </a:lstStyle>
          <a:p/>
        </p:txBody>
      </p:sp>
      <p:sp>
        <p:nvSpPr>
          <p:cNvPr id="1210" name="Google Shape;1210;p121"/>
          <p:cNvSpPr txBox="1"/>
          <p:nvPr>
            <p:ph idx="9"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1 1 1 1 1">
  <p:cSld name="CUSTOM_10_1_1_1_1_1_1_1_1_1_1_1_1_1_1">
    <p:bg>
      <p:bgPr>
        <a:solidFill>
          <a:srgbClr val="F3F3F3"/>
        </a:solidFill>
      </p:bgPr>
    </p:bg>
    <p:spTree>
      <p:nvGrpSpPr>
        <p:cNvPr id="1211" name="Shape 1211"/>
        <p:cNvGrpSpPr/>
        <p:nvPr/>
      </p:nvGrpSpPr>
      <p:grpSpPr>
        <a:xfrm>
          <a:off x="0" y="0"/>
          <a:ext cx="0" cy="0"/>
          <a:chOff x="0" y="0"/>
          <a:chExt cx="0" cy="0"/>
        </a:xfrm>
      </p:grpSpPr>
      <p:pic>
        <p:nvPicPr>
          <p:cNvPr id="1212" name="Google Shape;1212;p122"/>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213" name="Google Shape;1213;p122"/>
          <p:cNvSpPr/>
          <p:nvPr/>
        </p:nvSpPr>
        <p:spPr>
          <a:xfrm>
            <a:off x="1910875" y="3090152"/>
            <a:ext cx="3969600" cy="5884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214" name="Google Shape;1214;p122"/>
          <p:cNvSpPr/>
          <p:nvPr/>
        </p:nvSpPr>
        <p:spPr>
          <a:xfrm>
            <a:off x="1623700" y="2632926"/>
            <a:ext cx="4024800" cy="6112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215" name="Google Shape;1215;p122"/>
          <p:cNvSpPr/>
          <p:nvPr>
            <p:ph idx="2" type="pic"/>
          </p:nvPr>
        </p:nvSpPr>
        <p:spPr>
          <a:xfrm>
            <a:off x="2942489" y="3076275"/>
            <a:ext cx="1387800" cy="1387800"/>
          </a:xfrm>
          <a:prstGeom prst="ellipse">
            <a:avLst/>
          </a:prstGeom>
          <a:noFill/>
          <a:ln>
            <a:noFill/>
          </a:ln>
        </p:spPr>
      </p:sp>
      <p:sp>
        <p:nvSpPr>
          <p:cNvPr id="1216" name="Google Shape;1216;p122"/>
          <p:cNvSpPr txBox="1"/>
          <p:nvPr>
            <p:ph idx="1" type="subTitle"/>
          </p:nvPr>
        </p:nvSpPr>
        <p:spPr>
          <a:xfrm>
            <a:off x="1623700" y="4914900"/>
            <a:ext cx="4024800" cy="367800"/>
          </a:xfrm>
          <a:prstGeom prst="rect">
            <a:avLst/>
          </a:prstGeom>
          <a:noFill/>
          <a:ln>
            <a:noFill/>
          </a:ln>
        </p:spPr>
        <p:txBody>
          <a:bodyPr anchorCtr="0" anchor="t" bIns="91450" lIns="91450" spcFirstLastPara="1" rIns="91450" wrap="square" tIns="91450">
            <a:noAutofit/>
          </a:bodyPr>
          <a:lstStyle>
            <a:lvl1pPr lvl="0" rtl="0" algn="ctr">
              <a:spcBef>
                <a:spcPts val="0"/>
              </a:spcBef>
              <a:spcAft>
                <a:spcPts val="0"/>
              </a:spcAft>
              <a:buClr>
                <a:schemeClr val="accent2"/>
              </a:buClr>
              <a:buSzPts val="2200"/>
              <a:buFont typeface="Source Sans Pro"/>
              <a:buNone/>
              <a:defRPr sz="2200">
                <a:solidFill>
                  <a:schemeClr val="accent2"/>
                </a:solidFill>
                <a:latin typeface="Source Sans Pro"/>
                <a:ea typeface="Source Sans Pro"/>
                <a:cs typeface="Source Sans Pro"/>
                <a:sym typeface="Source Sans Pro"/>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17" name="Google Shape;1217;p122"/>
          <p:cNvSpPr txBox="1"/>
          <p:nvPr>
            <p:ph idx="3" type="body"/>
          </p:nvPr>
        </p:nvSpPr>
        <p:spPr>
          <a:xfrm>
            <a:off x="1623700" y="5524500"/>
            <a:ext cx="4024800" cy="2839200"/>
          </a:xfrm>
          <a:prstGeom prst="rect">
            <a:avLst/>
          </a:prstGeom>
          <a:noFill/>
          <a:ln>
            <a:noFill/>
          </a:ln>
        </p:spPr>
        <p:txBody>
          <a:bodyPr anchorCtr="0" anchor="t" bIns="0" lIns="365750" spcFirstLastPara="1" rIns="365750" wrap="square" tIns="0">
            <a:noAutofit/>
          </a:bodyPr>
          <a:lstStyle>
            <a:lvl1pPr indent="-342900" lvl="0" marL="457200" rtl="0">
              <a:lnSpc>
                <a:spcPct val="11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10000"/>
              </a:lnSpc>
              <a:spcBef>
                <a:spcPts val="2000"/>
              </a:spcBef>
              <a:spcAft>
                <a:spcPts val="2000"/>
              </a:spcAft>
              <a:buSzPts val="1800"/>
              <a:buFont typeface="Source Sans Pro"/>
              <a:buChar char="■"/>
              <a:defRPr sz="1800">
                <a:latin typeface="Source Sans Pro"/>
                <a:ea typeface="Source Sans Pro"/>
                <a:cs typeface="Source Sans Pro"/>
                <a:sym typeface="Source Sans Pro"/>
              </a:defRPr>
            </a:lvl9pPr>
          </a:lstStyle>
          <a:p/>
        </p:txBody>
      </p:sp>
      <p:sp>
        <p:nvSpPr>
          <p:cNvPr id="1218" name="Google Shape;1218;p122"/>
          <p:cNvSpPr/>
          <p:nvPr/>
        </p:nvSpPr>
        <p:spPr>
          <a:xfrm>
            <a:off x="7302938" y="3090152"/>
            <a:ext cx="3969600" cy="5884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219" name="Google Shape;1219;p122"/>
          <p:cNvSpPr/>
          <p:nvPr/>
        </p:nvSpPr>
        <p:spPr>
          <a:xfrm>
            <a:off x="7015763" y="2632926"/>
            <a:ext cx="4024800" cy="6112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220" name="Google Shape;1220;p122"/>
          <p:cNvSpPr/>
          <p:nvPr>
            <p:ph idx="4" type="pic"/>
          </p:nvPr>
        </p:nvSpPr>
        <p:spPr>
          <a:xfrm>
            <a:off x="8334551" y="3076275"/>
            <a:ext cx="1387800" cy="1387800"/>
          </a:xfrm>
          <a:prstGeom prst="ellipse">
            <a:avLst/>
          </a:prstGeom>
          <a:noFill/>
          <a:ln>
            <a:noFill/>
          </a:ln>
        </p:spPr>
      </p:sp>
      <p:sp>
        <p:nvSpPr>
          <p:cNvPr id="1221" name="Google Shape;1221;p122"/>
          <p:cNvSpPr txBox="1"/>
          <p:nvPr>
            <p:ph idx="5" type="subTitle"/>
          </p:nvPr>
        </p:nvSpPr>
        <p:spPr>
          <a:xfrm>
            <a:off x="7015763" y="4914900"/>
            <a:ext cx="4024800" cy="367800"/>
          </a:xfrm>
          <a:prstGeom prst="rect">
            <a:avLst/>
          </a:prstGeom>
          <a:noFill/>
          <a:ln>
            <a:noFill/>
          </a:ln>
        </p:spPr>
        <p:txBody>
          <a:bodyPr anchorCtr="0" anchor="t" bIns="91450" lIns="91450" spcFirstLastPara="1" rIns="91450" wrap="square" tIns="91450">
            <a:noAutofit/>
          </a:bodyPr>
          <a:lstStyle>
            <a:lvl1pPr lvl="0" rtl="0" algn="ctr">
              <a:spcBef>
                <a:spcPts val="0"/>
              </a:spcBef>
              <a:spcAft>
                <a:spcPts val="0"/>
              </a:spcAft>
              <a:buClr>
                <a:schemeClr val="accent2"/>
              </a:buClr>
              <a:buSzPts val="2200"/>
              <a:buFont typeface="Source Sans Pro"/>
              <a:buNone/>
              <a:defRPr sz="2200">
                <a:solidFill>
                  <a:schemeClr val="accent2"/>
                </a:solidFill>
                <a:latin typeface="Source Sans Pro"/>
                <a:ea typeface="Source Sans Pro"/>
                <a:cs typeface="Source Sans Pro"/>
                <a:sym typeface="Source Sans Pro"/>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22" name="Google Shape;1222;p122"/>
          <p:cNvSpPr txBox="1"/>
          <p:nvPr>
            <p:ph idx="6" type="body"/>
          </p:nvPr>
        </p:nvSpPr>
        <p:spPr>
          <a:xfrm>
            <a:off x="7015768" y="5524500"/>
            <a:ext cx="4024800" cy="2839200"/>
          </a:xfrm>
          <a:prstGeom prst="rect">
            <a:avLst/>
          </a:prstGeom>
          <a:noFill/>
          <a:ln>
            <a:noFill/>
          </a:ln>
        </p:spPr>
        <p:txBody>
          <a:bodyPr anchorCtr="0" anchor="t" bIns="0" lIns="365750" spcFirstLastPara="1" rIns="365750" wrap="square" tIns="0">
            <a:noAutofit/>
          </a:bodyPr>
          <a:lstStyle>
            <a:lvl1pPr indent="-342900" lvl="0" marL="457200" rtl="0">
              <a:lnSpc>
                <a:spcPct val="11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10000"/>
              </a:lnSpc>
              <a:spcBef>
                <a:spcPts val="2000"/>
              </a:spcBef>
              <a:spcAft>
                <a:spcPts val="2000"/>
              </a:spcAft>
              <a:buSzPts val="1800"/>
              <a:buFont typeface="Source Sans Pro"/>
              <a:buChar char="■"/>
              <a:defRPr sz="1800">
                <a:latin typeface="Source Sans Pro"/>
                <a:ea typeface="Source Sans Pro"/>
                <a:cs typeface="Source Sans Pro"/>
                <a:sym typeface="Source Sans Pro"/>
              </a:defRPr>
            </a:lvl9pPr>
          </a:lstStyle>
          <a:p/>
        </p:txBody>
      </p:sp>
      <p:sp>
        <p:nvSpPr>
          <p:cNvPr id="1223" name="Google Shape;1223;p122"/>
          <p:cNvSpPr/>
          <p:nvPr/>
        </p:nvSpPr>
        <p:spPr>
          <a:xfrm>
            <a:off x="12695013" y="3090152"/>
            <a:ext cx="3969600" cy="5884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224" name="Google Shape;1224;p122"/>
          <p:cNvSpPr/>
          <p:nvPr/>
        </p:nvSpPr>
        <p:spPr>
          <a:xfrm>
            <a:off x="12407838" y="2632926"/>
            <a:ext cx="4024800" cy="6112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225" name="Google Shape;1225;p122"/>
          <p:cNvSpPr/>
          <p:nvPr>
            <p:ph idx="7" type="pic"/>
          </p:nvPr>
        </p:nvSpPr>
        <p:spPr>
          <a:xfrm>
            <a:off x="13726626" y="3076275"/>
            <a:ext cx="1387800" cy="1387800"/>
          </a:xfrm>
          <a:prstGeom prst="ellipse">
            <a:avLst/>
          </a:prstGeom>
          <a:noFill/>
          <a:ln>
            <a:noFill/>
          </a:ln>
        </p:spPr>
      </p:sp>
      <p:sp>
        <p:nvSpPr>
          <p:cNvPr id="1226" name="Google Shape;1226;p122"/>
          <p:cNvSpPr txBox="1"/>
          <p:nvPr>
            <p:ph idx="8" type="subTitle"/>
          </p:nvPr>
        </p:nvSpPr>
        <p:spPr>
          <a:xfrm>
            <a:off x="12407838" y="4914900"/>
            <a:ext cx="4024800" cy="367800"/>
          </a:xfrm>
          <a:prstGeom prst="rect">
            <a:avLst/>
          </a:prstGeom>
          <a:noFill/>
          <a:ln>
            <a:noFill/>
          </a:ln>
        </p:spPr>
        <p:txBody>
          <a:bodyPr anchorCtr="0" anchor="t" bIns="91450" lIns="91450" spcFirstLastPara="1" rIns="91450" wrap="square" tIns="91450">
            <a:noAutofit/>
          </a:bodyPr>
          <a:lstStyle>
            <a:lvl1pPr lvl="0" rtl="0" algn="ctr">
              <a:spcBef>
                <a:spcPts val="0"/>
              </a:spcBef>
              <a:spcAft>
                <a:spcPts val="0"/>
              </a:spcAft>
              <a:buClr>
                <a:schemeClr val="accent2"/>
              </a:buClr>
              <a:buSzPts val="2200"/>
              <a:buFont typeface="Source Sans Pro"/>
              <a:buNone/>
              <a:defRPr sz="2200">
                <a:solidFill>
                  <a:schemeClr val="accent2"/>
                </a:solidFill>
                <a:latin typeface="Source Sans Pro"/>
                <a:ea typeface="Source Sans Pro"/>
                <a:cs typeface="Source Sans Pro"/>
                <a:sym typeface="Source Sans Pro"/>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27" name="Google Shape;1227;p122"/>
          <p:cNvSpPr txBox="1"/>
          <p:nvPr>
            <p:ph idx="9" type="body"/>
          </p:nvPr>
        </p:nvSpPr>
        <p:spPr>
          <a:xfrm>
            <a:off x="12407849" y="5524500"/>
            <a:ext cx="4024800" cy="2839200"/>
          </a:xfrm>
          <a:prstGeom prst="rect">
            <a:avLst/>
          </a:prstGeom>
          <a:noFill/>
          <a:ln>
            <a:noFill/>
          </a:ln>
        </p:spPr>
        <p:txBody>
          <a:bodyPr anchorCtr="0" anchor="t" bIns="0" lIns="365750" spcFirstLastPara="1" rIns="365750" wrap="square" tIns="0">
            <a:noAutofit/>
          </a:bodyPr>
          <a:lstStyle>
            <a:lvl1pPr indent="-342900" lvl="0" marL="457200" rtl="0">
              <a:lnSpc>
                <a:spcPct val="11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10000"/>
              </a:lnSpc>
              <a:spcBef>
                <a:spcPts val="2000"/>
              </a:spcBef>
              <a:spcAft>
                <a:spcPts val="2000"/>
              </a:spcAft>
              <a:buSzPts val="1800"/>
              <a:buFont typeface="Source Sans Pro"/>
              <a:buChar char="■"/>
              <a:defRPr sz="1800">
                <a:latin typeface="Source Sans Pro"/>
                <a:ea typeface="Source Sans Pro"/>
                <a:cs typeface="Source Sans Pro"/>
                <a:sym typeface="Source Sans Pro"/>
              </a:defRPr>
            </a:lvl9pPr>
          </a:lstStyle>
          <a:p/>
        </p:txBody>
      </p:sp>
      <p:sp>
        <p:nvSpPr>
          <p:cNvPr id="1228" name="Google Shape;1228;p12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229" name="Google Shape;1229;p122"/>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 descriptions + callouts">
  <p:cSld name="CUSTOM_10_1_1_1_1_1_1_1_1_4">
    <p:spTree>
      <p:nvGrpSpPr>
        <p:cNvPr id="156" name="Shape 156"/>
        <p:cNvGrpSpPr/>
        <p:nvPr/>
      </p:nvGrpSpPr>
      <p:grpSpPr>
        <a:xfrm>
          <a:off x="0" y="0"/>
          <a:ext cx="0" cy="0"/>
          <a:chOff x="0" y="0"/>
          <a:chExt cx="0" cy="0"/>
        </a:xfrm>
      </p:grpSpPr>
      <p:sp>
        <p:nvSpPr>
          <p:cNvPr id="157" name="Google Shape;157;p1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58" name="Google Shape;158;p13"/>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59" name="Google Shape;159;p13"/>
          <p:cNvSpPr/>
          <p:nvPr/>
        </p:nvSpPr>
        <p:spPr>
          <a:xfrm>
            <a:off x="12389850" y="3134900"/>
            <a:ext cx="5272800" cy="3630600"/>
          </a:xfrm>
          <a:prstGeom prst="rect">
            <a:avLst/>
          </a:prstGeom>
          <a:solidFill>
            <a:srgbClr val="E5D3FC">
              <a:alpha val="4134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solidFill>
                <a:schemeClr val="accent6"/>
              </a:solidFill>
            </a:endParaRPr>
          </a:p>
        </p:txBody>
      </p:sp>
      <p:cxnSp>
        <p:nvCxnSpPr>
          <p:cNvPr id="160" name="Google Shape;160;p13"/>
          <p:cNvCxnSpPr/>
          <p:nvPr/>
        </p:nvCxnSpPr>
        <p:spPr>
          <a:xfrm>
            <a:off x="4139500" y="3194400"/>
            <a:ext cx="0" cy="6039600"/>
          </a:xfrm>
          <a:prstGeom prst="straightConnector1">
            <a:avLst/>
          </a:prstGeom>
          <a:noFill/>
          <a:ln cap="flat" cmpd="sng" w="9525">
            <a:solidFill>
              <a:srgbClr val="666666"/>
            </a:solidFill>
            <a:prstDash val="solid"/>
            <a:round/>
            <a:headEnd len="med" w="med" type="none"/>
            <a:tailEnd len="med" w="med" type="none"/>
          </a:ln>
        </p:spPr>
      </p:cxnSp>
      <p:sp>
        <p:nvSpPr>
          <p:cNvPr id="161" name="Google Shape;161;p13"/>
          <p:cNvSpPr txBox="1"/>
          <p:nvPr>
            <p:ph idx="1" type="subTitle"/>
          </p:nvPr>
        </p:nvSpPr>
        <p:spPr>
          <a:xfrm>
            <a:off x="685800" y="3101900"/>
            <a:ext cx="3154200" cy="4394100"/>
          </a:xfrm>
          <a:prstGeom prst="rect">
            <a:avLst/>
          </a:prstGeom>
          <a:noFill/>
          <a:ln>
            <a:noFill/>
          </a:ln>
        </p:spPr>
        <p:txBody>
          <a:bodyPr anchorCtr="0" anchor="t" bIns="91425" lIns="0" spcFirstLastPara="1" rIns="91425" wrap="square" tIns="91425">
            <a:noAutofit/>
          </a:bodyPr>
          <a:lstStyle>
            <a:lvl1pPr lvl="0" rtl="0">
              <a:lnSpc>
                <a:spcPct val="100000"/>
              </a:lnSpc>
              <a:spcBef>
                <a:spcPts val="0"/>
              </a:spcBef>
              <a:spcAft>
                <a:spcPts val="0"/>
              </a:spcAft>
              <a:buClr>
                <a:srgbClr val="E5166B"/>
              </a:buClr>
              <a:buSzPts val="2800"/>
              <a:buFont typeface="Source Sans Pro"/>
              <a:buNone/>
              <a:defRPr sz="2800">
                <a:solidFill>
                  <a:srgbClr val="E5166B"/>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2" name="Google Shape;162;p13"/>
          <p:cNvSpPr/>
          <p:nvPr>
            <p:ph idx="2" type="pic"/>
          </p:nvPr>
        </p:nvSpPr>
        <p:spPr>
          <a:xfrm>
            <a:off x="4597562" y="7328388"/>
            <a:ext cx="1283700" cy="1283700"/>
          </a:xfrm>
          <a:prstGeom prst="ellipse">
            <a:avLst/>
          </a:prstGeom>
          <a:noFill/>
          <a:ln>
            <a:noFill/>
          </a:ln>
        </p:spPr>
      </p:sp>
      <p:sp>
        <p:nvSpPr>
          <p:cNvPr id="163" name="Google Shape;163;p13"/>
          <p:cNvSpPr/>
          <p:nvPr>
            <p:ph idx="3" type="pic"/>
          </p:nvPr>
        </p:nvSpPr>
        <p:spPr>
          <a:xfrm>
            <a:off x="4597562" y="5232300"/>
            <a:ext cx="1283700" cy="1283700"/>
          </a:xfrm>
          <a:prstGeom prst="ellipse">
            <a:avLst/>
          </a:prstGeom>
          <a:noFill/>
          <a:ln>
            <a:noFill/>
          </a:ln>
        </p:spPr>
      </p:sp>
      <p:sp>
        <p:nvSpPr>
          <p:cNvPr id="164" name="Google Shape;164;p13"/>
          <p:cNvSpPr/>
          <p:nvPr>
            <p:ph idx="4" type="pic"/>
          </p:nvPr>
        </p:nvSpPr>
        <p:spPr>
          <a:xfrm>
            <a:off x="4597562" y="3155438"/>
            <a:ext cx="1283700" cy="1283700"/>
          </a:xfrm>
          <a:prstGeom prst="ellipse">
            <a:avLst/>
          </a:prstGeom>
          <a:noFill/>
          <a:ln>
            <a:noFill/>
          </a:ln>
        </p:spPr>
      </p:sp>
      <p:sp>
        <p:nvSpPr>
          <p:cNvPr id="165" name="Google Shape;165;p13"/>
          <p:cNvSpPr txBox="1"/>
          <p:nvPr>
            <p:ph idx="5" type="subTitle"/>
          </p:nvPr>
        </p:nvSpPr>
        <p:spPr>
          <a:xfrm>
            <a:off x="6266900" y="3124188"/>
            <a:ext cx="3997200" cy="4257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9349F4"/>
              </a:buClr>
              <a:buSzPts val="2200"/>
              <a:buFont typeface="Source Sans Pro"/>
              <a:buNone/>
              <a:defRPr sz="2200">
                <a:solidFill>
                  <a:srgbClr val="9349F4"/>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6" name="Google Shape;166;p13"/>
          <p:cNvSpPr txBox="1"/>
          <p:nvPr>
            <p:ph idx="6" type="subTitle"/>
          </p:nvPr>
        </p:nvSpPr>
        <p:spPr>
          <a:xfrm>
            <a:off x="6266900" y="3570975"/>
            <a:ext cx="5624400" cy="1344000"/>
          </a:xfrm>
          <a:prstGeom prst="rect">
            <a:avLst/>
          </a:prstGeom>
          <a:noFill/>
          <a:ln>
            <a:noFill/>
          </a:ln>
        </p:spPr>
        <p:txBody>
          <a:bodyPr anchorCtr="0" anchor="t" bIns="91425" lIns="91425" spcFirstLastPara="1" rIns="91425" wrap="square" tIns="91425">
            <a:noAutofit/>
          </a:bodyPr>
          <a:lstStyle>
            <a:lvl1pPr lvl="0" rtl="0">
              <a:lnSpc>
                <a:spcPct val="110000"/>
              </a:lnSpc>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a:latin typeface="Source Sans Pro"/>
                <a:ea typeface="Source Sans Pro"/>
                <a:cs typeface="Source Sans Pro"/>
                <a:sym typeface="Source Sans Pro"/>
              </a:defRPr>
            </a:lvl2pPr>
            <a:lvl3pPr lvl="2" rtl="0">
              <a:spcBef>
                <a:spcPts val="0"/>
              </a:spcBef>
              <a:spcAft>
                <a:spcPts val="0"/>
              </a:spcAft>
              <a:buSzPts val="1400"/>
              <a:buFont typeface="Source Sans Pro"/>
              <a:buNone/>
              <a:defRPr>
                <a:latin typeface="Source Sans Pro"/>
                <a:ea typeface="Source Sans Pro"/>
                <a:cs typeface="Source Sans Pro"/>
                <a:sym typeface="Source Sans Pro"/>
              </a:defRPr>
            </a:lvl3pPr>
            <a:lvl4pPr lvl="3" rtl="0">
              <a:spcBef>
                <a:spcPts val="0"/>
              </a:spcBef>
              <a:spcAft>
                <a:spcPts val="0"/>
              </a:spcAft>
              <a:buSzPts val="1400"/>
              <a:buFont typeface="Source Sans Pro"/>
              <a:buNone/>
              <a:defRPr>
                <a:latin typeface="Source Sans Pro"/>
                <a:ea typeface="Source Sans Pro"/>
                <a:cs typeface="Source Sans Pro"/>
                <a:sym typeface="Source Sans Pro"/>
              </a:defRPr>
            </a:lvl4pPr>
            <a:lvl5pPr lvl="4" rtl="0">
              <a:spcBef>
                <a:spcPts val="0"/>
              </a:spcBef>
              <a:spcAft>
                <a:spcPts val="0"/>
              </a:spcAft>
              <a:buSzPts val="1400"/>
              <a:buFont typeface="Source Sans Pro"/>
              <a:buNone/>
              <a:defRPr>
                <a:latin typeface="Source Sans Pro"/>
                <a:ea typeface="Source Sans Pro"/>
                <a:cs typeface="Source Sans Pro"/>
                <a:sym typeface="Source Sans Pro"/>
              </a:defRPr>
            </a:lvl5pPr>
            <a:lvl6pPr lvl="5" rtl="0">
              <a:spcBef>
                <a:spcPts val="0"/>
              </a:spcBef>
              <a:spcAft>
                <a:spcPts val="0"/>
              </a:spcAft>
              <a:buSzPts val="1400"/>
              <a:buFont typeface="Source Sans Pro"/>
              <a:buNone/>
              <a:defRPr>
                <a:latin typeface="Source Sans Pro"/>
                <a:ea typeface="Source Sans Pro"/>
                <a:cs typeface="Source Sans Pro"/>
                <a:sym typeface="Source Sans Pro"/>
              </a:defRPr>
            </a:lvl6pPr>
            <a:lvl7pPr lvl="6" rtl="0">
              <a:spcBef>
                <a:spcPts val="0"/>
              </a:spcBef>
              <a:spcAft>
                <a:spcPts val="0"/>
              </a:spcAft>
              <a:buSzPts val="1400"/>
              <a:buFont typeface="Source Sans Pro"/>
              <a:buNone/>
              <a:defRPr>
                <a:latin typeface="Source Sans Pro"/>
                <a:ea typeface="Source Sans Pro"/>
                <a:cs typeface="Source Sans Pro"/>
                <a:sym typeface="Source Sans Pro"/>
              </a:defRPr>
            </a:lvl7pPr>
            <a:lvl8pPr lvl="7" rtl="0">
              <a:spcBef>
                <a:spcPts val="0"/>
              </a:spcBef>
              <a:spcAft>
                <a:spcPts val="0"/>
              </a:spcAft>
              <a:buSzPts val="1400"/>
              <a:buFont typeface="Source Sans Pro"/>
              <a:buNone/>
              <a:defRPr>
                <a:latin typeface="Source Sans Pro"/>
                <a:ea typeface="Source Sans Pro"/>
                <a:cs typeface="Source Sans Pro"/>
                <a:sym typeface="Source Sans Pro"/>
              </a:defRPr>
            </a:lvl8pPr>
            <a:lvl9pPr lvl="8" rtl="0">
              <a:spcBef>
                <a:spcPts val="0"/>
              </a:spcBef>
              <a:spcAft>
                <a:spcPts val="0"/>
              </a:spcAft>
              <a:buSzPts val="1400"/>
              <a:buFont typeface="Source Sans Pro"/>
              <a:buNone/>
              <a:defRPr>
                <a:latin typeface="Source Sans Pro"/>
                <a:ea typeface="Source Sans Pro"/>
                <a:cs typeface="Source Sans Pro"/>
                <a:sym typeface="Source Sans Pro"/>
              </a:defRPr>
            </a:lvl9pPr>
          </a:lstStyle>
          <a:p/>
        </p:txBody>
      </p:sp>
      <p:sp>
        <p:nvSpPr>
          <p:cNvPr id="167" name="Google Shape;167;p13"/>
          <p:cNvSpPr txBox="1"/>
          <p:nvPr>
            <p:ph idx="7" type="subTitle"/>
          </p:nvPr>
        </p:nvSpPr>
        <p:spPr>
          <a:xfrm>
            <a:off x="6266900" y="5242600"/>
            <a:ext cx="3997200" cy="4257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934AF4"/>
              </a:buClr>
              <a:buSzPts val="2200"/>
              <a:buFont typeface="Source Sans Pro"/>
              <a:buNone/>
              <a:defRPr sz="2200">
                <a:solidFill>
                  <a:srgbClr val="934AF4"/>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8" name="Google Shape;168;p13"/>
          <p:cNvSpPr txBox="1"/>
          <p:nvPr>
            <p:ph idx="8" type="subTitle"/>
          </p:nvPr>
        </p:nvSpPr>
        <p:spPr>
          <a:xfrm>
            <a:off x="6266900" y="5689388"/>
            <a:ext cx="5624400" cy="1344000"/>
          </a:xfrm>
          <a:prstGeom prst="rect">
            <a:avLst/>
          </a:prstGeom>
          <a:noFill/>
          <a:ln>
            <a:noFill/>
          </a:ln>
        </p:spPr>
        <p:txBody>
          <a:bodyPr anchorCtr="0" anchor="t" bIns="91425" lIns="91425" spcFirstLastPara="1" rIns="91425" wrap="square" tIns="91425">
            <a:noAutofit/>
          </a:bodyPr>
          <a:lstStyle>
            <a:lvl1pPr lvl="0" rtl="0">
              <a:lnSpc>
                <a:spcPct val="110000"/>
              </a:lnSpc>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a:latin typeface="Source Sans Pro"/>
                <a:ea typeface="Source Sans Pro"/>
                <a:cs typeface="Source Sans Pro"/>
                <a:sym typeface="Source Sans Pro"/>
              </a:defRPr>
            </a:lvl2pPr>
            <a:lvl3pPr lvl="2" rtl="0">
              <a:spcBef>
                <a:spcPts val="0"/>
              </a:spcBef>
              <a:spcAft>
                <a:spcPts val="0"/>
              </a:spcAft>
              <a:buSzPts val="1400"/>
              <a:buFont typeface="Source Sans Pro"/>
              <a:buNone/>
              <a:defRPr>
                <a:latin typeface="Source Sans Pro"/>
                <a:ea typeface="Source Sans Pro"/>
                <a:cs typeface="Source Sans Pro"/>
                <a:sym typeface="Source Sans Pro"/>
              </a:defRPr>
            </a:lvl3pPr>
            <a:lvl4pPr lvl="3" rtl="0">
              <a:spcBef>
                <a:spcPts val="0"/>
              </a:spcBef>
              <a:spcAft>
                <a:spcPts val="0"/>
              </a:spcAft>
              <a:buSzPts val="1400"/>
              <a:buFont typeface="Source Sans Pro"/>
              <a:buNone/>
              <a:defRPr>
                <a:latin typeface="Source Sans Pro"/>
                <a:ea typeface="Source Sans Pro"/>
                <a:cs typeface="Source Sans Pro"/>
                <a:sym typeface="Source Sans Pro"/>
              </a:defRPr>
            </a:lvl4pPr>
            <a:lvl5pPr lvl="4" rtl="0">
              <a:spcBef>
                <a:spcPts val="0"/>
              </a:spcBef>
              <a:spcAft>
                <a:spcPts val="0"/>
              </a:spcAft>
              <a:buSzPts val="1400"/>
              <a:buFont typeface="Source Sans Pro"/>
              <a:buNone/>
              <a:defRPr>
                <a:latin typeface="Source Sans Pro"/>
                <a:ea typeface="Source Sans Pro"/>
                <a:cs typeface="Source Sans Pro"/>
                <a:sym typeface="Source Sans Pro"/>
              </a:defRPr>
            </a:lvl5pPr>
            <a:lvl6pPr lvl="5" rtl="0">
              <a:spcBef>
                <a:spcPts val="0"/>
              </a:spcBef>
              <a:spcAft>
                <a:spcPts val="0"/>
              </a:spcAft>
              <a:buSzPts val="1400"/>
              <a:buFont typeface="Source Sans Pro"/>
              <a:buNone/>
              <a:defRPr>
                <a:latin typeface="Source Sans Pro"/>
                <a:ea typeface="Source Sans Pro"/>
                <a:cs typeface="Source Sans Pro"/>
                <a:sym typeface="Source Sans Pro"/>
              </a:defRPr>
            </a:lvl6pPr>
            <a:lvl7pPr lvl="6" rtl="0">
              <a:spcBef>
                <a:spcPts val="0"/>
              </a:spcBef>
              <a:spcAft>
                <a:spcPts val="0"/>
              </a:spcAft>
              <a:buSzPts val="1400"/>
              <a:buFont typeface="Source Sans Pro"/>
              <a:buNone/>
              <a:defRPr>
                <a:latin typeface="Source Sans Pro"/>
                <a:ea typeface="Source Sans Pro"/>
                <a:cs typeface="Source Sans Pro"/>
                <a:sym typeface="Source Sans Pro"/>
              </a:defRPr>
            </a:lvl7pPr>
            <a:lvl8pPr lvl="7" rtl="0">
              <a:spcBef>
                <a:spcPts val="0"/>
              </a:spcBef>
              <a:spcAft>
                <a:spcPts val="0"/>
              </a:spcAft>
              <a:buSzPts val="1400"/>
              <a:buFont typeface="Source Sans Pro"/>
              <a:buNone/>
              <a:defRPr>
                <a:latin typeface="Source Sans Pro"/>
                <a:ea typeface="Source Sans Pro"/>
                <a:cs typeface="Source Sans Pro"/>
                <a:sym typeface="Source Sans Pro"/>
              </a:defRPr>
            </a:lvl8pPr>
            <a:lvl9pPr lvl="8" rtl="0">
              <a:spcBef>
                <a:spcPts val="0"/>
              </a:spcBef>
              <a:spcAft>
                <a:spcPts val="0"/>
              </a:spcAft>
              <a:buSzPts val="1400"/>
              <a:buFont typeface="Source Sans Pro"/>
              <a:buNone/>
              <a:defRPr>
                <a:latin typeface="Source Sans Pro"/>
                <a:ea typeface="Source Sans Pro"/>
                <a:cs typeface="Source Sans Pro"/>
                <a:sym typeface="Source Sans Pro"/>
              </a:defRPr>
            </a:lvl9pPr>
          </a:lstStyle>
          <a:p/>
        </p:txBody>
      </p:sp>
      <p:sp>
        <p:nvSpPr>
          <p:cNvPr id="169" name="Google Shape;169;p13"/>
          <p:cNvSpPr txBox="1"/>
          <p:nvPr>
            <p:ph idx="9" type="subTitle"/>
          </p:nvPr>
        </p:nvSpPr>
        <p:spPr>
          <a:xfrm>
            <a:off x="6266900" y="7361000"/>
            <a:ext cx="3997200" cy="4257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934AF4"/>
              </a:buClr>
              <a:buSzPts val="2200"/>
              <a:buFont typeface="Source Sans Pro"/>
              <a:buNone/>
              <a:defRPr sz="2200">
                <a:solidFill>
                  <a:srgbClr val="934AF4"/>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a:latin typeface="Source Sans Pro"/>
                <a:ea typeface="Source Sans Pro"/>
                <a:cs typeface="Source Sans Pro"/>
                <a:sym typeface="Source Sans Pro"/>
              </a:defRPr>
            </a:lvl2pPr>
            <a:lvl3pPr lvl="2" rtl="0">
              <a:spcBef>
                <a:spcPts val="0"/>
              </a:spcBef>
              <a:spcAft>
                <a:spcPts val="0"/>
              </a:spcAft>
              <a:buSzPts val="1400"/>
              <a:buFont typeface="Source Sans Pro"/>
              <a:buNone/>
              <a:defRPr>
                <a:latin typeface="Source Sans Pro"/>
                <a:ea typeface="Source Sans Pro"/>
                <a:cs typeface="Source Sans Pro"/>
                <a:sym typeface="Source Sans Pro"/>
              </a:defRPr>
            </a:lvl3pPr>
            <a:lvl4pPr lvl="3" rtl="0">
              <a:spcBef>
                <a:spcPts val="0"/>
              </a:spcBef>
              <a:spcAft>
                <a:spcPts val="0"/>
              </a:spcAft>
              <a:buSzPts val="1400"/>
              <a:buFont typeface="Source Sans Pro"/>
              <a:buNone/>
              <a:defRPr>
                <a:latin typeface="Source Sans Pro"/>
                <a:ea typeface="Source Sans Pro"/>
                <a:cs typeface="Source Sans Pro"/>
                <a:sym typeface="Source Sans Pro"/>
              </a:defRPr>
            </a:lvl4pPr>
            <a:lvl5pPr lvl="4" rtl="0">
              <a:spcBef>
                <a:spcPts val="0"/>
              </a:spcBef>
              <a:spcAft>
                <a:spcPts val="0"/>
              </a:spcAft>
              <a:buSzPts val="1400"/>
              <a:buFont typeface="Source Sans Pro"/>
              <a:buNone/>
              <a:defRPr>
                <a:latin typeface="Source Sans Pro"/>
                <a:ea typeface="Source Sans Pro"/>
                <a:cs typeface="Source Sans Pro"/>
                <a:sym typeface="Source Sans Pro"/>
              </a:defRPr>
            </a:lvl5pPr>
            <a:lvl6pPr lvl="5" rtl="0">
              <a:spcBef>
                <a:spcPts val="0"/>
              </a:spcBef>
              <a:spcAft>
                <a:spcPts val="0"/>
              </a:spcAft>
              <a:buSzPts val="1400"/>
              <a:buFont typeface="Source Sans Pro"/>
              <a:buNone/>
              <a:defRPr>
                <a:latin typeface="Source Sans Pro"/>
                <a:ea typeface="Source Sans Pro"/>
                <a:cs typeface="Source Sans Pro"/>
                <a:sym typeface="Source Sans Pro"/>
              </a:defRPr>
            </a:lvl6pPr>
            <a:lvl7pPr lvl="6" rtl="0">
              <a:spcBef>
                <a:spcPts val="0"/>
              </a:spcBef>
              <a:spcAft>
                <a:spcPts val="0"/>
              </a:spcAft>
              <a:buSzPts val="1400"/>
              <a:buFont typeface="Source Sans Pro"/>
              <a:buNone/>
              <a:defRPr>
                <a:latin typeface="Source Sans Pro"/>
                <a:ea typeface="Source Sans Pro"/>
                <a:cs typeface="Source Sans Pro"/>
                <a:sym typeface="Source Sans Pro"/>
              </a:defRPr>
            </a:lvl7pPr>
            <a:lvl8pPr lvl="7" rtl="0">
              <a:spcBef>
                <a:spcPts val="0"/>
              </a:spcBef>
              <a:spcAft>
                <a:spcPts val="0"/>
              </a:spcAft>
              <a:buSzPts val="1400"/>
              <a:buFont typeface="Source Sans Pro"/>
              <a:buNone/>
              <a:defRPr>
                <a:latin typeface="Source Sans Pro"/>
                <a:ea typeface="Source Sans Pro"/>
                <a:cs typeface="Source Sans Pro"/>
                <a:sym typeface="Source Sans Pro"/>
              </a:defRPr>
            </a:lvl8pPr>
            <a:lvl9pPr lvl="8" rtl="0">
              <a:spcBef>
                <a:spcPts val="0"/>
              </a:spcBef>
              <a:spcAft>
                <a:spcPts val="0"/>
              </a:spcAft>
              <a:buSzPts val="1400"/>
              <a:buFont typeface="Source Sans Pro"/>
              <a:buNone/>
              <a:defRPr>
                <a:latin typeface="Source Sans Pro"/>
                <a:ea typeface="Source Sans Pro"/>
                <a:cs typeface="Source Sans Pro"/>
                <a:sym typeface="Source Sans Pro"/>
              </a:defRPr>
            </a:lvl9pPr>
          </a:lstStyle>
          <a:p/>
        </p:txBody>
      </p:sp>
      <p:sp>
        <p:nvSpPr>
          <p:cNvPr id="170" name="Google Shape;170;p13"/>
          <p:cNvSpPr txBox="1"/>
          <p:nvPr>
            <p:ph idx="13" type="subTitle"/>
          </p:nvPr>
        </p:nvSpPr>
        <p:spPr>
          <a:xfrm>
            <a:off x="6266900" y="7807788"/>
            <a:ext cx="5624400" cy="1344000"/>
          </a:xfrm>
          <a:prstGeom prst="rect">
            <a:avLst/>
          </a:prstGeom>
          <a:noFill/>
          <a:ln>
            <a:noFill/>
          </a:ln>
        </p:spPr>
        <p:txBody>
          <a:bodyPr anchorCtr="0" anchor="t" bIns="91425" lIns="91425" spcFirstLastPara="1" rIns="91425" wrap="square" tIns="91425">
            <a:noAutofit/>
          </a:bodyPr>
          <a:lstStyle>
            <a:lvl1pPr lvl="0" rtl="0">
              <a:lnSpc>
                <a:spcPct val="110000"/>
              </a:lnSpc>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a:latin typeface="Source Sans Pro"/>
                <a:ea typeface="Source Sans Pro"/>
                <a:cs typeface="Source Sans Pro"/>
                <a:sym typeface="Source Sans Pro"/>
              </a:defRPr>
            </a:lvl2pPr>
            <a:lvl3pPr lvl="2" rtl="0">
              <a:spcBef>
                <a:spcPts val="0"/>
              </a:spcBef>
              <a:spcAft>
                <a:spcPts val="0"/>
              </a:spcAft>
              <a:buSzPts val="1400"/>
              <a:buFont typeface="Source Sans Pro"/>
              <a:buNone/>
              <a:defRPr>
                <a:latin typeface="Source Sans Pro"/>
                <a:ea typeface="Source Sans Pro"/>
                <a:cs typeface="Source Sans Pro"/>
                <a:sym typeface="Source Sans Pro"/>
              </a:defRPr>
            </a:lvl3pPr>
            <a:lvl4pPr lvl="3" rtl="0">
              <a:spcBef>
                <a:spcPts val="0"/>
              </a:spcBef>
              <a:spcAft>
                <a:spcPts val="0"/>
              </a:spcAft>
              <a:buSzPts val="1400"/>
              <a:buFont typeface="Source Sans Pro"/>
              <a:buNone/>
              <a:defRPr>
                <a:latin typeface="Source Sans Pro"/>
                <a:ea typeface="Source Sans Pro"/>
                <a:cs typeface="Source Sans Pro"/>
                <a:sym typeface="Source Sans Pro"/>
              </a:defRPr>
            </a:lvl4pPr>
            <a:lvl5pPr lvl="4" rtl="0">
              <a:spcBef>
                <a:spcPts val="0"/>
              </a:spcBef>
              <a:spcAft>
                <a:spcPts val="0"/>
              </a:spcAft>
              <a:buSzPts val="1400"/>
              <a:buFont typeface="Source Sans Pro"/>
              <a:buNone/>
              <a:defRPr>
                <a:latin typeface="Source Sans Pro"/>
                <a:ea typeface="Source Sans Pro"/>
                <a:cs typeface="Source Sans Pro"/>
                <a:sym typeface="Source Sans Pro"/>
              </a:defRPr>
            </a:lvl5pPr>
            <a:lvl6pPr lvl="5" rtl="0">
              <a:spcBef>
                <a:spcPts val="0"/>
              </a:spcBef>
              <a:spcAft>
                <a:spcPts val="0"/>
              </a:spcAft>
              <a:buSzPts val="1400"/>
              <a:buFont typeface="Source Sans Pro"/>
              <a:buNone/>
              <a:defRPr>
                <a:latin typeface="Source Sans Pro"/>
                <a:ea typeface="Source Sans Pro"/>
                <a:cs typeface="Source Sans Pro"/>
                <a:sym typeface="Source Sans Pro"/>
              </a:defRPr>
            </a:lvl6pPr>
            <a:lvl7pPr lvl="6" rtl="0">
              <a:spcBef>
                <a:spcPts val="0"/>
              </a:spcBef>
              <a:spcAft>
                <a:spcPts val="0"/>
              </a:spcAft>
              <a:buSzPts val="1400"/>
              <a:buFont typeface="Source Sans Pro"/>
              <a:buNone/>
              <a:defRPr>
                <a:latin typeface="Source Sans Pro"/>
                <a:ea typeface="Source Sans Pro"/>
                <a:cs typeface="Source Sans Pro"/>
                <a:sym typeface="Source Sans Pro"/>
              </a:defRPr>
            </a:lvl7pPr>
            <a:lvl8pPr lvl="7" rtl="0">
              <a:spcBef>
                <a:spcPts val="0"/>
              </a:spcBef>
              <a:spcAft>
                <a:spcPts val="0"/>
              </a:spcAft>
              <a:buSzPts val="1400"/>
              <a:buFont typeface="Source Sans Pro"/>
              <a:buNone/>
              <a:defRPr>
                <a:latin typeface="Source Sans Pro"/>
                <a:ea typeface="Source Sans Pro"/>
                <a:cs typeface="Source Sans Pro"/>
                <a:sym typeface="Source Sans Pro"/>
              </a:defRPr>
            </a:lvl8pPr>
            <a:lvl9pPr lvl="8" rtl="0">
              <a:spcBef>
                <a:spcPts val="0"/>
              </a:spcBef>
              <a:spcAft>
                <a:spcPts val="0"/>
              </a:spcAft>
              <a:buSzPts val="1400"/>
              <a:buFont typeface="Source Sans Pro"/>
              <a:buNone/>
              <a:defRPr>
                <a:latin typeface="Source Sans Pro"/>
                <a:ea typeface="Source Sans Pro"/>
                <a:cs typeface="Source Sans Pro"/>
                <a:sym typeface="Source Sans Pro"/>
              </a:defRPr>
            </a:lvl9pPr>
          </a:lstStyle>
          <a:p/>
        </p:txBody>
      </p:sp>
      <p:sp>
        <p:nvSpPr>
          <p:cNvPr id="171" name="Google Shape;171;p13"/>
          <p:cNvSpPr txBox="1"/>
          <p:nvPr>
            <p:ph idx="14" type="body"/>
          </p:nvPr>
        </p:nvSpPr>
        <p:spPr>
          <a:xfrm>
            <a:off x="12792850" y="4081200"/>
            <a:ext cx="4434900" cy="1521600"/>
          </a:xfrm>
          <a:prstGeom prst="rect">
            <a:avLst/>
          </a:prstGeom>
          <a:noFill/>
          <a:ln>
            <a:noFill/>
          </a:ln>
        </p:spPr>
        <p:txBody>
          <a:bodyPr anchorCtr="0" anchor="t" bIns="91425" lIns="91425" spcFirstLastPara="1" rIns="91425" wrap="square" tIns="91425">
            <a:noAutofit/>
          </a:bodyPr>
          <a:lstStyle>
            <a:lvl1pPr indent="-355600" lvl="0" marL="457200" rtl="0">
              <a:lnSpc>
                <a:spcPct val="110000"/>
              </a:lnSpc>
              <a:spcBef>
                <a:spcPts val="0"/>
              </a:spcBef>
              <a:spcAft>
                <a:spcPts val="0"/>
              </a:spcAft>
              <a:buClr>
                <a:srgbClr val="181818"/>
              </a:buClr>
              <a:buSzPts val="2000"/>
              <a:buFont typeface="Source Sans Pro"/>
              <a:buChar char="●"/>
              <a:defRPr sz="2000">
                <a:solidFill>
                  <a:srgbClr val="181818"/>
                </a:solidFill>
                <a:latin typeface="Source Sans Pro"/>
                <a:ea typeface="Source Sans Pro"/>
                <a:cs typeface="Source Sans Pro"/>
                <a:sym typeface="Source Sans Pro"/>
              </a:defRPr>
            </a:lvl1pPr>
            <a:lvl2pPr indent="-355600" lvl="1" marL="9144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2pPr>
            <a:lvl3pPr indent="-355600" lvl="2" marL="13716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3pPr>
            <a:lvl4pPr indent="-355600" lvl="3" marL="18288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4pPr>
            <a:lvl5pPr indent="-355600" lvl="4" marL="22860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5pPr>
            <a:lvl6pPr indent="-355600" lvl="5" marL="27432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6pPr>
            <a:lvl7pPr indent="-355600" lvl="6" marL="32004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7pPr>
            <a:lvl8pPr indent="-355600" lvl="7" marL="36576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8pPr>
            <a:lvl9pPr indent="-355600" lvl="8" marL="41148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9pPr>
          </a:lstStyle>
          <a:p/>
        </p:txBody>
      </p:sp>
      <p:sp>
        <p:nvSpPr>
          <p:cNvPr id="172" name="Google Shape;172;p13"/>
          <p:cNvSpPr txBox="1"/>
          <p:nvPr>
            <p:ph type="title"/>
          </p:nvPr>
        </p:nvSpPr>
        <p:spPr>
          <a:xfrm>
            <a:off x="685800" y="914400"/>
            <a:ext cx="16916400" cy="859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5600"/>
              <a:buFont typeface="Source Sans Pro"/>
              <a:buNone/>
              <a:defRPr i="0" sz="5600" u="none" cap="none" strike="noStrike">
                <a:solidFill>
                  <a:schemeClr val="dk1"/>
                </a:solidFill>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
        <p:nvSpPr>
          <p:cNvPr id="173" name="Google Shape;173;p13"/>
          <p:cNvSpPr txBox="1"/>
          <p:nvPr>
            <p:ph idx="15" type="title"/>
          </p:nvPr>
        </p:nvSpPr>
        <p:spPr>
          <a:xfrm>
            <a:off x="685800" y="1936600"/>
            <a:ext cx="13642200" cy="425700"/>
          </a:xfrm>
          <a:prstGeom prst="rect">
            <a:avLst/>
          </a:prstGeom>
        </p:spPr>
        <p:txBody>
          <a:bodyPr anchorCtr="0" anchor="t" bIns="0" lIns="0" spcFirstLastPara="1" rIns="0" wrap="square" tIns="0">
            <a:noAutofit/>
          </a:bodyPr>
          <a:lstStyle>
            <a:lvl1pPr lvl="0" rtl="0" algn="l">
              <a:spcBef>
                <a:spcPts val="0"/>
              </a:spcBef>
              <a:spcAft>
                <a:spcPts val="0"/>
              </a:spcAft>
              <a:buClr>
                <a:schemeClr val="dk1"/>
              </a:buClr>
              <a:buSzPts val="2600"/>
              <a:buFont typeface="Source Sans Pro"/>
              <a:buNone/>
              <a:defRPr sz="2600">
                <a:solidFill>
                  <a:schemeClr val="dk1"/>
                </a:solidFill>
                <a:latin typeface="Source Sans Pro"/>
                <a:ea typeface="Source Sans Pro"/>
                <a:cs typeface="Source Sans Pro"/>
                <a:sym typeface="Source Sans Pro"/>
              </a:defRPr>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
        <p:nvSpPr>
          <p:cNvPr id="174" name="Google Shape;174;p13"/>
          <p:cNvSpPr txBox="1"/>
          <p:nvPr>
            <p:ph idx="16" type="title"/>
          </p:nvPr>
        </p:nvSpPr>
        <p:spPr>
          <a:xfrm>
            <a:off x="12995800" y="3520950"/>
            <a:ext cx="4308300" cy="425700"/>
          </a:xfrm>
          <a:prstGeom prst="rect">
            <a:avLst/>
          </a:prstGeom>
        </p:spPr>
        <p:txBody>
          <a:bodyPr anchorCtr="0" anchor="ctr" bIns="0" lIns="182875" spcFirstLastPara="1" rIns="182875" wrap="square" tIns="0">
            <a:spAutoFit/>
          </a:bodyPr>
          <a:lstStyle>
            <a:lvl1pPr lvl="0" rtl="0" algn="l">
              <a:lnSpc>
                <a:spcPct val="110000"/>
              </a:lnSpc>
              <a:spcBef>
                <a:spcPts val="0"/>
              </a:spcBef>
              <a:spcAft>
                <a:spcPts val="0"/>
              </a:spcAft>
              <a:buClr>
                <a:schemeClr val="dk1"/>
              </a:buClr>
              <a:buSzPts val="2000"/>
              <a:buNone/>
              <a:defRPr b="1" sz="20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1 1 1 1 1 1 1">
  <p:cSld name="CUSTOM_10_1_1_1_1_1_1_1_1_1_1_1_1_1_1_1_1">
    <p:bg>
      <p:bgPr>
        <a:solidFill>
          <a:schemeClr val="lt1"/>
        </a:solidFill>
      </p:bgPr>
    </p:bg>
    <p:spTree>
      <p:nvGrpSpPr>
        <p:cNvPr id="1230" name="Shape 1230"/>
        <p:cNvGrpSpPr/>
        <p:nvPr/>
      </p:nvGrpSpPr>
      <p:grpSpPr>
        <a:xfrm>
          <a:off x="0" y="0"/>
          <a:ext cx="0" cy="0"/>
          <a:chOff x="0" y="0"/>
          <a:chExt cx="0" cy="0"/>
        </a:xfrm>
      </p:grpSpPr>
      <p:sp>
        <p:nvSpPr>
          <p:cNvPr id="1231" name="Google Shape;1231;p12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cxnSp>
        <p:nvCxnSpPr>
          <p:cNvPr id="1232" name="Google Shape;1232;p123"/>
          <p:cNvCxnSpPr/>
          <p:nvPr/>
        </p:nvCxnSpPr>
        <p:spPr>
          <a:xfrm>
            <a:off x="7620400" y="2696100"/>
            <a:ext cx="0" cy="6267600"/>
          </a:xfrm>
          <a:prstGeom prst="straightConnector1">
            <a:avLst/>
          </a:prstGeom>
          <a:noFill/>
          <a:ln cap="flat" cmpd="sng" w="9525">
            <a:solidFill>
              <a:srgbClr val="9E9E9E"/>
            </a:solidFill>
            <a:prstDash val="solid"/>
            <a:round/>
            <a:headEnd len="med" w="med" type="none"/>
            <a:tailEnd len="med" w="med" type="none"/>
          </a:ln>
        </p:spPr>
      </p:cxnSp>
      <p:sp>
        <p:nvSpPr>
          <p:cNvPr id="1233" name="Google Shape;1233;p123"/>
          <p:cNvSpPr txBox="1"/>
          <p:nvPr>
            <p:ph idx="1" type="subTitle"/>
          </p:nvPr>
        </p:nvSpPr>
        <p:spPr>
          <a:xfrm>
            <a:off x="1754775" y="2590800"/>
            <a:ext cx="5248800" cy="20694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2"/>
              </a:buClr>
              <a:buSzPts val="3800"/>
              <a:buFont typeface="Source Sans Pro"/>
              <a:buNone/>
              <a:defRPr sz="38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234" name="Google Shape;1234;p123"/>
          <p:cNvSpPr/>
          <p:nvPr>
            <p:ph idx="2" type="pic"/>
          </p:nvPr>
        </p:nvSpPr>
        <p:spPr>
          <a:xfrm>
            <a:off x="1754775" y="5551800"/>
            <a:ext cx="3531600" cy="3411600"/>
          </a:xfrm>
          <a:prstGeom prst="rect">
            <a:avLst/>
          </a:prstGeom>
          <a:noFill/>
          <a:ln>
            <a:noFill/>
          </a:ln>
        </p:spPr>
      </p:sp>
      <p:sp>
        <p:nvSpPr>
          <p:cNvPr id="1235" name="Google Shape;1235;p123"/>
          <p:cNvSpPr/>
          <p:nvPr>
            <p:ph idx="3" type="pic"/>
          </p:nvPr>
        </p:nvSpPr>
        <p:spPr>
          <a:xfrm>
            <a:off x="8654700" y="2772238"/>
            <a:ext cx="1267200" cy="1267200"/>
          </a:xfrm>
          <a:prstGeom prst="ellipse">
            <a:avLst/>
          </a:prstGeom>
          <a:noFill/>
          <a:ln>
            <a:noFill/>
          </a:ln>
        </p:spPr>
      </p:sp>
      <p:sp>
        <p:nvSpPr>
          <p:cNvPr id="1236" name="Google Shape;1236;p123"/>
          <p:cNvSpPr txBox="1"/>
          <p:nvPr>
            <p:ph idx="4" type="subTitle"/>
          </p:nvPr>
        </p:nvSpPr>
        <p:spPr>
          <a:xfrm>
            <a:off x="10394050" y="2619838"/>
            <a:ext cx="6151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1"/>
              </a:buClr>
              <a:buSzPts val="2800"/>
              <a:buFont typeface="Source Sans Pro"/>
              <a:buNone/>
              <a:defRPr sz="28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237" name="Google Shape;1237;p123"/>
          <p:cNvSpPr txBox="1"/>
          <p:nvPr>
            <p:ph idx="5" type="subTitle"/>
          </p:nvPr>
        </p:nvSpPr>
        <p:spPr>
          <a:xfrm>
            <a:off x="10394050" y="3160588"/>
            <a:ext cx="6151800" cy="14562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800"/>
              <a:buFont typeface="Source Sans Pro"/>
              <a:buNone/>
              <a:defRPr sz="2800">
                <a:solidFill>
                  <a:srgbClr val="000000"/>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238" name="Google Shape;1238;p123"/>
          <p:cNvSpPr/>
          <p:nvPr>
            <p:ph idx="6" type="pic"/>
          </p:nvPr>
        </p:nvSpPr>
        <p:spPr>
          <a:xfrm>
            <a:off x="8654700" y="5245350"/>
            <a:ext cx="1267200" cy="1267200"/>
          </a:xfrm>
          <a:prstGeom prst="ellipse">
            <a:avLst/>
          </a:prstGeom>
          <a:noFill/>
          <a:ln>
            <a:noFill/>
          </a:ln>
        </p:spPr>
      </p:sp>
      <p:sp>
        <p:nvSpPr>
          <p:cNvPr id="1239" name="Google Shape;1239;p123"/>
          <p:cNvSpPr txBox="1"/>
          <p:nvPr>
            <p:ph idx="7" type="subTitle"/>
          </p:nvPr>
        </p:nvSpPr>
        <p:spPr>
          <a:xfrm>
            <a:off x="10394050" y="5092950"/>
            <a:ext cx="6151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1"/>
              </a:buClr>
              <a:buSzPts val="2800"/>
              <a:buFont typeface="Source Sans Pro"/>
              <a:buNone/>
              <a:defRPr sz="28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240" name="Google Shape;1240;p123"/>
          <p:cNvSpPr txBox="1"/>
          <p:nvPr>
            <p:ph idx="8" type="subTitle"/>
          </p:nvPr>
        </p:nvSpPr>
        <p:spPr>
          <a:xfrm>
            <a:off x="10394050" y="5633700"/>
            <a:ext cx="6151800" cy="14562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800"/>
              <a:buFont typeface="Source Sans Pro"/>
              <a:buNone/>
              <a:defRPr sz="2800">
                <a:solidFill>
                  <a:srgbClr val="000000"/>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241" name="Google Shape;1241;p123"/>
          <p:cNvSpPr/>
          <p:nvPr>
            <p:ph idx="9" type="pic"/>
          </p:nvPr>
        </p:nvSpPr>
        <p:spPr>
          <a:xfrm>
            <a:off x="8654700" y="7718450"/>
            <a:ext cx="1267200" cy="1267200"/>
          </a:xfrm>
          <a:prstGeom prst="ellipse">
            <a:avLst/>
          </a:prstGeom>
          <a:noFill/>
          <a:ln>
            <a:noFill/>
          </a:ln>
        </p:spPr>
      </p:sp>
      <p:sp>
        <p:nvSpPr>
          <p:cNvPr id="1242" name="Google Shape;1242;p123"/>
          <p:cNvSpPr txBox="1"/>
          <p:nvPr>
            <p:ph idx="13" type="subTitle"/>
          </p:nvPr>
        </p:nvSpPr>
        <p:spPr>
          <a:xfrm>
            <a:off x="10394050" y="7566050"/>
            <a:ext cx="6151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1"/>
              </a:buClr>
              <a:buSzPts val="2800"/>
              <a:buFont typeface="Source Sans Pro"/>
              <a:buNone/>
              <a:defRPr sz="28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243" name="Google Shape;1243;p123"/>
          <p:cNvSpPr txBox="1"/>
          <p:nvPr>
            <p:ph idx="14" type="subTitle"/>
          </p:nvPr>
        </p:nvSpPr>
        <p:spPr>
          <a:xfrm>
            <a:off x="10394050" y="8106800"/>
            <a:ext cx="6151800" cy="14562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800"/>
              <a:buFont typeface="Source Sans Pro"/>
              <a:buNone/>
              <a:defRPr sz="2800">
                <a:solidFill>
                  <a:srgbClr val="000000"/>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pic>
        <p:nvPicPr>
          <p:cNvPr id="1244" name="Google Shape;1244;p123"/>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245" name="Google Shape;1245;p123"/>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1 1 1 1 1 1 1 1">
  <p:cSld name="CUSTOM_10_1_1_1_1_1_1_1_1_1_1_1_1_1_1_1_1_1">
    <p:bg>
      <p:bgPr>
        <a:solidFill>
          <a:schemeClr val="lt1"/>
        </a:solidFill>
      </p:bgPr>
    </p:bg>
    <p:spTree>
      <p:nvGrpSpPr>
        <p:cNvPr id="1246" name="Shape 1246"/>
        <p:cNvGrpSpPr/>
        <p:nvPr/>
      </p:nvGrpSpPr>
      <p:grpSpPr>
        <a:xfrm>
          <a:off x="0" y="0"/>
          <a:ext cx="0" cy="0"/>
          <a:chOff x="0" y="0"/>
          <a:chExt cx="0" cy="0"/>
        </a:xfrm>
      </p:grpSpPr>
      <p:sp>
        <p:nvSpPr>
          <p:cNvPr id="1247" name="Google Shape;1247;p124"/>
          <p:cNvSpPr/>
          <p:nvPr/>
        </p:nvSpPr>
        <p:spPr>
          <a:xfrm>
            <a:off x="228600" y="228600"/>
            <a:ext cx="17830800" cy="9829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353535"/>
              </a:solidFill>
            </a:endParaRPr>
          </a:p>
        </p:txBody>
      </p:sp>
      <p:sp>
        <p:nvSpPr>
          <p:cNvPr id="1248" name="Google Shape;1248;p124"/>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249" name="Google Shape;1249;p124"/>
          <p:cNvSpPr/>
          <p:nvPr/>
        </p:nvSpPr>
        <p:spPr>
          <a:xfrm>
            <a:off x="17602200" y="457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1250" name="Google Shape;1250;p124"/>
          <p:cNvPicPr preferRelativeResize="0"/>
          <p:nvPr/>
        </p:nvPicPr>
        <p:blipFill>
          <a:blip r:embed="rId2">
            <a:alphaModFix/>
          </a:blip>
          <a:stretch>
            <a:fillRect/>
          </a:stretch>
        </p:blipFill>
        <p:spPr>
          <a:xfrm>
            <a:off x="457200" y="9709762"/>
            <a:ext cx="882026" cy="120038"/>
          </a:xfrm>
          <a:prstGeom prst="rect">
            <a:avLst/>
          </a:prstGeom>
          <a:noFill/>
          <a:ln>
            <a:noFill/>
          </a:ln>
        </p:spPr>
      </p:pic>
      <p:grpSp>
        <p:nvGrpSpPr>
          <p:cNvPr id="1251" name="Google Shape;1251;p124"/>
          <p:cNvGrpSpPr/>
          <p:nvPr/>
        </p:nvGrpSpPr>
        <p:grpSpPr>
          <a:xfrm>
            <a:off x="1867437" y="3668775"/>
            <a:ext cx="3246597" cy="2922300"/>
            <a:chOff x="1872450" y="3668775"/>
            <a:chExt cx="3284700" cy="2922300"/>
          </a:xfrm>
        </p:grpSpPr>
        <p:sp>
          <p:nvSpPr>
            <p:cNvPr id="1252" name="Google Shape;1252;p124"/>
            <p:cNvSpPr/>
            <p:nvPr/>
          </p:nvSpPr>
          <p:spPr>
            <a:xfrm>
              <a:off x="1872450" y="3668775"/>
              <a:ext cx="2958600" cy="29223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253" name="Google Shape;1253;p124"/>
            <p:cNvSpPr/>
            <p:nvPr/>
          </p:nvSpPr>
          <p:spPr>
            <a:xfrm rot="5400000">
              <a:off x="4655250" y="4910700"/>
              <a:ext cx="538200" cy="465600"/>
            </a:xfrm>
            <a:prstGeom prst="triangle">
              <a:avLst>
                <a:gd fmla="val 50000" name="adj"/>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sp>
        <p:nvSpPr>
          <p:cNvPr id="1254" name="Google Shape;1254;p124"/>
          <p:cNvSpPr txBox="1"/>
          <p:nvPr>
            <p:ph type="title"/>
          </p:nvPr>
        </p:nvSpPr>
        <p:spPr>
          <a:xfrm>
            <a:off x="1058000" y="1573200"/>
            <a:ext cx="16758600" cy="6954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lt1"/>
              </a:buClr>
              <a:buSzPts val="5600"/>
              <a:buFont typeface="Source Sans Pro"/>
              <a:buNone/>
              <a:defRPr sz="5600">
                <a:solidFill>
                  <a:schemeClr val="lt1"/>
                </a:solidFill>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255" name="Google Shape;1255;p124"/>
          <p:cNvSpPr txBox="1"/>
          <p:nvPr>
            <p:ph idx="1" type="subTitle"/>
          </p:nvPr>
        </p:nvSpPr>
        <p:spPr>
          <a:xfrm>
            <a:off x="2168813" y="399370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2"/>
              </a:buClr>
              <a:buSzPts val="5200"/>
              <a:buFont typeface="Source Sans Pro"/>
              <a:buNone/>
              <a:defRPr sz="5200">
                <a:solidFill>
                  <a:schemeClr val="accent2"/>
                </a:solidFill>
                <a:latin typeface="Source Sans Pro"/>
                <a:ea typeface="Source Sans Pro"/>
                <a:cs typeface="Source Sans Pro"/>
                <a:sym typeface="Source Sans Pro"/>
              </a:defRPr>
            </a:lvl1pPr>
            <a:lvl2pPr lvl="1" rtl="0">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1256" name="Google Shape;1256;p124"/>
          <p:cNvSpPr txBox="1"/>
          <p:nvPr>
            <p:ph idx="2" type="subTitle"/>
          </p:nvPr>
        </p:nvSpPr>
        <p:spPr>
          <a:xfrm>
            <a:off x="2168813" y="477825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grpSp>
        <p:nvGrpSpPr>
          <p:cNvPr id="1257" name="Google Shape;1257;p124"/>
          <p:cNvGrpSpPr/>
          <p:nvPr/>
        </p:nvGrpSpPr>
        <p:grpSpPr>
          <a:xfrm>
            <a:off x="5765012" y="3668775"/>
            <a:ext cx="3246597" cy="2922300"/>
            <a:chOff x="1872450" y="3668775"/>
            <a:chExt cx="3284700" cy="2922300"/>
          </a:xfrm>
        </p:grpSpPr>
        <p:sp>
          <p:nvSpPr>
            <p:cNvPr id="1258" name="Google Shape;1258;p124"/>
            <p:cNvSpPr/>
            <p:nvPr/>
          </p:nvSpPr>
          <p:spPr>
            <a:xfrm>
              <a:off x="1872450" y="3668775"/>
              <a:ext cx="2958600" cy="29223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259" name="Google Shape;1259;p124"/>
            <p:cNvSpPr/>
            <p:nvPr/>
          </p:nvSpPr>
          <p:spPr>
            <a:xfrm rot="5400000">
              <a:off x="4655250" y="4910700"/>
              <a:ext cx="538200" cy="465600"/>
            </a:xfrm>
            <a:prstGeom prst="triangle">
              <a:avLst>
                <a:gd fmla="val 50000" name="adj"/>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sp>
        <p:nvSpPr>
          <p:cNvPr id="1260" name="Google Shape;1260;p124"/>
          <p:cNvSpPr txBox="1"/>
          <p:nvPr>
            <p:ph idx="3" type="subTitle"/>
          </p:nvPr>
        </p:nvSpPr>
        <p:spPr>
          <a:xfrm>
            <a:off x="6066388" y="399370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2"/>
              </a:buClr>
              <a:buSzPts val="5200"/>
              <a:buFont typeface="Source Sans Pro"/>
              <a:buNone/>
              <a:defRPr sz="5200">
                <a:solidFill>
                  <a:schemeClr val="accent2"/>
                </a:solidFill>
                <a:latin typeface="Source Sans Pro"/>
                <a:ea typeface="Source Sans Pro"/>
                <a:cs typeface="Source Sans Pro"/>
                <a:sym typeface="Source Sans Pro"/>
              </a:defRPr>
            </a:lvl1pPr>
            <a:lvl2pPr lvl="1" rtl="0">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1261" name="Google Shape;1261;p124"/>
          <p:cNvSpPr txBox="1"/>
          <p:nvPr>
            <p:ph idx="4" type="subTitle"/>
          </p:nvPr>
        </p:nvSpPr>
        <p:spPr>
          <a:xfrm>
            <a:off x="6066388" y="477825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grpSp>
        <p:nvGrpSpPr>
          <p:cNvPr id="1262" name="Google Shape;1262;p124"/>
          <p:cNvGrpSpPr/>
          <p:nvPr/>
        </p:nvGrpSpPr>
        <p:grpSpPr>
          <a:xfrm>
            <a:off x="9662587" y="3668775"/>
            <a:ext cx="3246597" cy="2922300"/>
            <a:chOff x="1872450" y="3668775"/>
            <a:chExt cx="3284700" cy="2922300"/>
          </a:xfrm>
        </p:grpSpPr>
        <p:sp>
          <p:nvSpPr>
            <p:cNvPr id="1263" name="Google Shape;1263;p124"/>
            <p:cNvSpPr/>
            <p:nvPr/>
          </p:nvSpPr>
          <p:spPr>
            <a:xfrm>
              <a:off x="1872450" y="3668775"/>
              <a:ext cx="2958600" cy="29223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264" name="Google Shape;1264;p124"/>
            <p:cNvSpPr/>
            <p:nvPr/>
          </p:nvSpPr>
          <p:spPr>
            <a:xfrm rot="5400000">
              <a:off x="4655250" y="4910700"/>
              <a:ext cx="538200" cy="465600"/>
            </a:xfrm>
            <a:prstGeom prst="triangle">
              <a:avLst>
                <a:gd fmla="val 50000" name="adj"/>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sp>
        <p:nvSpPr>
          <p:cNvPr id="1265" name="Google Shape;1265;p124"/>
          <p:cNvSpPr txBox="1"/>
          <p:nvPr>
            <p:ph idx="5" type="subTitle"/>
          </p:nvPr>
        </p:nvSpPr>
        <p:spPr>
          <a:xfrm>
            <a:off x="9963963" y="399370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2"/>
              </a:buClr>
              <a:buSzPts val="5200"/>
              <a:buFont typeface="Source Sans Pro"/>
              <a:buNone/>
              <a:defRPr sz="5200">
                <a:solidFill>
                  <a:schemeClr val="accent2"/>
                </a:solidFill>
                <a:latin typeface="Source Sans Pro"/>
                <a:ea typeface="Source Sans Pro"/>
                <a:cs typeface="Source Sans Pro"/>
                <a:sym typeface="Source Sans Pro"/>
              </a:defRPr>
            </a:lvl1pPr>
            <a:lvl2pPr lvl="1" rtl="0">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1266" name="Google Shape;1266;p124"/>
          <p:cNvSpPr txBox="1"/>
          <p:nvPr>
            <p:ph idx="6" type="subTitle"/>
          </p:nvPr>
        </p:nvSpPr>
        <p:spPr>
          <a:xfrm>
            <a:off x="9963963" y="477825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grpSp>
        <p:nvGrpSpPr>
          <p:cNvPr id="1267" name="Google Shape;1267;p124"/>
          <p:cNvGrpSpPr/>
          <p:nvPr/>
        </p:nvGrpSpPr>
        <p:grpSpPr>
          <a:xfrm>
            <a:off x="13560162" y="3668775"/>
            <a:ext cx="3246597" cy="2922300"/>
            <a:chOff x="1872450" y="3668775"/>
            <a:chExt cx="3284700" cy="2922300"/>
          </a:xfrm>
        </p:grpSpPr>
        <p:sp>
          <p:nvSpPr>
            <p:cNvPr id="1268" name="Google Shape;1268;p124"/>
            <p:cNvSpPr/>
            <p:nvPr/>
          </p:nvSpPr>
          <p:spPr>
            <a:xfrm>
              <a:off x="1872450" y="3668775"/>
              <a:ext cx="2958600" cy="29223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269" name="Google Shape;1269;p124"/>
            <p:cNvSpPr/>
            <p:nvPr/>
          </p:nvSpPr>
          <p:spPr>
            <a:xfrm rot="5400000">
              <a:off x="4655250" y="4910700"/>
              <a:ext cx="538200" cy="465600"/>
            </a:xfrm>
            <a:prstGeom prst="triangle">
              <a:avLst>
                <a:gd fmla="val 50000" name="adj"/>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sp>
        <p:nvSpPr>
          <p:cNvPr id="1270" name="Google Shape;1270;p124"/>
          <p:cNvSpPr txBox="1"/>
          <p:nvPr>
            <p:ph idx="7" type="subTitle"/>
          </p:nvPr>
        </p:nvSpPr>
        <p:spPr>
          <a:xfrm>
            <a:off x="13861538" y="399370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2"/>
              </a:buClr>
              <a:buSzPts val="5200"/>
              <a:buFont typeface="Source Sans Pro"/>
              <a:buNone/>
              <a:defRPr sz="5200">
                <a:solidFill>
                  <a:schemeClr val="accent2"/>
                </a:solidFill>
                <a:latin typeface="Source Sans Pro"/>
                <a:ea typeface="Source Sans Pro"/>
                <a:cs typeface="Source Sans Pro"/>
                <a:sym typeface="Source Sans Pro"/>
              </a:defRPr>
            </a:lvl1pPr>
            <a:lvl2pPr lvl="1" rtl="0">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1271" name="Google Shape;1271;p124"/>
          <p:cNvSpPr txBox="1"/>
          <p:nvPr>
            <p:ph idx="8" type="subTitle"/>
          </p:nvPr>
        </p:nvSpPr>
        <p:spPr>
          <a:xfrm>
            <a:off x="13861538" y="477825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1272" name="Google Shape;1272;p12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 and Callouts">
  <p:cSld name="CUSTOM_11">
    <p:bg>
      <p:bgPr>
        <a:solidFill>
          <a:schemeClr val="lt1"/>
        </a:solidFill>
      </p:bgPr>
    </p:bg>
    <p:spTree>
      <p:nvGrpSpPr>
        <p:cNvPr id="1273" name="Shape 1273"/>
        <p:cNvGrpSpPr/>
        <p:nvPr/>
      </p:nvGrpSpPr>
      <p:grpSpPr>
        <a:xfrm>
          <a:off x="0" y="0"/>
          <a:ext cx="0" cy="0"/>
          <a:chOff x="0" y="0"/>
          <a:chExt cx="0" cy="0"/>
        </a:xfrm>
      </p:grpSpPr>
      <p:sp>
        <p:nvSpPr>
          <p:cNvPr id="1274" name="Google Shape;1274;p125"/>
          <p:cNvSpPr txBox="1"/>
          <p:nvPr/>
        </p:nvSpPr>
        <p:spPr>
          <a:xfrm>
            <a:off x="399375" y="290025"/>
            <a:ext cx="6213600" cy="115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5600">
                <a:solidFill>
                  <a:srgbClr val="251C33"/>
                </a:solidFill>
                <a:latin typeface="Source Sans Pro"/>
                <a:ea typeface="Source Sans Pro"/>
                <a:cs typeface="Source Sans Pro"/>
                <a:sym typeface="Source Sans Pro"/>
              </a:rPr>
              <a:t>Boxes and Callouts</a:t>
            </a:r>
            <a:endParaRPr sz="5600">
              <a:solidFill>
                <a:srgbClr val="251C33"/>
              </a:solidFill>
              <a:latin typeface="Source Sans Pro"/>
              <a:ea typeface="Source Sans Pro"/>
              <a:cs typeface="Source Sans Pro"/>
              <a:sym typeface="Source Sans Pro"/>
            </a:endParaRPr>
          </a:p>
        </p:txBody>
      </p:sp>
      <p:sp>
        <p:nvSpPr>
          <p:cNvPr id="1275" name="Google Shape;1275;p125"/>
          <p:cNvSpPr/>
          <p:nvPr/>
        </p:nvSpPr>
        <p:spPr>
          <a:xfrm>
            <a:off x="8879300" y="3749395"/>
            <a:ext cx="2988600" cy="884400"/>
          </a:xfrm>
          <a:prstGeom prst="homePlate">
            <a:avLst>
              <a:gd fmla="val 50000" name="adj"/>
            </a:avLst>
          </a:prstGeom>
          <a:solidFill>
            <a:srgbClr val="FFFFFF"/>
          </a:solidFill>
          <a:ln cap="flat" cmpd="sng" w="19050">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 sz="2200">
                <a:latin typeface="Source Sans Pro"/>
                <a:ea typeface="Source Sans Pro"/>
                <a:cs typeface="Source Sans Pro"/>
                <a:sym typeface="Source Sans Pro"/>
              </a:rPr>
              <a:t>Technology</a:t>
            </a:r>
            <a:endParaRPr sz="2200">
              <a:latin typeface="Source Sans Pro"/>
              <a:ea typeface="Source Sans Pro"/>
              <a:cs typeface="Source Sans Pro"/>
              <a:sym typeface="Source Sans Pro"/>
            </a:endParaRPr>
          </a:p>
        </p:txBody>
      </p:sp>
      <p:sp>
        <p:nvSpPr>
          <p:cNvPr id="1276" name="Google Shape;1276;p125"/>
          <p:cNvSpPr/>
          <p:nvPr/>
        </p:nvSpPr>
        <p:spPr>
          <a:xfrm>
            <a:off x="548650" y="5883182"/>
            <a:ext cx="1047000" cy="1047000"/>
          </a:xfrm>
          <a:prstGeom prst="ellipse">
            <a:avLst/>
          </a:prstGeom>
          <a:solidFill>
            <a:srgbClr val="9349F3"/>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1a</a:t>
            </a:r>
            <a:endParaRPr sz="2400">
              <a:solidFill>
                <a:srgbClr val="FFFFFF"/>
              </a:solidFill>
              <a:latin typeface="Source Sans Pro"/>
              <a:ea typeface="Source Sans Pro"/>
              <a:cs typeface="Source Sans Pro"/>
              <a:sym typeface="Source Sans Pro"/>
            </a:endParaRPr>
          </a:p>
        </p:txBody>
      </p:sp>
      <p:sp>
        <p:nvSpPr>
          <p:cNvPr id="1277" name="Google Shape;1277;p125"/>
          <p:cNvSpPr/>
          <p:nvPr/>
        </p:nvSpPr>
        <p:spPr>
          <a:xfrm>
            <a:off x="1833311" y="5883182"/>
            <a:ext cx="1047000" cy="1047000"/>
          </a:xfrm>
          <a:prstGeom prst="ellipse">
            <a:avLst/>
          </a:prstGeom>
          <a:solidFill>
            <a:srgbClr val="E5166B"/>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1a</a:t>
            </a:r>
            <a:endParaRPr sz="2400">
              <a:solidFill>
                <a:srgbClr val="FFFFFF"/>
              </a:solidFill>
              <a:latin typeface="Source Sans Pro"/>
              <a:ea typeface="Source Sans Pro"/>
              <a:cs typeface="Source Sans Pro"/>
              <a:sym typeface="Source Sans Pro"/>
            </a:endParaRPr>
          </a:p>
        </p:txBody>
      </p:sp>
      <p:sp>
        <p:nvSpPr>
          <p:cNvPr id="1278" name="Google Shape;1278;p125"/>
          <p:cNvSpPr/>
          <p:nvPr/>
        </p:nvSpPr>
        <p:spPr>
          <a:xfrm>
            <a:off x="548669" y="2386442"/>
            <a:ext cx="2988600" cy="2988600"/>
          </a:xfrm>
          <a:prstGeom prst="ellipse">
            <a:avLst/>
          </a:prstGeom>
          <a:solidFill>
            <a:srgbClr val="9349F4"/>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2200">
                <a:solidFill>
                  <a:srgbClr val="FFFFFF"/>
                </a:solidFill>
                <a:latin typeface="Source Sans Pro"/>
                <a:ea typeface="Source Sans Pro"/>
                <a:cs typeface="Source Sans Pro"/>
                <a:sym typeface="Source Sans Pro"/>
              </a:rPr>
              <a:t>Education is the kindling of a flame, not the filling of a vessel.</a:t>
            </a:r>
            <a:endParaRPr sz="2200">
              <a:solidFill>
                <a:srgbClr val="FFFFFF"/>
              </a:solidFill>
              <a:latin typeface="Source Sans Pro"/>
              <a:ea typeface="Source Sans Pro"/>
              <a:cs typeface="Source Sans Pro"/>
              <a:sym typeface="Source Sans Pro"/>
            </a:endParaRPr>
          </a:p>
        </p:txBody>
      </p:sp>
      <p:sp>
        <p:nvSpPr>
          <p:cNvPr id="1279" name="Google Shape;1279;p125"/>
          <p:cNvSpPr/>
          <p:nvPr/>
        </p:nvSpPr>
        <p:spPr>
          <a:xfrm>
            <a:off x="4021596" y="2386442"/>
            <a:ext cx="2988600" cy="2988600"/>
          </a:xfrm>
          <a:prstGeom prst="ellipse">
            <a:avLst/>
          </a:prstGeom>
          <a:solidFill>
            <a:srgbClr val="E5166B"/>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2200">
                <a:solidFill>
                  <a:srgbClr val="FFFFFF"/>
                </a:solidFill>
                <a:latin typeface="Source Sans Pro"/>
                <a:ea typeface="Source Sans Pro"/>
                <a:cs typeface="Source Sans Pro"/>
                <a:sym typeface="Source Sans Pro"/>
              </a:rPr>
              <a:t>I cannot teach anybody anything, I can only make them think.</a:t>
            </a:r>
            <a:endParaRPr sz="2800">
              <a:solidFill>
                <a:srgbClr val="FFFFFF"/>
              </a:solidFill>
              <a:latin typeface="Source Sans Pro"/>
              <a:ea typeface="Source Sans Pro"/>
              <a:cs typeface="Source Sans Pro"/>
              <a:sym typeface="Source Sans Pro"/>
            </a:endParaRPr>
          </a:p>
        </p:txBody>
      </p:sp>
      <p:sp>
        <p:nvSpPr>
          <p:cNvPr id="1280" name="Google Shape;1280;p125"/>
          <p:cNvSpPr/>
          <p:nvPr/>
        </p:nvSpPr>
        <p:spPr>
          <a:xfrm>
            <a:off x="8879300" y="2377695"/>
            <a:ext cx="2262000" cy="884400"/>
          </a:xfrm>
          <a:prstGeom prst="wedgeRectCallout">
            <a:avLst>
              <a:gd fmla="val -20980" name="adj1"/>
              <a:gd fmla="val 71814" name="adj2"/>
            </a:avLst>
          </a:prstGeom>
          <a:solidFill>
            <a:srgbClr val="FFFFFF"/>
          </a:solidFill>
          <a:ln cap="flat" cmpd="sng" w="19050">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200"/>
              <a:buFont typeface="Arial"/>
              <a:buNone/>
            </a:pPr>
            <a:r>
              <a:rPr lang="en" sz="2200">
                <a:latin typeface="Source Sans Pro"/>
                <a:ea typeface="Source Sans Pro"/>
                <a:cs typeface="Source Sans Pro"/>
                <a:sym typeface="Source Sans Pro"/>
              </a:rPr>
              <a:t>Education</a:t>
            </a:r>
            <a:endParaRPr sz="2200">
              <a:latin typeface="Source Sans Pro"/>
              <a:ea typeface="Source Sans Pro"/>
              <a:cs typeface="Source Sans Pro"/>
              <a:sym typeface="Source Sans Pro"/>
            </a:endParaRPr>
          </a:p>
        </p:txBody>
      </p:sp>
      <p:sp>
        <p:nvSpPr>
          <p:cNvPr id="1281" name="Google Shape;1281;p125"/>
          <p:cNvSpPr/>
          <p:nvPr/>
        </p:nvSpPr>
        <p:spPr>
          <a:xfrm>
            <a:off x="8843700" y="7178495"/>
            <a:ext cx="1047000" cy="1047000"/>
          </a:xfrm>
          <a:prstGeom prst="ellipse">
            <a:avLst/>
          </a:prstGeom>
          <a:solidFill>
            <a:srgbClr val="FFFFFF"/>
          </a:solidFill>
          <a:ln cap="flat" cmpd="sng" w="19050">
            <a:solidFill>
              <a:srgbClr val="43434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 sz="2800">
                <a:solidFill>
                  <a:srgbClr val="434343"/>
                </a:solidFill>
                <a:latin typeface="Source Sans Pro"/>
                <a:ea typeface="Source Sans Pro"/>
                <a:cs typeface="Source Sans Pro"/>
                <a:sym typeface="Source Sans Pro"/>
              </a:rPr>
              <a:t>A</a:t>
            </a:r>
            <a:endParaRPr sz="2800">
              <a:solidFill>
                <a:srgbClr val="434343"/>
              </a:solidFill>
              <a:latin typeface="Source Sans Pro"/>
              <a:ea typeface="Source Sans Pro"/>
              <a:cs typeface="Source Sans Pro"/>
              <a:sym typeface="Source Sans Pro"/>
            </a:endParaRPr>
          </a:p>
        </p:txBody>
      </p:sp>
      <p:cxnSp>
        <p:nvCxnSpPr>
          <p:cNvPr id="1282" name="Google Shape;1282;p125"/>
          <p:cNvCxnSpPr>
            <a:stCxn id="1281" idx="6"/>
          </p:cNvCxnSpPr>
          <p:nvPr/>
        </p:nvCxnSpPr>
        <p:spPr>
          <a:xfrm>
            <a:off x="9890700" y="7701995"/>
            <a:ext cx="576000" cy="0"/>
          </a:xfrm>
          <a:prstGeom prst="straightConnector1">
            <a:avLst/>
          </a:prstGeom>
          <a:noFill/>
          <a:ln cap="flat" cmpd="sng" w="9525">
            <a:solidFill>
              <a:srgbClr val="434343"/>
            </a:solidFill>
            <a:prstDash val="solid"/>
            <a:round/>
            <a:headEnd len="med" w="med" type="none"/>
            <a:tailEnd len="med" w="med" type="none"/>
          </a:ln>
        </p:spPr>
      </p:cxnSp>
      <p:sp>
        <p:nvSpPr>
          <p:cNvPr id="1283" name="Google Shape;1283;p125"/>
          <p:cNvSpPr/>
          <p:nvPr/>
        </p:nvSpPr>
        <p:spPr>
          <a:xfrm>
            <a:off x="11161300" y="7178495"/>
            <a:ext cx="1047000" cy="1047000"/>
          </a:xfrm>
          <a:prstGeom prst="ellipse">
            <a:avLst/>
          </a:prstGeom>
          <a:solidFill>
            <a:srgbClr val="FFFFFF"/>
          </a:solidFill>
          <a:ln cap="flat" cmpd="sng" w="19050">
            <a:solidFill>
              <a:srgbClr val="43434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 sz="2800">
                <a:solidFill>
                  <a:srgbClr val="434343"/>
                </a:solidFill>
                <a:latin typeface="Source Sans Pro"/>
                <a:ea typeface="Source Sans Pro"/>
                <a:cs typeface="Source Sans Pro"/>
                <a:sym typeface="Source Sans Pro"/>
              </a:rPr>
              <a:t>B</a:t>
            </a:r>
            <a:endParaRPr sz="2800">
              <a:solidFill>
                <a:srgbClr val="434343"/>
              </a:solidFill>
              <a:latin typeface="Source Sans Pro"/>
              <a:ea typeface="Source Sans Pro"/>
              <a:cs typeface="Source Sans Pro"/>
              <a:sym typeface="Source Sans Pro"/>
            </a:endParaRPr>
          </a:p>
        </p:txBody>
      </p:sp>
      <p:cxnSp>
        <p:nvCxnSpPr>
          <p:cNvPr id="1284" name="Google Shape;1284;p125"/>
          <p:cNvCxnSpPr>
            <a:stCxn id="1283" idx="2"/>
          </p:cNvCxnSpPr>
          <p:nvPr/>
        </p:nvCxnSpPr>
        <p:spPr>
          <a:xfrm rot="10800000">
            <a:off x="10641700" y="7701995"/>
            <a:ext cx="519600" cy="0"/>
          </a:xfrm>
          <a:prstGeom prst="straightConnector1">
            <a:avLst/>
          </a:prstGeom>
          <a:noFill/>
          <a:ln cap="flat" cmpd="sng" w="9525">
            <a:solidFill>
              <a:srgbClr val="434343"/>
            </a:solidFill>
            <a:prstDash val="solid"/>
            <a:round/>
            <a:headEnd len="med" w="med" type="none"/>
            <a:tailEnd len="med" w="med" type="none"/>
          </a:ln>
        </p:spPr>
      </p:cxnSp>
      <p:sp>
        <p:nvSpPr>
          <p:cNvPr id="1285" name="Google Shape;1285;p125"/>
          <p:cNvSpPr/>
          <p:nvPr/>
        </p:nvSpPr>
        <p:spPr>
          <a:xfrm>
            <a:off x="3306850" y="5883182"/>
            <a:ext cx="1047000" cy="1047000"/>
          </a:xfrm>
          <a:prstGeom prst="ellipse">
            <a:avLst/>
          </a:prstGeom>
          <a:noFill/>
          <a:ln cap="flat" cmpd="sng" w="19050">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 sz="2400">
                <a:solidFill>
                  <a:srgbClr val="434343"/>
                </a:solidFill>
                <a:latin typeface="Source Sans Pro"/>
                <a:ea typeface="Source Sans Pro"/>
                <a:cs typeface="Source Sans Pro"/>
                <a:sym typeface="Source Sans Pro"/>
              </a:rPr>
              <a:t>1a</a:t>
            </a:r>
            <a:endParaRPr sz="2400">
              <a:solidFill>
                <a:srgbClr val="434343"/>
              </a:solidFill>
              <a:latin typeface="Source Sans Pro"/>
              <a:ea typeface="Source Sans Pro"/>
              <a:cs typeface="Source Sans Pro"/>
              <a:sym typeface="Source Sans Pro"/>
            </a:endParaRPr>
          </a:p>
        </p:txBody>
      </p:sp>
      <p:sp>
        <p:nvSpPr>
          <p:cNvPr id="1286" name="Google Shape;1286;p125"/>
          <p:cNvSpPr/>
          <p:nvPr/>
        </p:nvSpPr>
        <p:spPr>
          <a:xfrm>
            <a:off x="4582025" y="5883182"/>
            <a:ext cx="1047000" cy="1047000"/>
          </a:xfrm>
          <a:prstGeom prst="ellipse">
            <a:avLst/>
          </a:prstGeom>
          <a:noFill/>
          <a:ln cap="flat" cmpd="sng" w="19050">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 sz="2400">
                <a:solidFill>
                  <a:srgbClr val="434343"/>
                </a:solidFill>
                <a:latin typeface="Source Sans Pro"/>
                <a:ea typeface="Source Sans Pro"/>
                <a:cs typeface="Source Sans Pro"/>
                <a:sym typeface="Source Sans Pro"/>
              </a:rPr>
              <a:t>1a</a:t>
            </a:r>
            <a:endParaRPr sz="2400">
              <a:solidFill>
                <a:srgbClr val="434343"/>
              </a:solidFill>
              <a:latin typeface="Source Sans Pro"/>
              <a:ea typeface="Source Sans Pro"/>
              <a:cs typeface="Source Sans Pro"/>
              <a:sym typeface="Source Sans Pro"/>
            </a:endParaRPr>
          </a:p>
        </p:txBody>
      </p:sp>
      <p:sp>
        <p:nvSpPr>
          <p:cNvPr id="1287" name="Google Shape;1287;p125"/>
          <p:cNvSpPr/>
          <p:nvPr/>
        </p:nvSpPr>
        <p:spPr>
          <a:xfrm>
            <a:off x="6065050" y="6339680"/>
            <a:ext cx="547800" cy="547800"/>
          </a:xfrm>
          <a:prstGeom prst="ellipse">
            <a:avLst/>
          </a:prstGeom>
          <a:solidFill>
            <a:srgbClr val="9349F3"/>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600">
                <a:solidFill>
                  <a:srgbClr val="FFFFFF"/>
                </a:solidFill>
                <a:latin typeface="Source Sans Pro"/>
                <a:ea typeface="Source Sans Pro"/>
                <a:cs typeface="Source Sans Pro"/>
                <a:sym typeface="Source Sans Pro"/>
              </a:rPr>
              <a:t>A</a:t>
            </a:r>
            <a:endParaRPr sz="1600">
              <a:solidFill>
                <a:srgbClr val="FFFFFF"/>
              </a:solidFill>
              <a:latin typeface="Source Sans Pro"/>
              <a:ea typeface="Source Sans Pro"/>
              <a:cs typeface="Source Sans Pro"/>
              <a:sym typeface="Source Sans Pro"/>
            </a:endParaRPr>
          </a:p>
        </p:txBody>
      </p:sp>
      <p:sp>
        <p:nvSpPr>
          <p:cNvPr id="1288" name="Google Shape;1288;p125"/>
          <p:cNvSpPr/>
          <p:nvPr/>
        </p:nvSpPr>
        <p:spPr>
          <a:xfrm>
            <a:off x="6766650" y="6339680"/>
            <a:ext cx="547800" cy="547800"/>
          </a:xfrm>
          <a:prstGeom prst="ellipse">
            <a:avLst/>
          </a:prstGeom>
          <a:solidFill>
            <a:srgbClr val="E5166B"/>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600">
                <a:solidFill>
                  <a:srgbClr val="FFFFFF"/>
                </a:solidFill>
                <a:latin typeface="Source Sans Pro"/>
                <a:ea typeface="Source Sans Pro"/>
                <a:cs typeface="Source Sans Pro"/>
                <a:sym typeface="Source Sans Pro"/>
              </a:rPr>
              <a:t>A</a:t>
            </a:r>
            <a:endParaRPr sz="1600">
              <a:solidFill>
                <a:srgbClr val="FFFFFF"/>
              </a:solidFill>
              <a:latin typeface="Source Sans Pro"/>
              <a:ea typeface="Source Sans Pro"/>
              <a:cs typeface="Source Sans Pro"/>
              <a:sym typeface="Source Sans Pro"/>
            </a:endParaRPr>
          </a:p>
        </p:txBody>
      </p:sp>
      <p:sp>
        <p:nvSpPr>
          <p:cNvPr id="1289" name="Google Shape;1289;p125"/>
          <p:cNvSpPr/>
          <p:nvPr/>
        </p:nvSpPr>
        <p:spPr>
          <a:xfrm>
            <a:off x="8932075" y="4892769"/>
            <a:ext cx="1843800" cy="1285800"/>
          </a:xfrm>
          <a:prstGeom prst="wedgeEllipseCallout">
            <a:avLst>
              <a:gd fmla="val -20833" name="adj1"/>
              <a:gd fmla="val 62500" name="adj2"/>
            </a:avLst>
          </a:prstGeom>
          <a:solidFill>
            <a:srgbClr val="FFFFFF"/>
          </a:solidFill>
          <a:ln cap="flat" cmpd="sng" w="19050">
            <a:solidFill>
              <a:srgbClr val="E516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200"/>
              <a:buFont typeface="Arial"/>
              <a:buNone/>
            </a:pPr>
            <a:r>
              <a:rPr lang="en" sz="2200">
                <a:latin typeface="Source Sans Pro"/>
                <a:ea typeface="Source Sans Pro"/>
                <a:cs typeface="Source Sans Pro"/>
                <a:sym typeface="Source Sans Pro"/>
              </a:rPr>
              <a:t>Agile Teaching</a:t>
            </a:r>
            <a:endParaRPr sz="2200">
              <a:latin typeface="Source Sans Pro"/>
              <a:ea typeface="Source Sans Pro"/>
              <a:cs typeface="Source Sans Pro"/>
              <a:sym typeface="Source Sans Pro"/>
            </a:endParaRPr>
          </a:p>
        </p:txBody>
      </p:sp>
      <p:sp>
        <p:nvSpPr>
          <p:cNvPr id="1290" name="Google Shape;1290;p125"/>
          <p:cNvSpPr/>
          <p:nvPr/>
        </p:nvSpPr>
        <p:spPr>
          <a:xfrm>
            <a:off x="3323925" y="7505133"/>
            <a:ext cx="740400" cy="736800"/>
          </a:xfrm>
          <a:prstGeom prst="ellipse">
            <a:avLst/>
          </a:prstGeom>
          <a:solidFill>
            <a:srgbClr val="EFEFEF"/>
          </a:solidFill>
          <a:ln cap="flat" cmpd="sng" w="9525">
            <a:solidFill>
              <a:srgbClr val="251C33"/>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600">
                <a:latin typeface="Source Sans Pro"/>
                <a:ea typeface="Source Sans Pro"/>
                <a:cs typeface="Source Sans Pro"/>
                <a:sym typeface="Source Sans Pro"/>
              </a:rPr>
              <a:t>YES</a:t>
            </a:r>
            <a:endParaRPr sz="1600">
              <a:latin typeface="Source Sans Pro"/>
              <a:ea typeface="Source Sans Pro"/>
              <a:cs typeface="Source Sans Pro"/>
              <a:sym typeface="Source Sans Pro"/>
            </a:endParaRPr>
          </a:p>
        </p:txBody>
      </p:sp>
      <p:sp>
        <p:nvSpPr>
          <p:cNvPr id="1291" name="Google Shape;1291;p125"/>
          <p:cNvSpPr/>
          <p:nvPr/>
        </p:nvSpPr>
        <p:spPr>
          <a:xfrm>
            <a:off x="4254995" y="7505733"/>
            <a:ext cx="740400" cy="736800"/>
          </a:xfrm>
          <a:prstGeom prst="ellipse">
            <a:avLst/>
          </a:prstGeom>
          <a:solidFill>
            <a:srgbClr val="EFEFEF"/>
          </a:solidFill>
          <a:ln cap="flat" cmpd="sng" w="9525">
            <a:solidFill>
              <a:srgbClr val="251C33"/>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600">
                <a:latin typeface="Source Sans Pro"/>
                <a:ea typeface="Source Sans Pro"/>
                <a:cs typeface="Source Sans Pro"/>
                <a:sym typeface="Source Sans Pro"/>
              </a:rPr>
              <a:t>NO</a:t>
            </a:r>
            <a:endParaRPr sz="1600">
              <a:latin typeface="Source Sans Pro"/>
              <a:ea typeface="Source Sans Pro"/>
              <a:cs typeface="Source Sans Pro"/>
              <a:sym typeface="Source Sans Pro"/>
            </a:endParaRPr>
          </a:p>
        </p:txBody>
      </p:sp>
      <p:sp>
        <p:nvSpPr>
          <p:cNvPr id="1292" name="Google Shape;1292;p125"/>
          <p:cNvSpPr/>
          <p:nvPr/>
        </p:nvSpPr>
        <p:spPr>
          <a:xfrm>
            <a:off x="5463156" y="7483779"/>
            <a:ext cx="739800" cy="736800"/>
          </a:xfrm>
          <a:prstGeom prst="ellipse">
            <a:avLst/>
          </a:prstGeom>
          <a:solidFill>
            <a:srgbClr val="9349F3"/>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rgbClr val="FFFFFF"/>
                </a:solidFill>
                <a:latin typeface="Source Sans Pro"/>
                <a:ea typeface="Source Sans Pro"/>
                <a:cs typeface="Source Sans Pro"/>
                <a:sym typeface="Source Sans Pro"/>
              </a:rPr>
              <a:t>✓</a:t>
            </a:r>
            <a:endParaRPr sz="2800">
              <a:solidFill>
                <a:srgbClr val="FFFFFF"/>
              </a:solidFill>
              <a:latin typeface="Source Sans Pro"/>
              <a:ea typeface="Source Sans Pro"/>
              <a:cs typeface="Source Sans Pro"/>
              <a:sym typeface="Source Sans Pro"/>
            </a:endParaRPr>
          </a:p>
        </p:txBody>
      </p:sp>
      <p:sp>
        <p:nvSpPr>
          <p:cNvPr id="1293" name="Google Shape;1293;p125"/>
          <p:cNvSpPr/>
          <p:nvPr/>
        </p:nvSpPr>
        <p:spPr>
          <a:xfrm>
            <a:off x="6388937" y="7483779"/>
            <a:ext cx="739800" cy="736800"/>
          </a:xfrm>
          <a:prstGeom prst="ellipse">
            <a:avLst/>
          </a:prstGeom>
          <a:solidFill>
            <a:srgbClr val="E5166B"/>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rgbClr val="FFFFFF"/>
                </a:solidFill>
                <a:latin typeface="Source Sans Pro"/>
                <a:ea typeface="Source Sans Pro"/>
                <a:cs typeface="Source Sans Pro"/>
                <a:sym typeface="Source Sans Pro"/>
              </a:rPr>
              <a:t>✗</a:t>
            </a:r>
            <a:endParaRPr sz="2800">
              <a:solidFill>
                <a:srgbClr val="FFFFFF"/>
              </a:solidFill>
              <a:latin typeface="Source Sans Pro"/>
              <a:ea typeface="Source Sans Pro"/>
              <a:cs typeface="Source Sans Pro"/>
              <a:sym typeface="Source Sans Pro"/>
            </a:endParaRPr>
          </a:p>
        </p:txBody>
      </p:sp>
      <p:grpSp>
        <p:nvGrpSpPr>
          <p:cNvPr id="1294" name="Google Shape;1294;p125"/>
          <p:cNvGrpSpPr/>
          <p:nvPr/>
        </p:nvGrpSpPr>
        <p:grpSpPr>
          <a:xfrm>
            <a:off x="12902891" y="7133550"/>
            <a:ext cx="1217400" cy="1058190"/>
            <a:chOff x="2331732" y="3842219"/>
            <a:chExt cx="608700" cy="529095"/>
          </a:xfrm>
        </p:grpSpPr>
        <p:sp>
          <p:nvSpPr>
            <p:cNvPr id="1295" name="Google Shape;1295;p125"/>
            <p:cNvSpPr/>
            <p:nvPr/>
          </p:nvSpPr>
          <p:spPr>
            <a:xfrm>
              <a:off x="2554823" y="4208713"/>
              <a:ext cx="162600" cy="1626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1296" name="Google Shape;1296;p125"/>
            <p:cNvGrpSpPr/>
            <p:nvPr/>
          </p:nvGrpSpPr>
          <p:grpSpPr>
            <a:xfrm>
              <a:off x="2331732" y="3842219"/>
              <a:ext cx="608700" cy="453810"/>
              <a:chOff x="2331732" y="4136904"/>
              <a:chExt cx="608700" cy="453810"/>
            </a:xfrm>
          </p:grpSpPr>
          <p:sp>
            <p:nvSpPr>
              <p:cNvPr id="1297" name="Google Shape;1297;p125"/>
              <p:cNvSpPr txBox="1"/>
              <p:nvPr/>
            </p:nvSpPr>
            <p:spPr>
              <a:xfrm>
                <a:off x="2331732" y="4136904"/>
                <a:ext cx="608700" cy="295500"/>
              </a:xfrm>
              <a:prstGeom prst="rect">
                <a:avLst/>
              </a:prstGeom>
              <a:solidFill>
                <a:srgbClr val="9349F3"/>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lang="en" sz="1800">
                    <a:solidFill>
                      <a:srgbClr val="FFFFFF"/>
                    </a:solidFill>
                    <a:latin typeface="Source Sans Pro"/>
                    <a:ea typeface="Source Sans Pro"/>
                    <a:cs typeface="Source Sans Pro"/>
                    <a:sym typeface="Source Sans Pro"/>
                  </a:rPr>
                  <a:t>Ready</a:t>
                </a:r>
                <a:endParaRPr sz="1800">
                  <a:solidFill>
                    <a:srgbClr val="FFFFFF"/>
                  </a:solidFill>
                  <a:latin typeface="Source Sans Pro"/>
                  <a:ea typeface="Source Sans Pro"/>
                  <a:cs typeface="Source Sans Pro"/>
                  <a:sym typeface="Source Sans Pro"/>
                </a:endParaRPr>
              </a:p>
            </p:txBody>
          </p:sp>
          <p:sp>
            <p:nvSpPr>
              <p:cNvPr id="1298" name="Google Shape;1298;p125"/>
              <p:cNvSpPr/>
              <p:nvPr/>
            </p:nvSpPr>
            <p:spPr>
              <a:xfrm>
                <a:off x="2582753" y="4422700"/>
                <a:ext cx="106566" cy="168014"/>
              </a:xfrm>
              <a:custGeom>
                <a:rect b="b" l="l" r="r" t="t"/>
                <a:pathLst>
                  <a:path extrusionOk="0" h="42589" w="101250">
                    <a:moveTo>
                      <a:pt x="0" y="11"/>
                    </a:moveTo>
                    <a:lnTo>
                      <a:pt x="50217" y="42589"/>
                    </a:lnTo>
                    <a:lnTo>
                      <a:pt x="101250" y="0"/>
                    </a:lnTo>
                    <a:close/>
                  </a:path>
                </a:pathLst>
              </a:custGeom>
              <a:solidFill>
                <a:srgbClr val="9349F3"/>
              </a:solidFill>
              <a:ln>
                <a:noFill/>
              </a:ln>
            </p:spPr>
          </p:sp>
        </p:grpSp>
      </p:grpSp>
      <p:grpSp>
        <p:nvGrpSpPr>
          <p:cNvPr id="1299" name="Google Shape;1299;p125"/>
          <p:cNvGrpSpPr/>
          <p:nvPr/>
        </p:nvGrpSpPr>
        <p:grpSpPr>
          <a:xfrm>
            <a:off x="14367816" y="7875900"/>
            <a:ext cx="1217400" cy="1033174"/>
            <a:chOff x="2387919" y="4208713"/>
            <a:chExt cx="608700" cy="516587"/>
          </a:xfrm>
        </p:grpSpPr>
        <p:sp>
          <p:nvSpPr>
            <p:cNvPr id="1300" name="Google Shape;1300;p125"/>
            <p:cNvSpPr/>
            <p:nvPr/>
          </p:nvSpPr>
          <p:spPr>
            <a:xfrm>
              <a:off x="2610973" y="4208713"/>
              <a:ext cx="162600" cy="1626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1301" name="Google Shape;1301;p125"/>
            <p:cNvGrpSpPr/>
            <p:nvPr/>
          </p:nvGrpSpPr>
          <p:grpSpPr>
            <a:xfrm>
              <a:off x="2387919" y="4280415"/>
              <a:ext cx="608700" cy="444886"/>
              <a:chOff x="2387919" y="4575100"/>
              <a:chExt cx="608700" cy="444886"/>
            </a:xfrm>
          </p:grpSpPr>
          <p:sp>
            <p:nvSpPr>
              <p:cNvPr id="1302" name="Google Shape;1302;p125"/>
              <p:cNvSpPr txBox="1"/>
              <p:nvPr/>
            </p:nvSpPr>
            <p:spPr>
              <a:xfrm>
                <a:off x="2387919" y="4722986"/>
                <a:ext cx="608700" cy="297000"/>
              </a:xfrm>
              <a:prstGeom prst="rect">
                <a:avLst/>
              </a:prstGeom>
              <a:solidFill>
                <a:srgbClr val="E5166B"/>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lang="en" sz="1800">
                    <a:solidFill>
                      <a:srgbClr val="FFFFFF"/>
                    </a:solidFill>
                    <a:latin typeface="Source Sans Pro"/>
                    <a:ea typeface="Source Sans Pro"/>
                    <a:cs typeface="Source Sans Pro"/>
                    <a:sym typeface="Source Sans Pro"/>
                  </a:rPr>
                  <a:t>Set</a:t>
                </a:r>
                <a:endParaRPr sz="1800">
                  <a:solidFill>
                    <a:srgbClr val="FFFFFF"/>
                  </a:solidFill>
                  <a:latin typeface="Source Sans Pro"/>
                  <a:ea typeface="Source Sans Pro"/>
                  <a:cs typeface="Source Sans Pro"/>
                  <a:sym typeface="Source Sans Pro"/>
                </a:endParaRPr>
              </a:p>
            </p:txBody>
          </p:sp>
          <p:sp>
            <p:nvSpPr>
              <p:cNvPr id="1303" name="Google Shape;1303;p125"/>
              <p:cNvSpPr/>
              <p:nvPr/>
            </p:nvSpPr>
            <p:spPr>
              <a:xfrm rot="10800000">
                <a:off x="2638953" y="4575100"/>
                <a:ext cx="106566" cy="168014"/>
              </a:xfrm>
              <a:custGeom>
                <a:rect b="b" l="l" r="r" t="t"/>
                <a:pathLst>
                  <a:path extrusionOk="0" h="42589" w="101250">
                    <a:moveTo>
                      <a:pt x="0" y="11"/>
                    </a:moveTo>
                    <a:lnTo>
                      <a:pt x="50217" y="42589"/>
                    </a:lnTo>
                    <a:lnTo>
                      <a:pt x="101250" y="0"/>
                    </a:lnTo>
                    <a:close/>
                  </a:path>
                </a:pathLst>
              </a:custGeom>
              <a:solidFill>
                <a:srgbClr val="E5166B"/>
              </a:solidFill>
              <a:ln>
                <a:noFill/>
              </a:ln>
            </p:spPr>
          </p:sp>
        </p:grpSp>
      </p:grpSp>
      <p:grpSp>
        <p:nvGrpSpPr>
          <p:cNvPr id="1304" name="Google Shape;1304;p125"/>
          <p:cNvGrpSpPr/>
          <p:nvPr/>
        </p:nvGrpSpPr>
        <p:grpSpPr>
          <a:xfrm>
            <a:off x="15832691" y="7133550"/>
            <a:ext cx="1217400" cy="1058190"/>
            <a:chOff x="2331732" y="3842219"/>
            <a:chExt cx="608700" cy="529095"/>
          </a:xfrm>
        </p:grpSpPr>
        <p:sp>
          <p:nvSpPr>
            <p:cNvPr id="1305" name="Google Shape;1305;p125"/>
            <p:cNvSpPr/>
            <p:nvPr/>
          </p:nvSpPr>
          <p:spPr>
            <a:xfrm>
              <a:off x="2554823" y="4208713"/>
              <a:ext cx="162600" cy="1626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1306" name="Google Shape;1306;p125"/>
            <p:cNvGrpSpPr/>
            <p:nvPr/>
          </p:nvGrpSpPr>
          <p:grpSpPr>
            <a:xfrm>
              <a:off x="2331732" y="3842219"/>
              <a:ext cx="608700" cy="453810"/>
              <a:chOff x="2331732" y="4136904"/>
              <a:chExt cx="608700" cy="453810"/>
            </a:xfrm>
          </p:grpSpPr>
          <p:sp>
            <p:nvSpPr>
              <p:cNvPr id="1307" name="Google Shape;1307;p125"/>
              <p:cNvSpPr txBox="1"/>
              <p:nvPr/>
            </p:nvSpPr>
            <p:spPr>
              <a:xfrm>
                <a:off x="2331732" y="4136904"/>
                <a:ext cx="608700" cy="295500"/>
              </a:xfrm>
              <a:prstGeom prst="rect">
                <a:avLst/>
              </a:prstGeom>
              <a:solidFill>
                <a:srgbClr val="000000"/>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lang="en" sz="1800">
                    <a:solidFill>
                      <a:srgbClr val="FFFFFF"/>
                    </a:solidFill>
                    <a:latin typeface="Source Sans Pro"/>
                    <a:ea typeface="Source Sans Pro"/>
                    <a:cs typeface="Source Sans Pro"/>
                    <a:sym typeface="Source Sans Pro"/>
                  </a:rPr>
                  <a:t>Go!</a:t>
                </a:r>
                <a:endParaRPr sz="1800">
                  <a:solidFill>
                    <a:srgbClr val="FFFFFF"/>
                  </a:solidFill>
                  <a:latin typeface="Source Sans Pro"/>
                  <a:ea typeface="Source Sans Pro"/>
                  <a:cs typeface="Source Sans Pro"/>
                  <a:sym typeface="Source Sans Pro"/>
                </a:endParaRPr>
              </a:p>
            </p:txBody>
          </p:sp>
          <p:sp>
            <p:nvSpPr>
              <p:cNvPr id="1308" name="Google Shape;1308;p125"/>
              <p:cNvSpPr/>
              <p:nvPr/>
            </p:nvSpPr>
            <p:spPr>
              <a:xfrm>
                <a:off x="2582753" y="4422700"/>
                <a:ext cx="106566" cy="168014"/>
              </a:xfrm>
              <a:custGeom>
                <a:rect b="b" l="l" r="r" t="t"/>
                <a:pathLst>
                  <a:path extrusionOk="0" h="42589" w="101250">
                    <a:moveTo>
                      <a:pt x="0" y="11"/>
                    </a:moveTo>
                    <a:lnTo>
                      <a:pt x="50217" y="42589"/>
                    </a:lnTo>
                    <a:lnTo>
                      <a:pt x="101250" y="0"/>
                    </a:lnTo>
                    <a:close/>
                  </a:path>
                </a:pathLst>
              </a:custGeom>
              <a:solidFill>
                <a:srgbClr val="000000"/>
              </a:solidFill>
              <a:ln>
                <a:noFill/>
              </a:ln>
            </p:spPr>
          </p:sp>
        </p:grpSp>
      </p:grpSp>
      <p:sp>
        <p:nvSpPr>
          <p:cNvPr id="1309" name="Google Shape;1309;p12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310" name="Google Shape;1310;p125"/>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nn">
  <p:cSld name="CUSTOM_14">
    <p:spTree>
      <p:nvGrpSpPr>
        <p:cNvPr id="1311" name="Shape 1311"/>
        <p:cNvGrpSpPr/>
        <p:nvPr/>
      </p:nvGrpSpPr>
      <p:grpSpPr>
        <a:xfrm>
          <a:off x="0" y="0"/>
          <a:ext cx="0" cy="0"/>
          <a:chOff x="0" y="0"/>
          <a:chExt cx="0" cy="0"/>
        </a:xfrm>
      </p:grpSpPr>
      <p:sp>
        <p:nvSpPr>
          <p:cNvPr id="1312" name="Google Shape;1312;p12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313" name="Google Shape;1313;p126"/>
          <p:cNvSpPr/>
          <p:nvPr/>
        </p:nvSpPr>
        <p:spPr>
          <a:xfrm>
            <a:off x="3985851" y="2037800"/>
            <a:ext cx="6031200" cy="6031200"/>
          </a:xfrm>
          <a:prstGeom prst="ellipse">
            <a:avLst/>
          </a:prstGeom>
          <a:noFill/>
          <a:ln cap="flat" cmpd="sng" w="28575">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314" name="Google Shape;1314;p126"/>
          <p:cNvSpPr/>
          <p:nvPr/>
        </p:nvSpPr>
        <p:spPr>
          <a:xfrm>
            <a:off x="8271058" y="2037800"/>
            <a:ext cx="6031200" cy="6031200"/>
          </a:xfrm>
          <a:prstGeom prst="ellipse">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1315" name="Google Shape;1315;p126"/>
          <p:cNvCxnSpPr/>
          <p:nvPr/>
        </p:nvCxnSpPr>
        <p:spPr>
          <a:xfrm>
            <a:off x="9144000" y="5048496"/>
            <a:ext cx="0" cy="3433800"/>
          </a:xfrm>
          <a:prstGeom prst="straightConnector1">
            <a:avLst/>
          </a:prstGeom>
          <a:noFill/>
          <a:ln cap="flat" cmpd="sng" w="19050">
            <a:solidFill>
              <a:srgbClr val="251C33"/>
            </a:solidFill>
            <a:prstDash val="dot"/>
            <a:round/>
            <a:headEnd len="med" w="med" type="oval"/>
            <a:tailEnd len="med" w="med" type="none"/>
          </a:ln>
        </p:spPr>
      </p:cxnSp>
      <p:sp>
        <p:nvSpPr>
          <p:cNvPr id="1316" name="Google Shape;1316;p126"/>
          <p:cNvSpPr txBox="1"/>
          <p:nvPr>
            <p:ph type="title"/>
          </p:nvPr>
        </p:nvSpPr>
        <p:spPr>
          <a:xfrm>
            <a:off x="6265900" y="4872150"/>
            <a:ext cx="2178600" cy="6954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accent2"/>
              </a:buClr>
              <a:buSzPts val="3600"/>
              <a:buNone/>
              <a:defRPr sz="3600">
                <a:solidFill>
                  <a:schemeClr val="accent2"/>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317" name="Google Shape;1317;p126"/>
          <p:cNvSpPr txBox="1"/>
          <p:nvPr>
            <p:ph idx="2" type="title"/>
          </p:nvPr>
        </p:nvSpPr>
        <p:spPr>
          <a:xfrm>
            <a:off x="11016000" y="4872150"/>
            <a:ext cx="2178600" cy="6954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accent1"/>
              </a:buClr>
              <a:buSzPts val="3600"/>
              <a:buNone/>
              <a:defRPr sz="3600">
                <a:solidFill>
                  <a:schemeClr val="accent1"/>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318" name="Google Shape;1318;p126"/>
          <p:cNvSpPr txBox="1"/>
          <p:nvPr>
            <p:ph idx="3" type="title"/>
          </p:nvPr>
        </p:nvSpPr>
        <p:spPr>
          <a:xfrm>
            <a:off x="5850900" y="8796600"/>
            <a:ext cx="6586200" cy="6954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rgbClr val="000000"/>
              </a:buClr>
              <a:buSzPts val="3600"/>
              <a:buNone/>
              <a:defRPr sz="3600">
                <a:solidFill>
                  <a:srgbClr val="000000"/>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pic>
        <p:nvPicPr>
          <p:cNvPr id="1319" name="Google Shape;1319;p126"/>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320" name="Google Shape;1320;p126"/>
          <p:cNvSpPr txBox="1"/>
          <p:nvPr>
            <p:ph idx="4"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ernican">
  <p:cSld name="CUSTOM_13">
    <p:spTree>
      <p:nvGrpSpPr>
        <p:cNvPr id="1321" name="Shape 1321"/>
        <p:cNvGrpSpPr/>
        <p:nvPr/>
      </p:nvGrpSpPr>
      <p:grpSpPr>
        <a:xfrm>
          <a:off x="0" y="0"/>
          <a:ext cx="0" cy="0"/>
          <a:chOff x="0" y="0"/>
          <a:chExt cx="0" cy="0"/>
        </a:xfrm>
      </p:grpSpPr>
      <p:pic>
        <p:nvPicPr>
          <p:cNvPr id="1322" name="Google Shape;1322;p127"/>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323" name="Google Shape;1323;p127"/>
          <p:cNvSpPr/>
          <p:nvPr/>
        </p:nvSpPr>
        <p:spPr>
          <a:xfrm>
            <a:off x="4752098" y="2049600"/>
            <a:ext cx="7475400" cy="7475400"/>
          </a:xfrm>
          <a:prstGeom prst="ellipse">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1324" name="Google Shape;1324;p127"/>
          <p:cNvSpPr/>
          <p:nvPr/>
        </p:nvSpPr>
        <p:spPr>
          <a:xfrm>
            <a:off x="6099900" y="3397300"/>
            <a:ext cx="4779600" cy="4779600"/>
          </a:xfrm>
          <a:prstGeom prst="ellipse">
            <a:avLst/>
          </a:prstGeom>
          <a:noFill/>
          <a:ln cap="flat" cmpd="sng" w="28575">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1325" name="Google Shape;1325;p127"/>
          <p:cNvSpPr/>
          <p:nvPr/>
        </p:nvSpPr>
        <p:spPr>
          <a:xfrm>
            <a:off x="7415800" y="4713300"/>
            <a:ext cx="2148600" cy="2148600"/>
          </a:xfrm>
          <a:prstGeom prst="ellipse">
            <a:avLst/>
          </a:prstGeom>
          <a:solidFill>
            <a:srgbClr val="9349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cxnSp>
        <p:nvCxnSpPr>
          <p:cNvPr id="1326" name="Google Shape;1326;p127"/>
          <p:cNvCxnSpPr/>
          <p:nvPr/>
        </p:nvCxnSpPr>
        <p:spPr>
          <a:xfrm>
            <a:off x="12171516" y="5639950"/>
            <a:ext cx="1983000" cy="0"/>
          </a:xfrm>
          <a:prstGeom prst="straightConnector1">
            <a:avLst/>
          </a:prstGeom>
          <a:noFill/>
          <a:ln cap="flat" cmpd="sng" w="19050">
            <a:solidFill>
              <a:srgbClr val="251C33"/>
            </a:solidFill>
            <a:prstDash val="dot"/>
            <a:round/>
            <a:headEnd len="med" w="med" type="oval"/>
            <a:tailEnd len="med" w="med" type="none"/>
          </a:ln>
        </p:spPr>
      </p:cxnSp>
      <p:sp>
        <p:nvSpPr>
          <p:cNvPr id="1327" name="Google Shape;1327;p127"/>
          <p:cNvSpPr txBox="1"/>
          <p:nvPr>
            <p:ph type="title"/>
          </p:nvPr>
        </p:nvSpPr>
        <p:spPr>
          <a:xfrm>
            <a:off x="14255850" y="5439550"/>
            <a:ext cx="2985000" cy="6954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000000"/>
              </a:buClr>
              <a:buSzPts val="2800"/>
              <a:buNone/>
              <a:defRPr sz="2800">
                <a:solidFill>
                  <a:srgbClr val="000000"/>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328" name="Google Shape;1328;p127"/>
          <p:cNvSpPr txBox="1"/>
          <p:nvPr>
            <p:ph idx="2" type="title"/>
          </p:nvPr>
        </p:nvSpPr>
        <p:spPr>
          <a:xfrm>
            <a:off x="6213600" y="8566838"/>
            <a:ext cx="4552200" cy="4260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accent1"/>
              </a:buClr>
              <a:buSzPts val="2800"/>
              <a:buNone/>
              <a:defRPr sz="2800">
                <a:solidFill>
                  <a:schemeClr val="accent1"/>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329" name="Google Shape;1329;p127"/>
          <p:cNvSpPr txBox="1"/>
          <p:nvPr>
            <p:ph idx="3" type="title"/>
          </p:nvPr>
        </p:nvSpPr>
        <p:spPr>
          <a:xfrm>
            <a:off x="6213600" y="7253138"/>
            <a:ext cx="4552200" cy="4260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accent2"/>
              </a:buClr>
              <a:buSzPts val="2800"/>
              <a:buNone/>
              <a:defRPr sz="2800">
                <a:solidFill>
                  <a:schemeClr val="accent2"/>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330" name="Google Shape;1330;p127"/>
          <p:cNvSpPr txBox="1"/>
          <p:nvPr>
            <p:ph idx="4" type="title"/>
          </p:nvPr>
        </p:nvSpPr>
        <p:spPr>
          <a:xfrm>
            <a:off x="6213600" y="5648900"/>
            <a:ext cx="4552200" cy="3438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lt1"/>
              </a:buClr>
              <a:buSzPts val="2800"/>
              <a:buNone/>
              <a:defRPr sz="2800">
                <a:solidFill>
                  <a:schemeClr val="lt1"/>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331" name="Google Shape;1331;p12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332" name="Google Shape;1332;p127"/>
          <p:cNvSpPr txBox="1"/>
          <p:nvPr>
            <p:ph idx="5"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sus">
  <p:cSld name="CUSTOM_13_1">
    <p:bg>
      <p:bgPr>
        <a:solidFill>
          <a:schemeClr val="lt2"/>
        </a:solidFill>
      </p:bgPr>
    </p:bg>
    <p:spTree>
      <p:nvGrpSpPr>
        <p:cNvPr id="1333" name="Shape 1333"/>
        <p:cNvGrpSpPr/>
        <p:nvPr/>
      </p:nvGrpSpPr>
      <p:grpSpPr>
        <a:xfrm>
          <a:off x="0" y="0"/>
          <a:ext cx="0" cy="0"/>
          <a:chOff x="0" y="0"/>
          <a:chExt cx="0" cy="0"/>
        </a:xfrm>
      </p:grpSpPr>
      <p:pic>
        <p:nvPicPr>
          <p:cNvPr id="1334" name="Google Shape;1334;p128"/>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335" name="Google Shape;1335;p128"/>
          <p:cNvSpPr/>
          <p:nvPr/>
        </p:nvSpPr>
        <p:spPr>
          <a:xfrm>
            <a:off x="0" y="0"/>
            <a:ext cx="9144000" cy="102870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336" name="Google Shape;1336;p128"/>
          <p:cNvSpPr/>
          <p:nvPr/>
        </p:nvSpPr>
        <p:spPr>
          <a:xfrm>
            <a:off x="9150400" y="0"/>
            <a:ext cx="9137400" cy="10287000"/>
          </a:xfrm>
          <a:prstGeom prst="rect">
            <a:avLst/>
          </a:prstGeom>
          <a:solidFill>
            <a:srgbClr val="EFEFEF"/>
          </a:solidFill>
          <a:ln>
            <a:noFill/>
          </a:ln>
        </p:spPr>
        <p:txBody>
          <a:bodyPr anchorCtr="0" anchor="t" bIns="182850" lIns="182850" spcFirstLastPara="1" rIns="182850" wrap="square" tIns="182850">
            <a:noAutofit/>
          </a:bodyPr>
          <a:lstStyle/>
          <a:p>
            <a:pPr indent="0" lvl="0" marL="0" rtl="0" algn="l">
              <a:spcBef>
                <a:spcPts val="0"/>
              </a:spcBef>
              <a:spcAft>
                <a:spcPts val="0"/>
              </a:spcAft>
              <a:buNone/>
            </a:pPr>
            <a:r>
              <a:t/>
            </a:r>
            <a:endParaRPr/>
          </a:p>
        </p:txBody>
      </p:sp>
      <p:sp>
        <p:nvSpPr>
          <p:cNvPr id="1337" name="Google Shape;1337;p12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338" name="Google Shape;1338;p128"/>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339" name="Google Shape;1339;p128"/>
          <p:cNvSpPr txBox="1"/>
          <p:nvPr>
            <p:ph type="title"/>
          </p:nvPr>
        </p:nvSpPr>
        <p:spPr>
          <a:xfrm>
            <a:off x="1835450" y="5823150"/>
            <a:ext cx="5649600" cy="4260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rgbClr val="181818"/>
              </a:buClr>
              <a:buSzPts val="3600"/>
              <a:buNone/>
              <a:defRPr sz="3600">
                <a:solidFill>
                  <a:srgbClr val="181818"/>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340" name="Google Shape;1340;p128"/>
          <p:cNvSpPr txBox="1"/>
          <p:nvPr>
            <p:ph idx="2" type="title"/>
          </p:nvPr>
        </p:nvSpPr>
        <p:spPr>
          <a:xfrm>
            <a:off x="10766925" y="5823150"/>
            <a:ext cx="5649600" cy="4260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rgbClr val="181818"/>
              </a:buClr>
              <a:buSzPts val="3600"/>
              <a:buNone/>
              <a:defRPr sz="3600">
                <a:solidFill>
                  <a:srgbClr val="181818"/>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341" name="Google Shape;1341;p128"/>
          <p:cNvSpPr/>
          <p:nvPr/>
        </p:nvSpPr>
        <p:spPr>
          <a:xfrm>
            <a:off x="4136750" y="4234588"/>
            <a:ext cx="1047000" cy="1047000"/>
          </a:xfrm>
          <a:prstGeom prst="rect">
            <a:avLst/>
          </a:prstGeom>
          <a:solidFill>
            <a:srgbClr val="9349F3"/>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3600">
                <a:solidFill>
                  <a:schemeClr val="lt1"/>
                </a:solidFill>
                <a:latin typeface="Source Sans Pro"/>
                <a:ea typeface="Source Sans Pro"/>
                <a:cs typeface="Source Sans Pro"/>
                <a:sym typeface="Source Sans Pro"/>
              </a:rPr>
              <a:t>A</a:t>
            </a:r>
            <a:endParaRPr sz="1400"/>
          </a:p>
        </p:txBody>
      </p:sp>
      <p:sp>
        <p:nvSpPr>
          <p:cNvPr id="1342" name="Google Shape;1342;p128"/>
          <p:cNvSpPr/>
          <p:nvPr/>
        </p:nvSpPr>
        <p:spPr>
          <a:xfrm>
            <a:off x="13068225" y="4234588"/>
            <a:ext cx="1047000" cy="10470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3600">
                <a:solidFill>
                  <a:schemeClr val="lt1"/>
                </a:solidFill>
                <a:latin typeface="Source Sans Pro"/>
                <a:ea typeface="Source Sans Pro"/>
                <a:cs typeface="Source Sans Pro"/>
                <a:sym typeface="Source Sans Pro"/>
              </a:rPr>
              <a:t>B</a:t>
            </a:r>
            <a:endParaRPr sz="1400"/>
          </a:p>
        </p:txBody>
      </p:sp>
      <p:sp>
        <p:nvSpPr>
          <p:cNvPr id="1343" name="Google Shape;1343;p128"/>
          <p:cNvSpPr txBox="1"/>
          <p:nvPr>
            <p:ph idx="3"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ntt (simple)">
  <p:cSld name="CUSTOM_13_1_1">
    <p:spTree>
      <p:nvGrpSpPr>
        <p:cNvPr id="1344" name="Shape 1344"/>
        <p:cNvGrpSpPr/>
        <p:nvPr/>
      </p:nvGrpSpPr>
      <p:grpSpPr>
        <a:xfrm>
          <a:off x="0" y="0"/>
          <a:ext cx="0" cy="0"/>
          <a:chOff x="0" y="0"/>
          <a:chExt cx="0" cy="0"/>
        </a:xfrm>
      </p:grpSpPr>
      <p:sp>
        <p:nvSpPr>
          <p:cNvPr id="1345" name="Google Shape;1345;p12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346" name="Google Shape;1346;p129"/>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347" name="Google Shape;1347;p129"/>
          <p:cNvSpPr/>
          <p:nvPr/>
        </p:nvSpPr>
        <p:spPr>
          <a:xfrm>
            <a:off x="1045224" y="3178072"/>
            <a:ext cx="4451400" cy="282600"/>
          </a:xfrm>
          <a:prstGeom prst="rect">
            <a:avLst/>
          </a:prstGeom>
          <a:solidFill>
            <a:srgbClr val="99999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348" name="Google Shape;1348;p129"/>
          <p:cNvSpPr/>
          <p:nvPr/>
        </p:nvSpPr>
        <p:spPr>
          <a:xfrm>
            <a:off x="5493894" y="3977672"/>
            <a:ext cx="3090000" cy="282600"/>
          </a:xfrm>
          <a:prstGeom prst="rect">
            <a:avLst/>
          </a:prstGeom>
          <a:solidFill>
            <a:srgbClr val="99999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349" name="Google Shape;1349;p129"/>
          <p:cNvSpPr/>
          <p:nvPr/>
        </p:nvSpPr>
        <p:spPr>
          <a:xfrm>
            <a:off x="8583531" y="4885872"/>
            <a:ext cx="1946400" cy="282600"/>
          </a:xfrm>
          <a:prstGeom prst="rect">
            <a:avLst/>
          </a:prstGeom>
          <a:solidFill>
            <a:srgbClr val="9349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350" name="Google Shape;1350;p129"/>
          <p:cNvSpPr/>
          <p:nvPr/>
        </p:nvSpPr>
        <p:spPr>
          <a:xfrm>
            <a:off x="10529854" y="5794071"/>
            <a:ext cx="4269000" cy="282600"/>
          </a:xfrm>
          <a:prstGeom prst="rect">
            <a:avLst/>
          </a:prstGeom>
          <a:solidFill>
            <a:srgbClr val="9349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351" name="Google Shape;1351;p129"/>
          <p:cNvSpPr/>
          <p:nvPr/>
        </p:nvSpPr>
        <p:spPr>
          <a:xfrm>
            <a:off x="14795644" y="6702271"/>
            <a:ext cx="2653200" cy="282600"/>
          </a:xfrm>
          <a:prstGeom prst="rect">
            <a:avLst/>
          </a:prstGeom>
          <a:solidFill>
            <a:srgbClr val="E5166B"/>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352" name="Google Shape;1352;p129"/>
          <p:cNvSpPr/>
          <p:nvPr/>
        </p:nvSpPr>
        <p:spPr>
          <a:xfrm>
            <a:off x="1045224" y="2441023"/>
            <a:ext cx="3919200" cy="547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2400">
                <a:latin typeface="Source Sans Pro"/>
                <a:ea typeface="Source Sans Pro"/>
                <a:cs typeface="Source Sans Pro"/>
                <a:sym typeface="Source Sans Pro"/>
              </a:rPr>
              <a:t>Start →</a:t>
            </a:r>
            <a:endParaRPr b="1" sz="2400">
              <a:latin typeface="Source Sans Pro"/>
              <a:ea typeface="Source Sans Pro"/>
              <a:cs typeface="Source Sans Pro"/>
              <a:sym typeface="Source Sans Pro"/>
            </a:endParaRPr>
          </a:p>
        </p:txBody>
      </p:sp>
      <p:sp>
        <p:nvSpPr>
          <p:cNvPr id="1353" name="Google Shape;1353;p129"/>
          <p:cNvSpPr/>
          <p:nvPr/>
        </p:nvSpPr>
        <p:spPr>
          <a:xfrm>
            <a:off x="14699483" y="8864425"/>
            <a:ext cx="2732400" cy="5478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b="1" lang="en" sz="2400">
                <a:latin typeface="Source Sans Pro"/>
                <a:ea typeface="Source Sans Pro"/>
                <a:cs typeface="Source Sans Pro"/>
                <a:sym typeface="Source Sans Pro"/>
              </a:rPr>
              <a:t>→ Finish!</a:t>
            </a:r>
            <a:endParaRPr b="1" sz="2400">
              <a:latin typeface="Source Sans Pro"/>
              <a:ea typeface="Source Sans Pro"/>
              <a:cs typeface="Source Sans Pro"/>
              <a:sym typeface="Source Sans Pro"/>
            </a:endParaRPr>
          </a:p>
        </p:txBody>
      </p:sp>
      <p:grpSp>
        <p:nvGrpSpPr>
          <p:cNvPr id="1354" name="Google Shape;1354;p129"/>
          <p:cNvGrpSpPr/>
          <p:nvPr/>
        </p:nvGrpSpPr>
        <p:grpSpPr>
          <a:xfrm>
            <a:off x="998103" y="7869272"/>
            <a:ext cx="7613185" cy="408000"/>
            <a:chOff x="318225" y="2039850"/>
            <a:chExt cx="2299500" cy="204000"/>
          </a:xfrm>
        </p:grpSpPr>
        <p:cxnSp>
          <p:nvCxnSpPr>
            <p:cNvPr id="1355" name="Google Shape;1355;p129"/>
            <p:cNvCxnSpPr/>
            <p:nvPr/>
          </p:nvCxnSpPr>
          <p:spPr>
            <a:xfrm>
              <a:off x="318225" y="2141838"/>
              <a:ext cx="2299500" cy="0"/>
            </a:xfrm>
            <a:prstGeom prst="straightConnector1">
              <a:avLst/>
            </a:prstGeom>
            <a:noFill/>
            <a:ln cap="flat" cmpd="sng" w="9525">
              <a:solidFill>
                <a:srgbClr val="595959"/>
              </a:solidFill>
              <a:prstDash val="dot"/>
              <a:round/>
              <a:headEnd len="med" w="med" type="oval"/>
              <a:tailEnd len="med" w="med" type="oval"/>
            </a:ln>
          </p:spPr>
        </p:cxnSp>
        <p:sp>
          <p:nvSpPr>
            <p:cNvPr id="1356" name="Google Shape;1356;p129"/>
            <p:cNvSpPr txBox="1"/>
            <p:nvPr/>
          </p:nvSpPr>
          <p:spPr>
            <a:xfrm>
              <a:off x="1210725" y="2039850"/>
              <a:ext cx="514500" cy="204000"/>
            </a:xfrm>
            <a:prstGeom prst="rect">
              <a:avLst/>
            </a:prstGeom>
            <a:solidFill>
              <a:srgbClr val="FFFFFF"/>
            </a:solidFill>
            <a:ln>
              <a:noFill/>
            </a:ln>
          </p:spPr>
          <p:txBody>
            <a:bodyPr anchorCtr="0" anchor="ctr" bIns="182850" lIns="0" spcFirstLastPara="1" rIns="0" wrap="square" tIns="182850">
              <a:noAutofit/>
            </a:bodyPr>
            <a:lstStyle/>
            <a:p>
              <a:pPr indent="0" lvl="0" marL="0" rtl="0" algn="ctr">
                <a:spcBef>
                  <a:spcPts val="0"/>
                </a:spcBef>
                <a:spcAft>
                  <a:spcPts val="0"/>
                </a:spcAft>
                <a:buNone/>
              </a:pPr>
              <a:r>
                <a:t/>
              </a:r>
              <a:endParaRPr sz="1800">
                <a:latin typeface="Source Sans Pro"/>
                <a:ea typeface="Source Sans Pro"/>
                <a:cs typeface="Source Sans Pro"/>
                <a:sym typeface="Source Sans Pro"/>
              </a:endParaRPr>
            </a:p>
          </p:txBody>
        </p:sp>
      </p:grpSp>
      <p:cxnSp>
        <p:nvCxnSpPr>
          <p:cNvPr id="1357" name="Google Shape;1357;p129"/>
          <p:cNvCxnSpPr/>
          <p:nvPr/>
        </p:nvCxnSpPr>
        <p:spPr>
          <a:xfrm>
            <a:off x="5493894" y="2377700"/>
            <a:ext cx="0" cy="6125400"/>
          </a:xfrm>
          <a:prstGeom prst="straightConnector1">
            <a:avLst/>
          </a:prstGeom>
          <a:noFill/>
          <a:ln cap="flat" cmpd="sng" w="9525">
            <a:solidFill>
              <a:srgbClr val="CFD0D6"/>
            </a:solidFill>
            <a:prstDash val="dot"/>
            <a:round/>
            <a:headEnd len="med" w="med" type="none"/>
            <a:tailEnd len="med" w="med" type="none"/>
          </a:ln>
        </p:spPr>
      </p:cxnSp>
      <p:cxnSp>
        <p:nvCxnSpPr>
          <p:cNvPr id="1358" name="Google Shape;1358;p129"/>
          <p:cNvCxnSpPr/>
          <p:nvPr/>
        </p:nvCxnSpPr>
        <p:spPr>
          <a:xfrm>
            <a:off x="10529043" y="2377700"/>
            <a:ext cx="0" cy="6125400"/>
          </a:xfrm>
          <a:prstGeom prst="straightConnector1">
            <a:avLst/>
          </a:prstGeom>
          <a:noFill/>
          <a:ln cap="flat" cmpd="sng" w="9525">
            <a:solidFill>
              <a:srgbClr val="CFD0D6"/>
            </a:solidFill>
            <a:prstDash val="dot"/>
            <a:round/>
            <a:headEnd len="med" w="med" type="none"/>
            <a:tailEnd len="med" w="med" type="none"/>
          </a:ln>
        </p:spPr>
      </p:cxnSp>
      <p:cxnSp>
        <p:nvCxnSpPr>
          <p:cNvPr id="1359" name="Google Shape;1359;p129"/>
          <p:cNvCxnSpPr/>
          <p:nvPr/>
        </p:nvCxnSpPr>
        <p:spPr>
          <a:xfrm>
            <a:off x="14778963" y="2377700"/>
            <a:ext cx="0" cy="6125400"/>
          </a:xfrm>
          <a:prstGeom prst="straightConnector1">
            <a:avLst/>
          </a:prstGeom>
          <a:noFill/>
          <a:ln cap="flat" cmpd="sng" w="9525">
            <a:solidFill>
              <a:srgbClr val="CFD0D6"/>
            </a:solidFill>
            <a:prstDash val="dot"/>
            <a:round/>
            <a:headEnd len="med" w="med" type="none"/>
            <a:tailEnd len="med" w="med" type="none"/>
          </a:ln>
        </p:spPr>
      </p:cxnSp>
      <p:grpSp>
        <p:nvGrpSpPr>
          <p:cNvPr id="1360" name="Google Shape;1360;p129"/>
          <p:cNvGrpSpPr/>
          <p:nvPr/>
        </p:nvGrpSpPr>
        <p:grpSpPr>
          <a:xfrm>
            <a:off x="8495781" y="7869272"/>
            <a:ext cx="6320866" cy="408000"/>
            <a:chOff x="318225" y="2039850"/>
            <a:chExt cx="2299500" cy="204000"/>
          </a:xfrm>
        </p:grpSpPr>
        <p:cxnSp>
          <p:nvCxnSpPr>
            <p:cNvPr id="1361" name="Google Shape;1361;p129"/>
            <p:cNvCxnSpPr/>
            <p:nvPr/>
          </p:nvCxnSpPr>
          <p:spPr>
            <a:xfrm>
              <a:off x="318225" y="2141838"/>
              <a:ext cx="2299500" cy="0"/>
            </a:xfrm>
            <a:prstGeom prst="straightConnector1">
              <a:avLst/>
            </a:prstGeom>
            <a:noFill/>
            <a:ln cap="flat" cmpd="sng" w="9525">
              <a:solidFill>
                <a:srgbClr val="595959"/>
              </a:solidFill>
              <a:prstDash val="dot"/>
              <a:round/>
              <a:headEnd len="med" w="med" type="oval"/>
              <a:tailEnd len="med" w="med" type="oval"/>
            </a:ln>
          </p:spPr>
        </p:cxnSp>
        <p:sp>
          <p:nvSpPr>
            <p:cNvPr id="1362" name="Google Shape;1362;p129"/>
            <p:cNvSpPr txBox="1"/>
            <p:nvPr/>
          </p:nvSpPr>
          <p:spPr>
            <a:xfrm>
              <a:off x="1210725" y="2039850"/>
              <a:ext cx="514500" cy="204000"/>
            </a:xfrm>
            <a:prstGeom prst="rect">
              <a:avLst/>
            </a:prstGeom>
            <a:solidFill>
              <a:srgbClr val="FFFFFF"/>
            </a:solidFill>
            <a:ln>
              <a:noFill/>
            </a:ln>
          </p:spPr>
          <p:txBody>
            <a:bodyPr anchorCtr="0" anchor="ctr" bIns="182850" lIns="0" spcFirstLastPara="1" rIns="0" wrap="square" tIns="182850">
              <a:noAutofit/>
            </a:bodyPr>
            <a:lstStyle/>
            <a:p>
              <a:pPr indent="0" lvl="0" marL="0" rtl="0" algn="ctr">
                <a:spcBef>
                  <a:spcPts val="0"/>
                </a:spcBef>
                <a:spcAft>
                  <a:spcPts val="0"/>
                </a:spcAft>
                <a:buNone/>
              </a:pPr>
              <a:r>
                <a:t/>
              </a:r>
              <a:endParaRPr sz="1800">
                <a:latin typeface="Source Sans Pro"/>
                <a:ea typeface="Source Sans Pro"/>
                <a:cs typeface="Source Sans Pro"/>
                <a:sym typeface="Source Sans Pro"/>
              </a:endParaRPr>
            </a:p>
          </p:txBody>
        </p:sp>
      </p:grpSp>
      <p:sp>
        <p:nvSpPr>
          <p:cNvPr id="1363" name="Google Shape;1363;p129"/>
          <p:cNvSpPr txBox="1"/>
          <p:nvPr>
            <p:ph type="title"/>
          </p:nvPr>
        </p:nvSpPr>
        <p:spPr>
          <a:xfrm>
            <a:off x="1816900" y="3473600"/>
            <a:ext cx="3784200" cy="426000"/>
          </a:xfrm>
          <a:prstGeom prst="rect">
            <a:avLst/>
          </a:prstGeom>
        </p:spPr>
        <p:txBody>
          <a:bodyPr anchorCtr="0" anchor="t" bIns="91450" lIns="91450" spcFirstLastPara="1" rIns="91450" wrap="square" tIns="182900">
            <a:noAutofit/>
          </a:bodyPr>
          <a:lstStyle>
            <a:lvl1pPr lvl="0" rtl="0" algn="r">
              <a:spcBef>
                <a:spcPts val="0"/>
              </a:spcBef>
              <a:spcAft>
                <a:spcPts val="0"/>
              </a:spcAft>
              <a:buSzPts val="2400"/>
              <a:buNone/>
              <a:defRPr sz="2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64" name="Google Shape;1364;p129"/>
          <p:cNvSpPr txBox="1"/>
          <p:nvPr>
            <p:ph idx="2" type="title"/>
          </p:nvPr>
        </p:nvSpPr>
        <p:spPr>
          <a:xfrm>
            <a:off x="4965900" y="4260275"/>
            <a:ext cx="3784200" cy="426000"/>
          </a:xfrm>
          <a:prstGeom prst="rect">
            <a:avLst/>
          </a:prstGeom>
        </p:spPr>
        <p:txBody>
          <a:bodyPr anchorCtr="0" anchor="t" bIns="91450" lIns="91450" spcFirstLastPara="1" rIns="91450" wrap="square" tIns="182900">
            <a:noAutofit/>
          </a:bodyPr>
          <a:lstStyle>
            <a:lvl1pPr lvl="0" rtl="0" algn="r">
              <a:spcBef>
                <a:spcPts val="0"/>
              </a:spcBef>
              <a:spcAft>
                <a:spcPts val="0"/>
              </a:spcAft>
              <a:buSzPts val="2400"/>
              <a:buNone/>
              <a:defRPr sz="2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65" name="Google Shape;1365;p129"/>
          <p:cNvSpPr txBox="1"/>
          <p:nvPr>
            <p:ph idx="3" type="title"/>
          </p:nvPr>
        </p:nvSpPr>
        <p:spPr>
          <a:xfrm>
            <a:off x="11108375" y="6076675"/>
            <a:ext cx="3784200" cy="426000"/>
          </a:xfrm>
          <a:prstGeom prst="rect">
            <a:avLst/>
          </a:prstGeom>
        </p:spPr>
        <p:txBody>
          <a:bodyPr anchorCtr="0" anchor="t" bIns="91450" lIns="91450" spcFirstLastPara="1" rIns="91450" wrap="square" tIns="182900">
            <a:noAutofit/>
          </a:bodyPr>
          <a:lstStyle>
            <a:lvl1pPr lvl="0" rtl="0" algn="r">
              <a:spcBef>
                <a:spcPts val="0"/>
              </a:spcBef>
              <a:spcAft>
                <a:spcPts val="0"/>
              </a:spcAft>
              <a:buSzPts val="2400"/>
              <a:buNone/>
              <a:defRPr sz="2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66" name="Google Shape;1366;p129"/>
          <p:cNvSpPr txBox="1"/>
          <p:nvPr>
            <p:ph idx="4" type="title"/>
          </p:nvPr>
        </p:nvSpPr>
        <p:spPr>
          <a:xfrm>
            <a:off x="13799775" y="6972975"/>
            <a:ext cx="3784200" cy="426000"/>
          </a:xfrm>
          <a:prstGeom prst="rect">
            <a:avLst/>
          </a:prstGeom>
        </p:spPr>
        <p:txBody>
          <a:bodyPr anchorCtr="0" anchor="t" bIns="91450" lIns="91450" spcFirstLastPara="1" rIns="91450" wrap="square" tIns="182900">
            <a:noAutofit/>
          </a:bodyPr>
          <a:lstStyle>
            <a:lvl1pPr lvl="0" rtl="0" algn="r">
              <a:spcBef>
                <a:spcPts val="0"/>
              </a:spcBef>
              <a:spcAft>
                <a:spcPts val="0"/>
              </a:spcAft>
              <a:buSzPts val="2400"/>
              <a:buNone/>
              <a:defRPr sz="2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67" name="Google Shape;1367;p129"/>
          <p:cNvSpPr txBox="1"/>
          <p:nvPr>
            <p:ph idx="5" type="title"/>
          </p:nvPr>
        </p:nvSpPr>
        <p:spPr>
          <a:xfrm>
            <a:off x="3879400" y="7956300"/>
            <a:ext cx="1722000" cy="426000"/>
          </a:xfrm>
          <a:prstGeom prst="rect">
            <a:avLst/>
          </a:prstGeom>
        </p:spPr>
        <p:txBody>
          <a:bodyPr anchorCtr="0" anchor="t" bIns="0" lIns="0" spcFirstLastPara="1" rIns="0" wrap="square" tIns="0">
            <a:noAutofit/>
          </a:bodyPr>
          <a:lstStyle>
            <a:lvl1pPr lvl="0" rtl="0">
              <a:spcBef>
                <a:spcPts val="0"/>
              </a:spcBef>
              <a:spcAft>
                <a:spcPts val="0"/>
              </a:spcAft>
              <a:buSzPts val="1800"/>
              <a:buNone/>
              <a:defRPr sz="1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68" name="Google Shape;1368;p129"/>
          <p:cNvSpPr txBox="1"/>
          <p:nvPr>
            <p:ph idx="6" type="title"/>
          </p:nvPr>
        </p:nvSpPr>
        <p:spPr>
          <a:xfrm>
            <a:off x="10803575" y="7956300"/>
            <a:ext cx="1722000" cy="426000"/>
          </a:xfrm>
          <a:prstGeom prst="rect">
            <a:avLst/>
          </a:prstGeom>
        </p:spPr>
        <p:txBody>
          <a:bodyPr anchorCtr="0" anchor="t" bIns="0" lIns="0" spcFirstLastPara="1" rIns="0" wrap="square" tIns="0">
            <a:noAutofit/>
          </a:bodyPr>
          <a:lstStyle>
            <a:lvl1pPr lvl="0" rtl="0">
              <a:spcBef>
                <a:spcPts val="0"/>
              </a:spcBef>
              <a:spcAft>
                <a:spcPts val="0"/>
              </a:spcAft>
              <a:buSzPts val="1800"/>
              <a:buNone/>
              <a:defRPr sz="1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69" name="Google Shape;1369;p129"/>
          <p:cNvSpPr txBox="1"/>
          <p:nvPr>
            <p:ph idx="7" type="title"/>
          </p:nvPr>
        </p:nvSpPr>
        <p:spPr>
          <a:xfrm>
            <a:off x="6858000" y="5143500"/>
            <a:ext cx="3784200" cy="426000"/>
          </a:xfrm>
          <a:prstGeom prst="rect">
            <a:avLst/>
          </a:prstGeom>
        </p:spPr>
        <p:txBody>
          <a:bodyPr anchorCtr="0" anchor="t" bIns="91450" lIns="91450" spcFirstLastPara="1" rIns="91450" wrap="square" tIns="182900">
            <a:noAutofit/>
          </a:bodyPr>
          <a:lstStyle>
            <a:lvl1pPr lvl="0" rtl="0" algn="r">
              <a:spcBef>
                <a:spcPts val="0"/>
              </a:spcBef>
              <a:spcAft>
                <a:spcPts val="0"/>
              </a:spcAft>
              <a:buSzPts val="2400"/>
              <a:buNone/>
              <a:defRPr sz="2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cxnSp>
        <p:nvCxnSpPr>
          <p:cNvPr id="1370" name="Google Shape;1370;p129"/>
          <p:cNvCxnSpPr/>
          <p:nvPr/>
        </p:nvCxnSpPr>
        <p:spPr>
          <a:xfrm>
            <a:off x="8590900" y="2377700"/>
            <a:ext cx="0" cy="6125400"/>
          </a:xfrm>
          <a:prstGeom prst="straightConnector1">
            <a:avLst/>
          </a:prstGeom>
          <a:noFill/>
          <a:ln cap="flat" cmpd="sng" w="9525">
            <a:solidFill>
              <a:srgbClr val="CFD0D6"/>
            </a:solidFill>
            <a:prstDash val="dot"/>
            <a:round/>
            <a:headEnd len="med" w="med" type="none"/>
            <a:tailEnd len="med" w="med" type="none"/>
          </a:ln>
        </p:spPr>
      </p:cxnSp>
      <p:sp>
        <p:nvSpPr>
          <p:cNvPr id="1371" name="Google Shape;1371;p129"/>
          <p:cNvSpPr txBox="1"/>
          <p:nvPr>
            <p:ph idx="8"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ntt (underlying table)">
  <p:cSld name="CUSTOM_13_1_1_1">
    <p:bg>
      <p:bgPr>
        <a:solidFill>
          <a:schemeClr val="lt1"/>
        </a:solidFill>
      </p:bgPr>
    </p:bg>
    <p:spTree>
      <p:nvGrpSpPr>
        <p:cNvPr id="1372" name="Shape 1372"/>
        <p:cNvGrpSpPr/>
        <p:nvPr/>
      </p:nvGrpSpPr>
      <p:grpSpPr>
        <a:xfrm>
          <a:off x="0" y="0"/>
          <a:ext cx="0" cy="0"/>
          <a:chOff x="0" y="0"/>
          <a:chExt cx="0" cy="0"/>
        </a:xfrm>
      </p:grpSpPr>
      <p:sp>
        <p:nvSpPr>
          <p:cNvPr id="1373" name="Google Shape;1373;p13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374" name="Google Shape;1374;p130"/>
          <p:cNvPicPr preferRelativeResize="0"/>
          <p:nvPr/>
        </p:nvPicPr>
        <p:blipFill>
          <a:blip r:embed="rId2">
            <a:alphaModFix/>
          </a:blip>
          <a:stretch>
            <a:fillRect/>
          </a:stretch>
        </p:blipFill>
        <p:spPr>
          <a:xfrm>
            <a:off x="414081" y="9445225"/>
            <a:ext cx="1459996" cy="425599"/>
          </a:xfrm>
          <a:prstGeom prst="rect">
            <a:avLst/>
          </a:prstGeom>
          <a:noFill/>
          <a:ln>
            <a:noFill/>
          </a:ln>
        </p:spPr>
      </p:pic>
      <p:graphicFrame>
        <p:nvGraphicFramePr>
          <p:cNvPr id="1375" name="Google Shape;1375;p130"/>
          <p:cNvGraphicFramePr/>
          <p:nvPr/>
        </p:nvGraphicFramePr>
        <p:xfrm>
          <a:off x="1214675" y="2377950"/>
          <a:ext cx="3000000" cy="3000000"/>
        </p:xfrm>
        <a:graphic>
          <a:graphicData uri="http://schemas.openxmlformats.org/drawingml/2006/table">
            <a:tbl>
              <a:tblPr>
                <a:noFill/>
                <a:tableStyleId>{514D9DBD-60CB-46E0-803A-206F90190A2F}</a:tableStyleId>
              </a:tblPr>
              <a:tblGrid>
                <a:gridCol w="4787250"/>
                <a:gridCol w="1467150"/>
                <a:gridCol w="1467150"/>
                <a:gridCol w="1467150"/>
                <a:gridCol w="1467150"/>
                <a:gridCol w="1467150"/>
                <a:gridCol w="1467150"/>
                <a:gridCol w="1467150"/>
                <a:gridCol w="1467150"/>
              </a:tblGrid>
              <a:tr h="605300">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20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cxnSp>
        <p:nvCxnSpPr>
          <p:cNvPr id="1376" name="Google Shape;1376;p130"/>
          <p:cNvCxnSpPr/>
          <p:nvPr/>
        </p:nvCxnSpPr>
        <p:spPr>
          <a:xfrm>
            <a:off x="1216100" y="4941700"/>
            <a:ext cx="16521600" cy="0"/>
          </a:xfrm>
          <a:prstGeom prst="straightConnector1">
            <a:avLst/>
          </a:prstGeom>
          <a:noFill/>
          <a:ln cap="flat" cmpd="sng" w="19050">
            <a:solidFill>
              <a:srgbClr val="251C33"/>
            </a:solidFill>
            <a:prstDash val="solid"/>
            <a:round/>
            <a:headEnd len="med" w="med" type="none"/>
            <a:tailEnd len="med" w="med" type="none"/>
          </a:ln>
        </p:spPr>
      </p:cxnSp>
      <p:cxnSp>
        <p:nvCxnSpPr>
          <p:cNvPr id="1377" name="Google Shape;1377;p130"/>
          <p:cNvCxnSpPr/>
          <p:nvPr/>
        </p:nvCxnSpPr>
        <p:spPr>
          <a:xfrm>
            <a:off x="1216100" y="6404500"/>
            <a:ext cx="16521600" cy="0"/>
          </a:xfrm>
          <a:prstGeom prst="straightConnector1">
            <a:avLst/>
          </a:prstGeom>
          <a:noFill/>
          <a:ln cap="flat" cmpd="sng" w="19050">
            <a:solidFill>
              <a:srgbClr val="251C33"/>
            </a:solidFill>
            <a:prstDash val="solid"/>
            <a:round/>
            <a:headEnd len="med" w="med" type="none"/>
            <a:tailEnd len="med" w="med" type="none"/>
          </a:ln>
        </p:spPr>
      </p:cxnSp>
      <p:cxnSp>
        <p:nvCxnSpPr>
          <p:cNvPr id="1378" name="Google Shape;1378;p130"/>
          <p:cNvCxnSpPr/>
          <p:nvPr/>
        </p:nvCxnSpPr>
        <p:spPr>
          <a:xfrm>
            <a:off x="1216100" y="7375900"/>
            <a:ext cx="16521600" cy="0"/>
          </a:xfrm>
          <a:prstGeom prst="straightConnector1">
            <a:avLst/>
          </a:prstGeom>
          <a:noFill/>
          <a:ln cap="flat" cmpd="sng" w="19050">
            <a:solidFill>
              <a:srgbClr val="251C33"/>
            </a:solidFill>
            <a:prstDash val="solid"/>
            <a:round/>
            <a:headEnd len="med" w="med" type="none"/>
            <a:tailEnd len="med" w="med" type="none"/>
          </a:ln>
        </p:spPr>
      </p:cxnSp>
      <p:cxnSp>
        <p:nvCxnSpPr>
          <p:cNvPr id="1379" name="Google Shape;1379;p130"/>
          <p:cNvCxnSpPr/>
          <p:nvPr/>
        </p:nvCxnSpPr>
        <p:spPr>
          <a:xfrm>
            <a:off x="6733991" y="1939650"/>
            <a:ext cx="0" cy="7221600"/>
          </a:xfrm>
          <a:prstGeom prst="straightConnector1">
            <a:avLst/>
          </a:prstGeom>
          <a:noFill/>
          <a:ln cap="flat" cmpd="sng" w="9525">
            <a:solidFill>
              <a:srgbClr val="E5166B"/>
            </a:solidFill>
            <a:prstDash val="dash"/>
            <a:round/>
            <a:headEnd len="med" w="med" type="none"/>
            <a:tailEnd len="med" w="med" type="none"/>
          </a:ln>
        </p:spPr>
      </p:cxnSp>
      <p:sp>
        <p:nvSpPr>
          <p:cNvPr id="1380" name="Google Shape;1380;p130"/>
          <p:cNvSpPr txBox="1"/>
          <p:nvPr>
            <p:ph idx="1" type="subTitle"/>
          </p:nvPr>
        </p:nvSpPr>
        <p:spPr>
          <a:xfrm>
            <a:off x="1214675" y="2987550"/>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381" name="Google Shape;1381;p130"/>
          <p:cNvSpPr txBox="1"/>
          <p:nvPr>
            <p:ph idx="2" type="subTitle"/>
          </p:nvPr>
        </p:nvSpPr>
        <p:spPr>
          <a:xfrm>
            <a:off x="1214675" y="3479450"/>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382" name="Google Shape;1382;p130"/>
          <p:cNvSpPr txBox="1"/>
          <p:nvPr>
            <p:ph idx="3" type="subTitle"/>
          </p:nvPr>
        </p:nvSpPr>
        <p:spPr>
          <a:xfrm>
            <a:off x="1214675" y="3964625"/>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383" name="Google Shape;1383;p130"/>
          <p:cNvSpPr txBox="1"/>
          <p:nvPr>
            <p:ph idx="4" type="subTitle"/>
          </p:nvPr>
        </p:nvSpPr>
        <p:spPr>
          <a:xfrm>
            <a:off x="1214675" y="4462925"/>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384" name="Google Shape;1384;p130"/>
          <p:cNvSpPr txBox="1"/>
          <p:nvPr>
            <p:ph idx="5" type="subTitle"/>
          </p:nvPr>
        </p:nvSpPr>
        <p:spPr>
          <a:xfrm>
            <a:off x="1214675" y="4941700"/>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385" name="Google Shape;1385;p130"/>
          <p:cNvSpPr txBox="1"/>
          <p:nvPr>
            <p:ph idx="6" type="subTitle"/>
          </p:nvPr>
        </p:nvSpPr>
        <p:spPr>
          <a:xfrm>
            <a:off x="1214675" y="5433600"/>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386" name="Google Shape;1386;p130"/>
          <p:cNvSpPr txBox="1"/>
          <p:nvPr>
            <p:ph idx="7" type="subTitle"/>
          </p:nvPr>
        </p:nvSpPr>
        <p:spPr>
          <a:xfrm>
            <a:off x="1214675" y="5918775"/>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387" name="Google Shape;1387;p130"/>
          <p:cNvSpPr txBox="1"/>
          <p:nvPr>
            <p:ph idx="8" type="subTitle"/>
          </p:nvPr>
        </p:nvSpPr>
        <p:spPr>
          <a:xfrm>
            <a:off x="1214675" y="6417075"/>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388" name="Google Shape;1388;p130"/>
          <p:cNvSpPr txBox="1"/>
          <p:nvPr>
            <p:ph idx="9" type="subTitle"/>
          </p:nvPr>
        </p:nvSpPr>
        <p:spPr>
          <a:xfrm>
            <a:off x="1214675" y="6854600"/>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389" name="Google Shape;1389;p130"/>
          <p:cNvSpPr txBox="1"/>
          <p:nvPr>
            <p:ph idx="13" type="subTitle"/>
          </p:nvPr>
        </p:nvSpPr>
        <p:spPr>
          <a:xfrm>
            <a:off x="1214675" y="7346500"/>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390" name="Google Shape;1390;p130"/>
          <p:cNvSpPr txBox="1"/>
          <p:nvPr>
            <p:ph idx="14" type="subTitle"/>
          </p:nvPr>
        </p:nvSpPr>
        <p:spPr>
          <a:xfrm>
            <a:off x="1214675" y="7831675"/>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391" name="Google Shape;1391;p130"/>
          <p:cNvSpPr txBox="1"/>
          <p:nvPr>
            <p:ph idx="15" type="subTitle"/>
          </p:nvPr>
        </p:nvSpPr>
        <p:spPr>
          <a:xfrm>
            <a:off x="1214675" y="8329975"/>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392" name="Google Shape;1392;p130"/>
          <p:cNvSpPr txBox="1"/>
          <p:nvPr>
            <p:ph idx="16" type="subTitle"/>
          </p:nvPr>
        </p:nvSpPr>
        <p:spPr>
          <a:xfrm>
            <a:off x="6023400"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1393" name="Google Shape;1393;p130"/>
          <p:cNvSpPr txBox="1"/>
          <p:nvPr>
            <p:ph idx="17" type="subTitle"/>
          </p:nvPr>
        </p:nvSpPr>
        <p:spPr>
          <a:xfrm>
            <a:off x="7483500"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1394" name="Google Shape;1394;p130"/>
          <p:cNvSpPr txBox="1"/>
          <p:nvPr>
            <p:ph idx="18" type="subTitle"/>
          </p:nvPr>
        </p:nvSpPr>
        <p:spPr>
          <a:xfrm>
            <a:off x="8936225"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1395" name="Google Shape;1395;p130"/>
          <p:cNvSpPr txBox="1"/>
          <p:nvPr>
            <p:ph idx="19" type="subTitle"/>
          </p:nvPr>
        </p:nvSpPr>
        <p:spPr>
          <a:xfrm>
            <a:off x="10396325"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1396" name="Google Shape;1396;p130"/>
          <p:cNvSpPr txBox="1"/>
          <p:nvPr>
            <p:ph idx="20" type="subTitle"/>
          </p:nvPr>
        </p:nvSpPr>
        <p:spPr>
          <a:xfrm>
            <a:off x="11870550"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1397" name="Google Shape;1397;p130"/>
          <p:cNvSpPr txBox="1"/>
          <p:nvPr>
            <p:ph idx="21" type="subTitle"/>
          </p:nvPr>
        </p:nvSpPr>
        <p:spPr>
          <a:xfrm>
            <a:off x="13344775"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1398" name="Google Shape;1398;p130"/>
          <p:cNvSpPr txBox="1"/>
          <p:nvPr>
            <p:ph idx="22" type="subTitle"/>
          </p:nvPr>
        </p:nvSpPr>
        <p:spPr>
          <a:xfrm>
            <a:off x="14804875"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1399" name="Google Shape;1399;p130"/>
          <p:cNvSpPr txBox="1"/>
          <p:nvPr>
            <p:ph idx="23" type="subTitle"/>
          </p:nvPr>
        </p:nvSpPr>
        <p:spPr>
          <a:xfrm>
            <a:off x="16257600"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1400" name="Google Shape;1400;p130"/>
          <p:cNvSpPr txBox="1"/>
          <p:nvPr>
            <p:ph idx="24" type="subTitle"/>
          </p:nvPr>
        </p:nvSpPr>
        <p:spPr>
          <a:xfrm>
            <a:off x="5757050" y="9220200"/>
            <a:ext cx="1954200" cy="609600"/>
          </a:xfrm>
          <a:prstGeom prst="rect">
            <a:avLst/>
          </a:prstGeom>
          <a:noFill/>
          <a:ln>
            <a:noFill/>
          </a:ln>
        </p:spPr>
        <p:txBody>
          <a:bodyPr anchorCtr="0" anchor="t"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401" name="Google Shape;1401;p130"/>
          <p:cNvSpPr txBox="1"/>
          <p:nvPr>
            <p:ph idx="25" type="subTitle"/>
          </p:nvPr>
        </p:nvSpPr>
        <p:spPr>
          <a:xfrm rot="-5400000">
            <a:off x="-55800" y="3647650"/>
            <a:ext cx="1903200" cy="637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1402" name="Google Shape;1402;p130"/>
          <p:cNvSpPr txBox="1"/>
          <p:nvPr>
            <p:ph idx="26" type="subTitle"/>
          </p:nvPr>
        </p:nvSpPr>
        <p:spPr>
          <a:xfrm rot="-5400000">
            <a:off x="165000" y="5353975"/>
            <a:ext cx="1461600" cy="637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1403" name="Google Shape;1403;p130"/>
          <p:cNvSpPr txBox="1"/>
          <p:nvPr>
            <p:ph idx="27" type="subTitle"/>
          </p:nvPr>
        </p:nvSpPr>
        <p:spPr>
          <a:xfrm rot="-5400000">
            <a:off x="416400" y="6557271"/>
            <a:ext cx="958800" cy="637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1404" name="Google Shape;1404;p130"/>
          <p:cNvSpPr txBox="1"/>
          <p:nvPr>
            <p:ph idx="28" type="subTitle"/>
          </p:nvPr>
        </p:nvSpPr>
        <p:spPr>
          <a:xfrm rot="-5400000">
            <a:off x="159900" y="7786327"/>
            <a:ext cx="1471800" cy="637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1405" name="Google Shape;1405;p130"/>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ep-by-step">
  <p:cSld name="CUSTOM_13_1_1_1_1">
    <p:spTree>
      <p:nvGrpSpPr>
        <p:cNvPr id="1406" name="Shape 1406"/>
        <p:cNvGrpSpPr/>
        <p:nvPr/>
      </p:nvGrpSpPr>
      <p:grpSpPr>
        <a:xfrm>
          <a:off x="0" y="0"/>
          <a:ext cx="0" cy="0"/>
          <a:chOff x="0" y="0"/>
          <a:chExt cx="0" cy="0"/>
        </a:xfrm>
      </p:grpSpPr>
      <p:sp>
        <p:nvSpPr>
          <p:cNvPr id="1407" name="Google Shape;1407;p13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408" name="Google Shape;1408;p131"/>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409" name="Google Shape;1409;p131"/>
          <p:cNvSpPr/>
          <p:nvPr/>
        </p:nvSpPr>
        <p:spPr>
          <a:xfrm>
            <a:off x="6621183" y="3747137"/>
            <a:ext cx="4990800" cy="1333800"/>
          </a:xfrm>
          <a:prstGeom prst="homePlate">
            <a:avLst>
              <a:gd fmla="val 50000" name="adj"/>
            </a:avLst>
          </a:prstGeom>
          <a:solidFill>
            <a:srgbClr val="FFFFFF"/>
          </a:solidFill>
          <a:ln cap="flat" cmpd="sng" w="28575">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1410" name="Google Shape;1410;p131"/>
          <p:cNvSpPr/>
          <p:nvPr/>
        </p:nvSpPr>
        <p:spPr>
          <a:xfrm>
            <a:off x="1058000" y="3747137"/>
            <a:ext cx="4990800" cy="1333800"/>
          </a:xfrm>
          <a:prstGeom prst="homePlate">
            <a:avLst>
              <a:gd fmla="val 50000" name="adj"/>
            </a:avLst>
          </a:prstGeom>
          <a:solidFill>
            <a:srgbClr val="FFFFFF"/>
          </a:solidFill>
          <a:ln cap="flat" cmpd="sng" w="28575">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3600">
              <a:latin typeface="Source Sans Pro"/>
              <a:ea typeface="Source Sans Pro"/>
              <a:cs typeface="Source Sans Pro"/>
              <a:sym typeface="Source Sans Pro"/>
            </a:endParaRPr>
          </a:p>
        </p:txBody>
      </p:sp>
      <p:sp>
        <p:nvSpPr>
          <p:cNvPr id="1411" name="Google Shape;1411;p131"/>
          <p:cNvSpPr/>
          <p:nvPr/>
        </p:nvSpPr>
        <p:spPr>
          <a:xfrm>
            <a:off x="6621183" y="5893466"/>
            <a:ext cx="4990800" cy="1333800"/>
          </a:xfrm>
          <a:prstGeom prst="homePlate">
            <a:avLst>
              <a:gd fmla="val 50000" name="adj"/>
            </a:avLst>
          </a:prstGeom>
          <a:solidFill>
            <a:srgbClr val="FFFFFF"/>
          </a:solid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latin typeface="Source Sans Pro"/>
              <a:ea typeface="Source Sans Pro"/>
              <a:cs typeface="Source Sans Pro"/>
              <a:sym typeface="Source Sans Pro"/>
            </a:endParaRPr>
          </a:p>
        </p:txBody>
      </p:sp>
      <p:sp>
        <p:nvSpPr>
          <p:cNvPr id="1412" name="Google Shape;1412;p131"/>
          <p:cNvSpPr/>
          <p:nvPr/>
        </p:nvSpPr>
        <p:spPr>
          <a:xfrm>
            <a:off x="1058000" y="5893466"/>
            <a:ext cx="4990800" cy="1333800"/>
          </a:xfrm>
          <a:prstGeom prst="homePlate">
            <a:avLst>
              <a:gd fmla="val 50000" name="adj"/>
            </a:avLst>
          </a:prstGeom>
          <a:solidFill>
            <a:srgbClr val="FFFFFF"/>
          </a:solid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3600">
              <a:latin typeface="Source Sans Pro"/>
              <a:ea typeface="Source Sans Pro"/>
              <a:cs typeface="Source Sans Pro"/>
              <a:sym typeface="Source Sans Pro"/>
            </a:endParaRPr>
          </a:p>
        </p:txBody>
      </p:sp>
      <p:sp>
        <p:nvSpPr>
          <p:cNvPr id="1413" name="Google Shape;1413;p131"/>
          <p:cNvSpPr txBox="1"/>
          <p:nvPr>
            <p:ph type="title"/>
          </p:nvPr>
        </p:nvSpPr>
        <p:spPr>
          <a:xfrm>
            <a:off x="1058000" y="4139975"/>
            <a:ext cx="4354800" cy="5478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14" name="Google Shape;1414;p131"/>
          <p:cNvSpPr txBox="1"/>
          <p:nvPr>
            <p:ph idx="2" type="title"/>
          </p:nvPr>
        </p:nvSpPr>
        <p:spPr>
          <a:xfrm>
            <a:off x="1058100" y="6286325"/>
            <a:ext cx="4354800" cy="5478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15" name="Google Shape;1415;p131"/>
          <p:cNvSpPr txBox="1"/>
          <p:nvPr>
            <p:ph idx="3" type="title"/>
          </p:nvPr>
        </p:nvSpPr>
        <p:spPr>
          <a:xfrm>
            <a:off x="7002175" y="3747125"/>
            <a:ext cx="3933600" cy="1333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16" name="Google Shape;1416;p131"/>
          <p:cNvSpPr txBox="1"/>
          <p:nvPr>
            <p:ph idx="4" type="title"/>
          </p:nvPr>
        </p:nvSpPr>
        <p:spPr>
          <a:xfrm>
            <a:off x="7002175" y="5893475"/>
            <a:ext cx="3933600" cy="1333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17" name="Google Shape;1417;p131"/>
          <p:cNvSpPr/>
          <p:nvPr/>
        </p:nvSpPr>
        <p:spPr>
          <a:xfrm>
            <a:off x="12525458" y="3747137"/>
            <a:ext cx="4990800" cy="1333800"/>
          </a:xfrm>
          <a:prstGeom prst="homePlate">
            <a:avLst>
              <a:gd fmla="val 50000" name="adj"/>
            </a:avLst>
          </a:prstGeom>
          <a:solidFill>
            <a:srgbClr val="FFFFFF"/>
          </a:solidFill>
          <a:ln cap="flat" cmpd="sng" w="28575">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1418" name="Google Shape;1418;p131"/>
          <p:cNvSpPr/>
          <p:nvPr/>
        </p:nvSpPr>
        <p:spPr>
          <a:xfrm>
            <a:off x="12525458" y="5893466"/>
            <a:ext cx="4990800" cy="1333800"/>
          </a:xfrm>
          <a:prstGeom prst="homePlate">
            <a:avLst>
              <a:gd fmla="val 50000" name="adj"/>
            </a:avLst>
          </a:prstGeom>
          <a:solidFill>
            <a:srgbClr val="FFFFFF"/>
          </a:solid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latin typeface="Source Sans Pro"/>
              <a:ea typeface="Source Sans Pro"/>
              <a:cs typeface="Source Sans Pro"/>
              <a:sym typeface="Source Sans Pro"/>
            </a:endParaRPr>
          </a:p>
        </p:txBody>
      </p:sp>
      <p:sp>
        <p:nvSpPr>
          <p:cNvPr id="1419" name="Google Shape;1419;p131"/>
          <p:cNvSpPr txBox="1"/>
          <p:nvPr>
            <p:ph idx="5" type="title"/>
          </p:nvPr>
        </p:nvSpPr>
        <p:spPr>
          <a:xfrm>
            <a:off x="12906450" y="3747125"/>
            <a:ext cx="3933600" cy="1333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20" name="Google Shape;1420;p131"/>
          <p:cNvSpPr txBox="1"/>
          <p:nvPr>
            <p:ph idx="6" type="title"/>
          </p:nvPr>
        </p:nvSpPr>
        <p:spPr>
          <a:xfrm>
            <a:off x="12906450" y="5893475"/>
            <a:ext cx="3933600" cy="1333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21" name="Google Shape;1421;p131"/>
          <p:cNvSpPr txBox="1"/>
          <p:nvPr>
            <p:ph idx="7"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cle">
  <p:cSld name="CUSTOM_13_1_1_1_1_1">
    <p:spTree>
      <p:nvGrpSpPr>
        <p:cNvPr id="1422" name="Shape 1422"/>
        <p:cNvGrpSpPr/>
        <p:nvPr/>
      </p:nvGrpSpPr>
      <p:grpSpPr>
        <a:xfrm>
          <a:off x="0" y="0"/>
          <a:ext cx="0" cy="0"/>
          <a:chOff x="0" y="0"/>
          <a:chExt cx="0" cy="0"/>
        </a:xfrm>
      </p:grpSpPr>
      <p:sp>
        <p:nvSpPr>
          <p:cNvPr id="1423" name="Google Shape;1423;p13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424" name="Google Shape;1424;p132"/>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425" name="Google Shape;1425;p132"/>
          <p:cNvSpPr/>
          <p:nvPr/>
        </p:nvSpPr>
        <p:spPr>
          <a:xfrm>
            <a:off x="1811287" y="3132148"/>
            <a:ext cx="5594400" cy="5594400"/>
          </a:xfrm>
          <a:prstGeom prst="ellipse">
            <a:avLst/>
          </a:prstGeom>
          <a:noFill/>
          <a:ln cap="flat" cmpd="sng" w="19050">
            <a:solidFill>
              <a:srgbClr val="50515C"/>
            </a:solidFill>
            <a:prstDash val="dot"/>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1426" name="Google Shape;1426;p132"/>
          <p:cNvSpPr/>
          <p:nvPr/>
        </p:nvSpPr>
        <p:spPr>
          <a:xfrm>
            <a:off x="4311677" y="2963583"/>
            <a:ext cx="593400" cy="297000"/>
          </a:xfrm>
          <a:prstGeom prst="stripedRightArrow">
            <a:avLst>
              <a:gd fmla="val 50000" name="adj1"/>
              <a:gd fmla="val 50000" name="adj2"/>
            </a:avLst>
          </a:prstGeom>
          <a:solidFill>
            <a:srgbClr val="9349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1427" name="Google Shape;1427;p132"/>
          <p:cNvSpPr/>
          <p:nvPr/>
        </p:nvSpPr>
        <p:spPr>
          <a:xfrm rot="7007859">
            <a:off x="6738920" y="7152418"/>
            <a:ext cx="594888" cy="296235"/>
          </a:xfrm>
          <a:prstGeom prst="stripedRightArrow">
            <a:avLst>
              <a:gd fmla="val 50000" name="adj1"/>
              <a:gd fmla="val 50000" name="adj2"/>
            </a:avLst>
          </a:prstGeom>
          <a:solidFill>
            <a:srgbClr val="9349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1428" name="Google Shape;1428;p132"/>
          <p:cNvSpPr/>
          <p:nvPr/>
        </p:nvSpPr>
        <p:spPr>
          <a:xfrm rot="-7366413">
            <a:off x="1892189" y="7151987"/>
            <a:ext cx="592995" cy="297093"/>
          </a:xfrm>
          <a:prstGeom prst="stripedRightArrow">
            <a:avLst>
              <a:gd fmla="val 50000" name="adj1"/>
              <a:gd fmla="val 50000" name="adj2"/>
            </a:avLst>
          </a:prstGeom>
          <a:solidFill>
            <a:srgbClr val="9349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1429" name="Google Shape;1429;p132"/>
          <p:cNvSpPr/>
          <p:nvPr/>
        </p:nvSpPr>
        <p:spPr>
          <a:xfrm rot="10800000">
            <a:off x="9947137" y="3200388"/>
            <a:ext cx="5594400" cy="5594400"/>
          </a:xfrm>
          <a:prstGeom prst="ellipse">
            <a:avLst/>
          </a:prstGeom>
          <a:noFill/>
          <a:ln cap="flat" cmpd="sng" w="19050">
            <a:solidFill>
              <a:srgbClr val="50515C"/>
            </a:solidFill>
            <a:prstDash val="dot"/>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1430" name="Google Shape;1430;p132"/>
          <p:cNvSpPr/>
          <p:nvPr/>
        </p:nvSpPr>
        <p:spPr>
          <a:xfrm rot="-2695096">
            <a:off x="10382597" y="4013408"/>
            <a:ext cx="594819" cy="296136"/>
          </a:xfrm>
          <a:prstGeom prst="stripedRightArrow">
            <a:avLst>
              <a:gd fmla="val 50000" name="adj1"/>
              <a:gd fmla="val 50000" name="adj2"/>
            </a:avLst>
          </a:prstGeom>
          <a:solidFill>
            <a:srgbClr val="D9D9D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1431" name="Google Shape;1431;p132"/>
          <p:cNvSpPr/>
          <p:nvPr/>
        </p:nvSpPr>
        <p:spPr>
          <a:xfrm rot="2704904">
            <a:off x="14551597" y="4013408"/>
            <a:ext cx="594819" cy="296136"/>
          </a:xfrm>
          <a:prstGeom prst="stripedRightArrow">
            <a:avLst>
              <a:gd fmla="val 50000" name="adj1"/>
              <a:gd fmla="val 50000" name="adj2"/>
            </a:avLst>
          </a:prstGeom>
          <a:solidFill>
            <a:srgbClr val="D9D9D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1432" name="Google Shape;1432;p132"/>
          <p:cNvSpPr/>
          <p:nvPr/>
        </p:nvSpPr>
        <p:spPr>
          <a:xfrm rot="8104904">
            <a:off x="14531147" y="7728905"/>
            <a:ext cx="594819" cy="296136"/>
          </a:xfrm>
          <a:prstGeom prst="stripedRightArrow">
            <a:avLst>
              <a:gd fmla="val 50000" name="adj1"/>
              <a:gd fmla="val 50000" name="adj2"/>
            </a:avLst>
          </a:prstGeom>
          <a:solidFill>
            <a:srgbClr val="D9D9D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1433" name="Google Shape;1433;p132"/>
          <p:cNvSpPr/>
          <p:nvPr/>
        </p:nvSpPr>
        <p:spPr>
          <a:xfrm rot="-8095096">
            <a:off x="10362147" y="7728905"/>
            <a:ext cx="594819" cy="296136"/>
          </a:xfrm>
          <a:prstGeom prst="stripedRightArrow">
            <a:avLst>
              <a:gd fmla="val 50000" name="adj1"/>
              <a:gd fmla="val 50000" name="adj2"/>
            </a:avLst>
          </a:prstGeom>
          <a:solidFill>
            <a:srgbClr val="D9D9D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1434" name="Google Shape;1434;p132"/>
          <p:cNvSpPr txBox="1"/>
          <p:nvPr>
            <p:ph idx="1" type="subTitle"/>
          </p:nvPr>
        </p:nvSpPr>
        <p:spPr>
          <a:xfrm>
            <a:off x="3371725" y="2377725"/>
            <a:ext cx="2473800" cy="388200"/>
          </a:xfrm>
          <a:prstGeom prst="rect">
            <a:avLst/>
          </a:prstGeom>
          <a:noFill/>
          <a:ln>
            <a:noFill/>
          </a:ln>
        </p:spPr>
        <p:txBody>
          <a:bodyPr anchorCtr="0" anchor="t" bIns="91450" lIns="91450" spcFirstLastPara="1" rIns="91450" wrap="square" tIns="91450">
            <a:noAutofit/>
          </a:bodyPr>
          <a:lstStyle>
            <a:lvl1pPr lvl="0" rtl="0" algn="ctr">
              <a:spcBef>
                <a:spcPts val="0"/>
              </a:spcBef>
              <a:spcAft>
                <a:spcPts val="0"/>
              </a:spcAft>
              <a:buSzPts val="2800"/>
              <a:buNone/>
              <a:defRPr sz="2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435" name="Google Shape;1435;p132"/>
          <p:cNvSpPr txBox="1"/>
          <p:nvPr>
            <p:ph idx="2" type="subTitle"/>
          </p:nvPr>
        </p:nvSpPr>
        <p:spPr>
          <a:xfrm>
            <a:off x="7388200" y="7303600"/>
            <a:ext cx="2473800" cy="3882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SzPts val="2800"/>
              <a:buFont typeface="Source Sans Pro"/>
              <a:buNone/>
              <a:defRPr sz="2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436" name="Google Shape;1436;p132"/>
          <p:cNvSpPr txBox="1"/>
          <p:nvPr>
            <p:ph idx="3" type="subTitle"/>
          </p:nvPr>
        </p:nvSpPr>
        <p:spPr>
          <a:xfrm>
            <a:off x="2916175" y="3132150"/>
            <a:ext cx="3384600" cy="5594400"/>
          </a:xfrm>
          <a:prstGeom prst="rect">
            <a:avLst/>
          </a:prstGeom>
          <a:noFill/>
          <a:ln>
            <a:noFill/>
          </a:ln>
        </p:spPr>
        <p:txBody>
          <a:bodyPr anchorCtr="0" anchor="ctr" bIns="91450" lIns="91450" spcFirstLastPara="1" rIns="91450" wrap="square" tIns="91450">
            <a:noAutofit/>
          </a:bodyPr>
          <a:lstStyle>
            <a:lvl1pPr lvl="0" rtl="0" algn="ctr">
              <a:spcBef>
                <a:spcPts val="0"/>
              </a:spcBef>
              <a:spcAft>
                <a:spcPts val="0"/>
              </a:spcAft>
              <a:buSzPts val="3600"/>
              <a:buFont typeface="Source Sans Pro"/>
              <a:buNone/>
              <a:defRPr sz="36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437" name="Google Shape;1437;p132"/>
          <p:cNvSpPr txBox="1"/>
          <p:nvPr>
            <p:ph idx="4" type="subTitle"/>
          </p:nvPr>
        </p:nvSpPr>
        <p:spPr>
          <a:xfrm>
            <a:off x="11371225" y="3200400"/>
            <a:ext cx="2746200" cy="5674800"/>
          </a:xfrm>
          <a:prstGeom prst="rect">
            <a:avLst/>
          </a:prstGeom>
          <a:noFill/>
          <a:ln>
            <a:noFill/>
          </a:ln>
        </p:spPr>
        <p:txBody>
          <a:bodyPr anchorCtr="0" anchor="ctr" bIns="91450" lIns="91450" spcFirstLastPara="1" rIns="91450" wrap="square" tIns="91450">
            <a:noAutofit/>
          </a:bodyPr>
          <a:lstStyle>
            <a:lvl1pPr lvl="0" rtl="0" algn="ctr">
              <a:spcBef>
                <a:spcPts val="0"/>
              </a:spcBef>
              <a:spcAft>
                <a:spcPts val="0"/>
              </a:spcAft>
              <a:buSzPts val="3600"/>
              <a:buFont typeface="Source Sans Pro"/>
              <a:buNone/>
              <a:defRPr sz="36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438" name="Google Shape;1438;p132"/>
          <p:cNvSpPr txBox="1"/>
          <p:nvPr>
            <p:ph idx="5" type="subTitle"/>
          </p:nvPr>
        </p:nvSpPr>
        <p:spPr>
          <a:xfrm>
            <a:off x="9964650" y="3441088"/>
            <a:ext cx="2473800" cy="3882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SzPts val="1400"/>
              <a:buFont typeface="Source Sans Pro"/>
              <a:buNone/>
              <a:defRPr sz="14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439" name="Google Shape;1439;p132"/>
          <p:cNvSpPr txBox="1"/>
          <p:nvPr>
            <p:ph idx="6" type="subTitle"/>
          </p:nvPr>
        </p:nvSpPr>
        <p:spPr>
          <a:xfrm>
            <a:off x="15815800" y="3441088"/>
            <a:ext cx="2473800" cy="3882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SzPts val="1400"/>
              <a:buFont typeface="Source Sans Pro"/>
              <a:buNone/>
              <a:defRPr sz="14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440" name="Google Shape;1440;p132"/>
          <p:cNvSpPr txBox="1"/>
          <p:nvPr>
            <p:ph idx="7" type="subTitle"/>
          </p:nvPr>
        </p:nvSpPr>
        <p:spPr>
          <a:xfrm>
            <a:off x="15815800" y="8230538"/>
            <a:ext cx="2473800" cy="3882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SzPts val="1400"/>
              <a:buFont typeface="Source Sans Pro"/>
              <a:buNone/>
              <a:defRPr sz="14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441" name="Google Shape;1441;p132"/>
          <p:cNvSpPr txBox="1"/>
          <p:nvPr>
            <p:ph idx="8" type="subTitle"/>
          </p:nvPr>
        </p:nvSpPr>
        <p:spPr>
          <a:xfrm>
            <a:off x="9964650" y="8253413"/>
            <a:ext cx="2473800" cy="3882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SzPts val="1400"/>
              <a:buFont typeface="Source Sans Pro"/>
              <a:buNone/>
              <a:defRPr sz="14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442" name="Google Shape;1442;p132"/>
          <p:cNvSpPr txBox="1"/>
          <p:nvPr>
            <p:ph idx="9" type="subTitle"/>
          </p:nvPr>
        </p:nvSpPr>
        <p:spPr>
          <a:xfrm>
            <a:off x="774925" y="7303600"/>
            <a:ext cx="2473800" cy="3882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SzPts val="2800"/>
              <a:buFont typeface="Source Sans Pro"/>
              <a:buNone/>
              <a:defRPr sz="2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1443" name="Google Shape;1443;p132"/>
          <p:cNvSpPr txBox="1"/>
          <p:nvPr>
            <p:ph type="title"/>
          </p:nvPr>
        </p:nvSpPr>
        <p:spPr>
          <a:xfrm>
            <a:off x="685800" y="914400"/>
            <a:ext cx="16916400" cy="1096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oxes with gradient drop shadow">
  <p:cSld name="CUSTOM_10_1_1_1_1_1_1_1_1_1">
    <p:spTree>
      <p:nvGrpSpPr>
        <p:cNvPr id="175" name="Shape 175"/>
        <p:cNvGrpSpPr/>
        <p:nvPr/>
      </p:nvGrpSpPr>
      <p:grpSpPr>
        <a:xfrm>
          <a:off x="0" y="0"/>
          <a:ext cx="0" cy="0"/>
          <a:chOff x="0" y="0"/>
          <a:chExt cx="0" cy="0"/>
        </a:xfrm>
      </p:grpSpPr>
      <p:sp>
        <p:nvSpPr>
          <p:cNvPr id="176" name="Google Shape;176;p1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77" name="Google Shape;177;p14"/>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78" name="Google Shape;178;p14"/>
          <p:cNvSpPr/>
          <p:nvPr/>
        </p:nvSpPr>
        <p:spPr>
          <a:xfrm>
            <a:off x="175" y="-37300"/>
            <a:ext cx="18288000" cy="5086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179" name="Google Shape;179;p14"/>
          <p:cNvSpPr/>
          <p:nvPr/>
        </p:nvSpPr>
        <p:spPr>
          <a:xfrm>
            <a:off x="7058150" y="4359204"/>
            <a:ext cx="4187400" cy="3271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80" name="Google Shape;180;p14"/>
          <p:cNvSpPr/>
          <p:nvPr/>
        </p:nvSpPr>
        <p:spPr>
          <a:xfrm>
            <a:off x="6755200" y="4114450"/>
            <a:ext cx="4246200" cy="3271800"/>
          </a:xfrm>
          <a:prstGeom prst="rect">
            <a:avLst/>
          </a:prstGeom>
          <a:solidFill>
            <a:srgbClr val="FFFFFF"/>
          </a:solidFill>
          <a:ln cap="flat" cmpd="sng" w="9525">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81" name="Google Shape;181;p14"/>
          <p:cNvSpPr/>
          <p:nvPr/>
        </p:nvSpPr>
        <p:spPr>
          <a:xfrm>
            <a:off x="1360950" y="4359204"/>
            <a:ext cx="4187400" cy="3271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82" name="Google Shape;182;p14"/>
          <p:cNvSpPr/>
          <p:nvPr/>
        </p:nvSpPr>
        <p:spPr>
          <a:xfrm>
            <a:off x="1058000" y="4114450"/>
            <a:ext cx="4246200" cy="3271800"/>
          </a:xfrm>
          <a:prstGeom prst="rect">
            <a:avLst/>
          </a:prstGeom>
          <a:solidFill>
            <a:srgbClr val="FFFFFF"/>
          </a:solidFill>
          <a:ln cap="flat" cmpd="sng" w="9525">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83" name="Google Shape;183;p14"/>
          <p:cNvSpPr/>
          <p:nvPr/>
        </p:nvSpPr>
        <p:spPr>
          <a:xfrm>
            <a:off x="12755350" y="4359204"/>
            <a:ext cx="4187400" cy="3271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84" name="Google Shape;184;p14"/>
          <p:cNvSpPr/>
          <p:nvPr/>
        </p:nvSpPr>
        <p:spPr>
          <a:xfrm>
            <a:off x="12452400" y="4114450"/>
            <a:ext cx="4246200" cy="3271800"/>
          </a:xfrm>
          <a:prstGeom prst="rect">
            <a:avLst/>
          </a:prstGeom>
          <a:solidFill>
            <a:srgbClr val="FFFFFF"/>
          </a:solidFill>
          <a:ln cap="flat" cmpd="sng" w="9525">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85" name="Google Shape;185;p14"/>
          <p:cNvSpPr txBox="1"/>
          <p:nvPr>
            <p:ph idx="1" type="subTitle"/>
          </p:nvPr>
        </p:nvSpPr>
        <p:spPr>
          <a:xfrm>
            <a:off x="1058000" y="2665075"/>
            <a:ext cx="7458900" cy="964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E5166B"/>
              </a:buClr>
              <a:buSzPts val="2800"/>
              <a:buFont typeface="Source Sans Pro"/>
              <a:buNone/>
              <a:defRPr sz="2800">
                <a:solidFill>
                  <a:srgbClr val="E5166B"/>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6" name="Google Shape;186;p14"/>
          <p:cNvSpPr txBox="1"/>
          <p:nvPr>
            <p:ph idx="2" type="subTitle"/>
          </p:nvPr>
        </p:nvSpPr>
        <p:spPr>
          <a:xfrm>
            <a:off x="3044100" y="4456800"/>
            <a:ext cx="2010600" cy="27237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500"/>
              <a:buFont typeface="Source Sans Pro"/>
              <a:buNone/>
              <a:defRPr sz="25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9pPr>
          </a:lstStyle>
          <a:p/>
        </p:txBody>
      </p:sp>
      <p:sp>
        <p:nvSpPr>
          <p:cNvPr id="187" name="Google Shape;187;p14"/>
          <p:cNvSpPr txBox="1"/>
          <p:nvPr>
            <p:ph idx="3" type="subTitle"/>
          </p:nvPr>
        </p:nvSpPr>
        <p:spPr>
          <a:xfrm>
            <a:off x="8765800" y="4456800"/>
            <a:ext cx="2010600" cy="27237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500"/>
              <a:buFont typeface="Source Sans Pro"/>
              <a:buNone/>
              <a:defRPr sz="25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9pPr>
          </a:lstStyle>
          <a:p/>
        </p:txBody>
      </p:sp>
      <p:sp>
        <p:nvSpPr>
          <p:cNvPr id="188" name="Google Shape;188;p14"/>
          <p:cNvSpPr txBox="1"/>
          <p:nvPr>
            <p:ph idx="4" type="subTitle"/>
          </p:nvPr>
        </p:nvSpPr>
        <p:spPr>
          <a:xfrm>
            <a:off x="14434775" y="4456800"/>
            <a:ext cx="2010600" cy="27237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500"/>
              <a:buFont typeface="Source Sans Pro"/>
              <a:buNone/>
              <a:defRPr sz="25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1400"/>
              <a:buFont typeface="Source Sans Pro"/>
              <a:buNone/>
              <a:defRPr>
                <a:solidFill>
                  <a:schemeClr val="dk1"/>
                </a:solidFill>
                <a:latin typeface="Source Sans Pro"/>
                <a:ea typeface="Source Sans Pro"/>
                <a:cs typeface="Source Sans Pro"/>
                <a:sym typeface="Source Sans Pro"/>
              </a:defRPr>
            </a:lvl9pPr>
          </a:lstStyle>
          <a:p/>
        </p:txBody>
      </p:sp>
      <p:sp>
        <p:nvSpPr>
          <p:cNvPr id="189" name="Google Shape;189;p14"/>
          <p:cNvSpPr txBox="1"/>
          <p:nvPr>
            <p:ph idx="5" type="subTitle"/>
          </p:nvPr>
        </p:nvSpPr>
        <p:spPr>
          <a:xfrm>
            <a:off x="1360950" y="8032200"/>
            <a:ext cx="4308900" cy="964200"/>
          </a:xfrm>
          <a:prstGeom prst="rect">
            <a:avLst/>
          </a:prstGeom>
          <a:noFill/>
          <a:ln>
            <a:noFill/>
          </a:ln>
        </p:spPr>
        <p:txBody>
          <a:bodyPr anchorCtr="0" anchor="t" bIns="91425" lIns="91425" spcFirstLastPara="1" rIns="91425" wrap="square" tIns="91425">
            <a:noAutofit/>
          </a:bodyPr>
          <a:lstStyle>
            <a:lvl1pPr lvl="0" rtl="0">
              <a:lnSpc>
                <a:spcPct val="115000"/>
              </a:lnSpc>
              <a:spcBef>
                <a:spcPts val="0"/>
              </a:spcBef>
              <a:spcAft>
                <a:spcPts val="0"/>
              </a:spcAft>
              <a:buClr>
                <a:srgbClr val="251C33"/>
              </a:buClr>
              <a:buSzPts val="2100"/>
              <a:buFont typeface="Source Sans Pro"/>
              <a:buNone/>
              <a:defRPr sz="2100">
                <a:solidFill>
                  <a:srgbClr val="251C33"/>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0" name="Google Shape;190;p14"/>
          <p:cNvSpPr txBox="1"/>
          <p:nvPr>
            <p:ph idx="6" type="subTitle"/>
          </p:nvPr>
        </p:nvSpPr>
        <p:spPr>
          <a:xfrm>
            <a:off x="7058150" y="8032200"/>
            <a:ext cx="4308900" cy="964200"/>
          </a:xfrm>
          <a:prstGeom prst="rect">
            <a:avLst/>
          </a:prstGeom>
          <a:noFill/>
          <a:ln>
            <a:noFill/>
          </a:ln>
        </p:spPr>
        <p:txBody>
          <a:bodyPr anchorCtr="0" anchor="t" bIns="91425" lIns="91425" spcFirstLastPara="1" rIns="91425" wrap="square" tIns="91425">
            <a:noAutofit/>
          </a:bodyPr>
          <a:lstStyle>
            <a:lvl1pPr lvl="0" rtl="0">
              <a:lnSpc>
                <a:spcPct val="115000"/>
              </a:lnSpc>
              <a:spcBef>
                <a:spcPts val="0"/>
              </a:spcBef>
              <a:spcAft>
                <a:spcPts val="0"/>
              </a:spcAft>
              <a:buClr>
                <a:srgbClr val="251C33"/>
              </a:buClr>
              <a:buSzPts val="2100"/>
              <a:buFont typeface="Source Sans Pro"/>
              <a:buNone/>
              <a:defRPr sz="2100">
                <a:solidFill>
                  <a:srgbClr val="251C33"/>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1" name="Google Shape;191;p14"/>
          <p:cNvSpPr txBox="1"/>
          <p:nvPr>
            <p:ph idx="7" type="subTitle"/>
          </p:nvPr>
        </p:nvSpPr>
        <p:spPr>
          <a:xfrm>
            <a:off x="12755350" y="8032200"/>
            <a:ext cx="4308900" cy="964200"/>
          </a:xfrm>
          <a:prstGeom prst="rect">
            <a:avLst/>
          </a:prstGeom>
          <a:noFill/>
          <a:ln>
            <a:noFill/>
          </a:ln>
        </p:spPr>
        <p:txBody>
          <a:bodyPr anchorCtr="0" anchor="t" bIns="91425" lIns="91425" spcFirstLastPara="1" rIns="91425" wrap="square" tIns="91425">
            <a:noAutofit/>
          </a:bodyPr>
          <a:lstStyle>
            <a:lvl1pPr lvl="0" rtl="0">
              <a:lnSpc>
                <a:spcPct val="115000"/>
              </a:lnSpc>
              <a:spcBef>
                <a:spcPts val="0"/>
              </a:spcBef>
              <a:spcAft>
                <a:spcPts val="0"/>
              </a:spcAft>
              <a:buClr>
                <a:srgbClr val="251C33"/>
              </a:buClr>
              <a:buSzPts val="2100"/>
              <a:buFont typeface="Source Sans Pro"/>
              <a:buNone/>
              <a:defRPr sz="2100">
                <a:solidFill>
                  <a:srgbClr val="251C33"/>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2" name="Google Shape;192;p14"/>
          <p:cNvSpPr txBox="1"/>
          <p:nvPr>
            <p:ph type="title"/>
          </p:nvPr>
        </p:nvSpPr>
        <p:spPr>
          <a:xfrm>
            <a:off x="1058000" y="653125"/>
            <a:ext cx="16916400" cy="859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5600"/>
              <a:buFont typeface="Source Sans Pro"/>
              <a:buNone/>
              <a:defRPr i="0" sz="5600" u="none" cap="none" strike="noStrike">
                <a:solidFill>
                  <a:schemeClr val="dk1"/>
                </a:solidFill>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
        <p:nvSpPr>
          <p:cNvPr id="193" name="Google Shape;193;p14"/>
          <p:cNvSpPr txBox="1"/>
          <p:nvPr>
            <p:ph idx="8" type="subTitle"/>
          </p:nvPr>
        </p:nvSpPr>
        <p:spPr>
          <a:xfrm>
            <a:off x="936100" y="1512625"/>
            <a:ext cx="7749900" cy="547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4" name="Google Shape;194;p14"/>
          <p:cNvSpPr txBox="1"/>
          <p:nvPr>
            <p:ph idx="9" type="title"/>
          </p:nvPr>
        </p:nvSpPr>
        <p:spPr>
          <a:xfrm>
            <a:off x="1058000" y="4377325"/>
            <a:ext cx="2010600" cy="1338000"/>
          </a:xfrm>
          <a:prstGeom prst="rect">
            <a:avLst/>
          </a:prstGeom>
        </p:spPr>
        <p:txBody>
          <a:bodyPr anchorCtr="0" anchor="t" bIns="91425" lIns="365750" spcFirstLastPara="1" rIns="91425" wrap="square" tIns="0">
            <a:noAutofit/>
          </a:bodyPr>
          <a:lstStyle>
            <a:lvl1pPr lvl="0" rtl="0" algn="l">
              <a:spcBef>
                <a:spcPts val="0"/>
              </a:spcBef>
              <a:spcAft>
                <a:spcPts val="0"/>
              </a:spcAft>
              <a:buClr>
                <a:schemeClr val="dk1"/>
              </a:buClr>
              <a:buSzPts val="6000"/>
              <a:buFont typeface="Source Sans Pro"/>
              <a:buNone/>
              <a:defRPr sz="6000">
                <a:solidFill>
                  <a:schemeClr val="dk1"/>
                </a:solidFill>
                <a:latin typeface="Source Sans Pro"/>
                <a:ea typeface="Source Sans Pro"/>
                <a:cs typeface="Source Sans Pro"/>
                <a:sym typeface="Source Sans Pro"/>
              </a:defRPr>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
        <p:nvSpPr>
          <p:cNvPr id="195" name="Google Shape;195;p14"/>
          <p:cNvSpPr txBox="1"/>
          <p:nvPr>
            <p:ph idx="13" type="title"/>
          </p:nvPr>
        </p:nvSpPr>
        <p:spPr>
          <a:xfrm>
            <a:off x="6755200" y="4377325"/>
            <a:ext cx="2010600" cy="1338000"/>
          </a:xfrm>
          <a:prstGeom prst="rect">
            <a:avLst/>
          </a:prstGeom>
        </p:spPr>
        <p:txBody>
          <a:bodyPr anchorCtr="0" anchor="t" bIns="91425" lIns="365750" spcFirstLastPara="1" rIns="91425" wrap="square" tIns="0">
            <a:noAutofit/>
          </a:bodyPr>
          <a:lstStyle>
            <a:lvl1pPr lvl="0" rtl="0" algn="l">
              <a:spcBef>
                <a:spcPts val="0"/>
              </a:spcBef>
              <a:spcAft>
                <a:spcPts val="0"/>
              </a:spcAft>
              <a:buClr>
                <a:schemeClr val="dk1"/>
              </a:buClr>
              <a:buSzPts val="6000"/>
              <a:buFont typeface="Source Sans Pro"/>
              <a:buNone/>
              <a:defRPr sz="6000">
                <a:solidFill>
                  <a:schemeClr val="dk1"/>
                </a:solidFill>
                <a:latin typeface="Source Sans Pro"/>
                <a:ea typeface="Source Sans Pro"/>
                <a:cs typeface="Source Sans Pro"/>
                <a:sym typeface="Source Sans Pro"/>
              </a:defRPr>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
        <p:nvSpPr>
          <p:cNvPr id="196" name="Google Shape;196;p14"/>
          <p:cNvSpPr txBox="1"/>
          <p:nvPr>
            <p:ph idx="14" type="title"/>
          </p:nvPr>
        </p:nvSpPr>
        <p:spPr>
          <a:xfrm>
            <a:off x="12452400" y="4377325"/>
            <a:ext cx="2010600" cy="1338000"/>
          </a:xfrm>
          <a:prstGeom prst="rect">
            <a:avLst/>
          </a:prstGeom>
        </p:spPr>
        <p:txBody>
          <a:bodyPr anchorCtr="0" anchor="t" bIns="91425" lIns="365750" spcFirstLastPara="1" rIns="91425" wrap="square" tIns="0">
            <a:noAutofit/>
          </a:bodyPr>
          <a:lstStyle>
            <a:lvl1pPr lvl="0" rtl="0" algn="l">
              <a:spcBef>
                <a:spcPts val="0"/>
              </a:spcBef>
              <a:spcAft>
                <a:spcPts val="0"/>
              </a:spcAft>
              <a:buClr>
                <a:schemeClr val="dk1"/>
              </a:buClr>
              <a:buSzPts val="6000"/>
              <a:buFont typeface="Source Sans Pro"/>
              <a:buNone/>
              <a:defRPr sz="6000">
                <a:solidFill>
                  <a:schemeClr val="dk1"/>
                </a:solidFill>
                <a:latin typeface="Source Sans Pro"/>
                <a:ea typeface="Source Sans Pro"/>
                <a:cs typeface="Source Sans Pro"/>
                <a:sym typeface="Source Sans Pro"/>
              </a:defRPr>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xes and Quadrants">
  <p:cSld name="CUSTOM_13_1_1_1_1_1_1">
    <p:spTree>
      <p:nvGrpSpPr>
        <p:cNvPr id="1444" name="Shape 1444"/>
        <p:cNvGrpSpPr/>
        <p:nvPr/>
      </p:nvGrpSpPr>
      <p:grpSpPr>
        <a:xfrm>
          <a:off x="0" y="0"/>
          <a:ext cx="0" cy="0"/>
          <a:chOff x="0" y="0"/>
          <a:chExt cx="0" cy="0"/>
        </a:xfrm>
      </p:grpSpPr>
      <p:sp>
        <p:nvSpPr>
          <p:cNvPr id="1445" name="Google Shape;1445;p13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446" name="Google Shape;1446;p133"/>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447" name="Google Shape;1447;p133"/>
          <p:cNvSpPr/>
          <p:nvPr/>
        </p:nvSpPr>
        <p:spPr>
          <a:xfrm rot="5400000">
            <a:off x="11296550" y="3278850"/>
            <a:ext cx="4857000" cy="5719200"/>
          </a:xfrm>
          <a:prstGeom prst="rtTriangle">
            <a:avLst/>
          </a:prstGeom>
          <a:solidFill>
            <a:srgbClr val="EFEFE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1448" name="Google Shape;1448;p133"/>
          <p:cNvCxnSpPr/>
          <p:nvPr/>
        </p:nvCxnSpPr>
        <p:spPr>
          <a:xfrm>
            <a:off x="4285150" y="3251250"/>
            <a:ext cx="0" cy="5756400"/>
          </a:xfrm>
          <a:prstGeom prst="straightConnector1">
            <a:avLst/>
          </a:prstGeom>
          <a:noFill/>
          <a:ln cap="flat" cmpd="sng" w="19050">
            <a:solidFill>
              <a:srgbClr val="666666"/>
            </a:solidFill>
            <a:prstDash val="solid"/>
            <a:round/>
            <a:headEnd len="med" w="med" type="triangle"/>
            <a:tailEnd len="med" w="med" type="triangle"/>
          </a:ln>
        </p:spPr>
      </p:cxnSp>
      <p:cxnSp>
        <p:nvCxnSpPr>
          <p:cNvPr id="1449" name="Google Shape;1449;p133"/>
          <p:cNvCxnSpPr/>
          <p:nvPr/>
        </p:nvCxnSpPr>
        <p:spPr>
          <a:xfrm rot="10800000">
            <a:off x="548650" y="6129450"/>
            <a:ext cx="7534200" cy="0"/>
          </a:xfrm>
          <a:prstGeom prst="straightConnector1">
            <a:avLst/>
          </a:prstGeom>
          <a:noFill/>
          <a:ln cap="flat" cmpd="sng" w="19050">
            <a:solidFill>
              <a:srgbClr val="666666"/>
            </a:solidFill>
            <a:prstDash val="solid"/>
            <a:round/>
            <a:headEnd len="med" w="med" type="triangle"/>
            <a:tailEnd len="med" w="med" type="triangle"/>
          </a:ln>
        </p:spPr>
      </p:cxnSp>
      <p:cxnSp>
        <p:nvCxnSpPr>
          <p:cNvPr id="1450" name="Google Shape;1450;p133"/>
          <p:cNvCxnSpPr>
            <a:stCxn id="1451" idx="2"/>
          </p:cNvCxnSpPr>
          <p:nvPr/>
        </p:nvCxnSpPr>
        <p:spPr>
          <a:xfrm>
            <a:off x="10865650" y="3391252"/>
            <a:ext cx="0" cy="5175000"/>
          </a:xfrm>
          <a:prstGeom prst="straightConnector1">
            <a:avLst/>
          </a:prstGeom>
          <a:noFill/>
          <a:ln cap="flat" cmpd="sng" w="19050">
            <a:solidFill>
              <a:srgbClr val="666666"/>
            </a:solidFill>
            <a:prstDash val="solid"/>
            <a:round/>
            <a:headEnd len="med" w="med" type="triangle"/>
            <a:tailEnd len="med" w="med" type="none"/>
          </a:ln>
        </p:spPr>
      </p:cxnSp>
      <p:cxnSp>
        <p:nvCxnSpPr>
          <p:cNvPr id="1452" name="Google Shape;1452;p133"/>
          <p:cNvCxnSpPr>
            <a:stCxn id="1453" idx="1"/>
          </p:cNvCxnSpPr>
          <p:nvPr/>
        </p:nvCxnSpPr>
        <p:spPr>
          <a:xfrm rot="10800000">
            <a:off x="10865650" y="8566550"/>
            <a:ext cx="5990400" cy="0"/>
          </a:xfrm>
          <a:prstGeom prst="straightConnector1">
            <a:avLst/>
          </a:prstGeom>
          <a:noFill/>
          <a:ln cap="flat" cmpd="sng" w="19050">
            <a:solidFill>
              <a:srgbClr val="666666"/>
            </a:solidFill>
            <a:prstDash val="solid"/>
            <a:round/>
            <a:headEnd len="med" w="med" type="triangle"/>
            <a:tailEnd len="med" w="med" type="none"/>
          </a:ln>
        </p:spPr>
      </p:cxnSp>
      <p:sp>
        <p:nvSpPr>
          <p:cNvPr id="1454" name="Google Shape;1454;p133"/>
          <p:cNvSpPr/>
          <p:nvPr/>
        </p:nvSpPr>
        <p:spPr>
          <a:xfrm>
            <a:off x="14102500" y="4463750"/>
            <a:ext cx="2118600" cy="2118600"/>
          </a:xfrm>
          <a:prstGeom prst="ellipse">
            <a:avLst/>
          </a:prstGeom>
          <a:solidFill>
            <a:srgbClr val="E5166B"/>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800">
              <a:solidFill>
                <a:srgbClr val="FFFFFF"/>
              </a:solidFill>
              <a:latin typeface="Source Sans Pro"/>
              <a:ea typeface="Source Sans Pro"/>
              <a:cs typeface="Source Sans Pro"/>
              <a:sym typeface="Source Sans Pro"/>
            </a:endParaRPr>
          </a:p>
        </p:txBody>
      </p:sp>
      <p:cxnSp>
        <p:nvCxnSpPr>
          <p:cNvPr id="1455" name="Google Shape;1455;p133"/>
          <p:cNvCxnSpPr>
            <a:endCxn id="1454" idx="2"/>
          </p:cNvCxnSpPr>
          <p:nvPr/>
        </p:nvCxnSpPr>
        <p:spPr>
          <a:xfrm>
            <a:off x="13069900" y="5523050"/>
            <a:ext cx="1032600" cy="0"/>
          </a:xfrm>
          <a:prstGeom prst="straightConnector1">
            <a:avLst/>
          </a:prstGeom>
          <a:noFill/>
          <a:ln cap="flat" cmpd="sng" w="19050">
            <a:solidFill>
              <a:srgbClr val="E5166B"/>
            </a:solidFill>
            <a:prstDash val="dot"/>
            <a:round/>
            <a:headEnd len="med" w="med" type="triangle"/>
            <a:tailEnd len="med" w="med" type="none"/>
          </a:ln>
        </p:spPr>
      </p:cxnSp>
      <p:sp>
        <p:nvSpPr>
          <p:cNvPr id="1456" name="Google Shape;1456;p133"/>
          <p:cNvSpPr txBox="1"/>
          <p:nvPr>
            <p:ph type="title"/>
          </p:nvPr>
        </p:nvSpPr>
        <p:spPr>
          <a:xfrm>
            <a:off x="1291500" y="4102250"/>
            <a:ext cx="2665200" cy="4260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400"/>
              <a:buNone/>
              <a:defRPr sz="2400"/>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457" name="Google Shape;1457;p133"/>
          <p:cNvSpPr txBox="1"/>
          <p:nvPr>
            <p:ph idx="2" type="title"/>
          </p:nvPr>
        </p:nvSpPr>
        <p:spPr>
          <a:xfrm>
            <a:off x="1291500" y="7059925"/>
            <a:ext cx="2665200" cy="4260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400"/>
              <a:buNone/>
              <a:defRPr sz="2400"/>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458" name="Google Shape;1458;p133"/>
          <p:cNvSpPr txBox="1"/>
          <p:nvPr>
            <p:ph idx="3" type="title"/>
          </p:nvPr>
        </p:nvSpPr>
        <p:spPr>
          <a:xfrm>
            <a:off x="5445425" y="7059925"/>
            <a:ext cx="2177400" cy="4260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400"/>
              <a:buNone/>
              <a:defRPr sz="2400"/>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459" name="Google Shape;1459;p133"/>
          <p:cNvSpPr txBox="1"/>
          <p:nvPr>
            <p:ph idx="4" type="title"/>
          </p:nvPr>
        </p:nvSpPr>
        <p:spPr>
          <a:xfrm>
            <a:off x="8348750" y="5916600"/>
            <a:ext cx="2177400" cy="967800"/>
          </a:xfrm>
          <a:prstGeom prst="rect">
            <a:avLst/>
          </a:prstGeom>
          <a:noFill/>
          <a:ln>
            <a:noFill/>
          </a:ln>
        </p:spPr>
        <p:txBody>
          <a:bodyPr anchorCtr="0" anchor="t" bIns="0" lIns="0" spcFirstLastPara="1" rIns="0" wrap="square" tIns="0">
            <a:spAutoFit/>
          </a:bodyPr>
          <a:lstStyle>
            <a:lvl1pPr lvl="0" rtl="0">
              <a:lnSpc>
                <a:spcPct val="100000"/>
              </a:lnSpc>
              <a:spcBef>
                <a:spcPts val="0"/>
              </a:spcBef>
              <a:spcAft>
                <a:spcPts val="0"/>
              </a:spcAft>
              <a:buClr>
                <a:schemeClr val="accent1"/>
              </a:buClr>
              <a:buSzPts val="2400"/>
              <a:buNone/>
              <a:defRPr sz="2400">
                <a:solidFill>
                  <a:schemeClr val="accent1"/>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460" name="Google Shape;1460;p133"/>
          <p:cNvSpPr txBox="1"/>
          <p:nvPr>
            <p:ph idx="5" type="title"/>
          </p:nvPr>
        </p:nvSpPr>
        <p:spPr>
          <a:xfrm>
            <a:off x="3196450" y="2423613"/>
            <a:ext cx="2177400" cy="4260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Clr>
                <a:schemeClr val="accent1"/>
              </a:buClr>
              <a:buSzPts val="2400"/>
              <a:buNone/>
              <a:defRPr sz="2400">
                <a:solidFill>
                  <a:schemeClr val="accent1"/>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461" name="Google Shape;1461;p133"/>
          <p:cNvSpPr txBox="1"/>
          <p:nvPr>
            <p:ph idx="6" type="title"/>
          </p:nvPr>
        </p:nvSpPr>
        <p:spPr>
          <a:xfrm>
            <a:off x="4969200" y="3914450"/>
            <a:ext cx="2177400" cy="426000"/>
          </a:xfrm>
          <a:prstGeom prst="rect">
            <a:avLst/>
          </a:prstGeom>
          <a:noFill/>
          <a:ln>
            <a:noFill/>
          </a:ln>
        </p:spPr>
        <p:txBody>
          <a:bodyPr anchorCtr="0" anchor="t" bIns="0" lIns="0" spcFirstLastPara="1" rIns="0" wrap="square" tIns="0">
            <a:spAutoFit/>
          </a:bodyPr>
          <a:lstStyle>
            <a:lvl1pPr lvl="0" rtl="0">
              <a:lnSpc>
                <a:spcPct val="100000"/>
              </a:lnSpc>
              <a:spcBef>
                <a:spcPts val="0"/>
              </a:spcBef>
              <a:spcAft>
                <a:spcPts val="0"/>
              </a:spcAft>
              <a:buClr>
                <a:schemeClr val="accent2"/>
              </a:buClr>
              <a:buSzPts val="3600"/>
              <a:buNone/>
              <a:defRPr sz="3600">
                <a:solidFill>
                  <a:schemeClr val="accent2"/>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462" name="Google Shape;1462;p133"/>
          <p:cNvSpPr txBox="1"/>
          <p:nvPr>
            <p:ph idx="7" type="title"/>
          </p:nvPr>
        </p:nvSpPr>
        <p:spPr>
          <a:xfrm>
            <a:off x="17102800" y="8353700"/>
            <a:ext cx="1032600" cy="4260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2200"/>
              <a:buNone/>
              <a:defRPr sz="2200"/>
            </a:lvl1pPr>
            <a:lvl2pPr lvl="1"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1463" name="Google Shape;1463;p133"/>
          <p:cNvSpPr txBox="1"/>
          <p:nvPr>
            <p:ph idx="8" type="title"/>
          </p:nvPr>
        </p:nvSpPr>
        <p:spPr>
          <a:xfrm>
            <a:off x="9844900" y="2514600"/>
            <a:ext cx="2041800" cy="6954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Clr>
                <a:schemeClr val="dk1"/>
              </a:buClr>
              <a:buSzPts val="2200"/>
              <a:buNone/>
              <a:defRPr sz="2200"/>
            </a:lvl1pPr>
            <a:lvl2pPr lvl="1"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1464" name="Google Shape;1464;p133"/>
          <p:cNvSpPr txBox="1"/>
          <p:nvPr>
            <p:ph idx="9" type="title"/>
          </p:nvPr>
        </p:nvSpPr>
        <p:spPr>
          <a:xfrm>
            <a:off x="14102500" y="4463750"/>
            <a:ext cx="2118600" cy="21186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2200"/>
              <a:buNone/>
              <a:defRPr sz="2200">
                <a:solidFill>
                  <a:schemeClr val="lt1"/>
                </a:solidFill>
              </a:defRPr>
            </a:lvl1pPr>
            <a:lvl2pPr lvl="1"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1465" name="Google Shape;1465;p133"/>
          <p:cNvSpPr txBox="1"/>
          <p:nvPr>
            <p:ph idx="13"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cess">
  <p:cSld name="CUSTOM_15">
    <p:spTree>
      <p:nvGrpSpPr>
        <p:cNvPr id="1466" name="Shape 1466"/>
        <p:cNvGrpSpPr/>
        <p:nvPr/>
      </p:nvGrpSpPr>
      <p:grpSpPr>
        <a:xfrm>
          <a:off x="0" y="0"/>
          <a:ext cx="0" cy="0"/>
          <a:chOff x="0" y="0"/>
          <a:chExt cx="0" cy="0"/>
        </a:xfrm>
      </p:grpSpPr>
      <p:sp>
        <p:nvSpPr>
          <p:cNvPr id="1467" name="Google Shape;1467;p134"/>
          <p:cNvSpPr/>
          <p:nvPr/>
        </p:nvSpPr>
        <p:spPr>
          <a:xfrm>
            <a:off x="5703088" y="3427815"/>
            <a:ext cx="1836000" cy="1792800"/>
          </a:xfrm>
          <a:prstGeom prst="rect">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800">
              <a:solidFill>
                <a:srgbClr val="434343"/>
              </a:solidFill>
              <a:latin typeface="Source Sans Pro"/>
              <a:ea typeface="Source Sans Pro"/>
              <a:cs typeface="Source Sans Pro"/>
              <a:sym typeface="Source Sans Pro"/>
            </a:endParaRPr>
          </a:p>
        </p:txBody>
      </p:sp>
      <p:sp>
        <p:nvSpPr>
          <p:cNvPr id="1468" name="Google Shape;1468;p134"/>
          <p:cNvSpPr/>
          <p:nvPr/>
        </p:nvSpPr>
        <p:spPr>
          <a:xfrm>
            <a:off x="10744081" y="3418605"/>
            <a:ext cx="1836000" cy="1792800"/>
          </a:xfrm>
          <a:prstGeom prst="rect">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800">
              <a:solidFill>
                <a:srgbClr val="434343"/>
              </a:solidFill>
              <a:latin typeface="Source Sans Pro"/>
              <a:ea typeface="Source Sans Pro"/>
              <a:cs typeface="Source Sans Pro"/>
              <a:sym typeface="Source Sans Pro"/>
            </a:endParaRPr>
          </a:p>
        </p:txBody>
      </p:sp>
      <p:sp>
        <p:nvSpPr>
          <p:cNvPr id="1469" name="Google Shape;1469;p134"/>
          <p:cNvSpPr/>
          <p:nvPr/>
        </p:nvSpPr>
        <p:spPr>
          <a:xfrm>
            <a:off x="10744081" y="6012721"/>
            <a:ext cx="1836000" cy="1792800"/>
          </a:xfrm>
          <a:prstGeom prst="rect">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1800">
              <a:solidFill>
                <a:srgbClr val="434343"/>
              </a:solidFill>
              <a:latin typeface="Source Sans Pro"/>
              <a:ea typeface="Source Sans Pro"/>
              <a:cs typeface="Source Sans Pro"/>
              <a:sym typeface="Source Sans Pro"/>
            </a:endParaRPr>
          </a:p>
        </p:txBody>
      </p:sp>
      <p:cxnSp>
        <p:nvCxnSpPr>
          <p:cNvPr id="1470" name="Google Shape;1470;p134"/>
          <p:cNvCxnSpPr>
            <a:stCxn id="1471" idx="3"/>
            <a:endCxn id="1472" idx="1"/>
          </p:cNvCxnSpPr>
          <p:nvPr/>
        </p:nvCxnSpPr>
        <p:spPr>
          <a:xfrm flipH="1" rot="10800000">
            <a:off x="3018100" y="4314950"/>
            <a:ext cx="424500" cy="2100"/>
          </a:xfrm>
          <a:prstGeom prst="straightConnector1">
            <a:avLst/>
          </a:prstGeom>
          <a:noFill/>
          <a:ln cap="flat" cmpd="sng" w="9525">
            <a:solidFill>
              <a:srgbClr val="181818"/>
            </a:solidFill>
            <a:prstDash val="solid"/>
            <a:round/>
            <a:headEnd len="med" w="med" type="none"/>
            <a:tailEnd len="med" w="med" type="triangle"/>
          </a:ln>
        </p:spPr>
      </p:cxnSp>
      <p:cxnSp>
        <p:nvCxnSpPr>
          <p:cNvPr id="1473" name="Google Shape;1473;p134"/>
          <p:cNvCxnSpPr>
            <a:stCxn id="1472" idx="3"/>
            <a:endCxn id="1467" idx="1"/>
          </p:cNvCxnSpPr>
          <p:nvPr/>
        </p:nvCxnSpPr>
        <p:spPr>
          <a:xfrm>
            <a:off x="5278587" y="4314950"/>
            <a:ext cx="424500" cy="9300"/>
          </a:xfrm>
          <a:prstGeom prst="straightConnector1">
            <a:avLst/>
          </a:prstGeom>
          <a:noFill/>
          <a:ln cap="flat" cmpd="sng" w="9525">
            <a:solidFill>
              <a:srgbClr val="181818"/>
            </a:solidFill>
            <a:prstDash val="solid"/>
            <a:round/>
            <a:headEnd len="med" w="med" type="none"/>
            <a:tailEnd len="med" w="med" type="triangle"/>
          </a:ln>
        </p:spPr>
      </p:cxnSp>
      <p:sp>
        <p:nvSpPr>
          <p:cNvPr id="1472" name="Google Shape;1472;p134"/>
          <p:cNvSpPr/>
          <p:nvPr/>
        </p:nvSpPr>
        <p:spPr>
          <a:xfrm>
            <a:off x="3442587" y="3418550"/>
            <a:ext cx="1836000" cy="1792800"/>
          </a:xfrm>
          <a:prstGeom prst="rect">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800">
              <a:solidFill>
                <a:srgbClr val="434343"/>
              </a:solidFill>
              <a:latin typeface="Source Sans Pro"/>
              <a:ea typeface="Source Sans Pro"/>
              <a:cs typeface="Source Sans Pro"/>
              <a:sym typeface="Source Sans Pro"/>
            </a:endParaRPr>
          </a:p>
        </p:txBody>
      </p:sp>
      <p:sp>
        <p:nvSpPr>
          <p:cNvPr id="1474" name="Google Shape;1474;p134"/>
          <p:cNvSpPr/>
          <p:nvPr/>
        </p:nvSpPr>
        <p:spPr>
          <a:xfrm>
            <a:off x="15848953" y="6012721"/>
            <a:ext cx="1836000" cy="1792800"/>
          </a:xfrm>
          <a:prstGeom prst="rect">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800">
              <a:solidFill>
                <a:srgbClr val="434343"/>
              </a:solidFill>
              <a:latin typeface="Source Sans Pro"/>
              <a:ea typeface="Source Sans Pro"/>
              <a:cs typeface="Source Sans Pro"/>
              <a:sym typeface="Source Sans Pro"/>
            </a:endParaRPr>
          </a:p>
        </p:txBody>
      </p:sp>
      <p:sp>
        <p:nvSpPr>
          <p:cNvPr id="1475" name="Google Shape;1475;p134"/>
          <p:cNvSpPr/>
          <p:nvPr/>
        </p:nvSpPr>
        <p:spPr>
          <a:xfrm>
            <a:off x="13296522" y="6012721"/>
            <a:ext cx="1836000" cy="1792800"/>
          </a:xfrm>
          <a:prstGeom prst="rect">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800">
              <a:solidFill>
                <a:srgbClr val="434343"/>
              </a:solidFill>
              <a:latin typeface="Source Sans Pro"/>
              <a:ea typeface="Source Sans Pro"/>
              <a:cs typeface="Source Sans Pro"/>
              <a:sym typeface="Source Sans Pro"/>
            </a:endParaRPr>
          </a:p>
        </p:txBody>
      </p:sp>
      <p:sp>
        <p:nvSpPr>
          <p:cNvPr id="1471" name="Google Shape;1471;p134"/>
          <p:cNvSpPr/>
          <p:nvPr/>
        </p:nvSpPr>
        <p:spPr>
          <a:xfrm>
            <a:off x="1246900" y="3420650"/>
            <a:ext cx="1771200" cy="1792800"/>
          </a:xfrm>
          <a:prstGeom prst="roundRect">
            <a:avLst>
              <a:gd fmla="val 16667" name="adj"/>
            </a:avLst>
          </a:prstGeom>
          <a:solidFill>
            <a:srgbClr val="F3F3F3"/>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latin typeface="Source Sans Pro"/>
              <a:ea typeface="Source Sans Pro"/>
              <a:cs typeface="Source Sans Pro"/>
              <a:sym typeface="Source Sans Pro"/>
            </a:endParaRPr>
          </a:p>
        </p:txBody>
      </p:sp>
      <p:sp>
        <p:nvSpPr>
          <p:cNvPr id="1476" name="Google Shape;1476;p134"/>
          <p:cNvSpPr/>
          <p:nvPr/>
        </p:nvSpPr>
        <p:spPr>
          <a:xfrm>
            <a:off x="8397036" y="3418666"/>
            <a:ext cx="1771200" cy="1792800"/>
          </a:xfrm>
          <a:prstGeom prst="roundRect">
            <a:avLst>
              <a:gd fmla="val 16667" name="adj"/>
            </a:avLst>
          </a:prstGeom>
          <a:solidFill>
            <a:srgbClr val="F3F3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1477" name="Google Shape;1477;p134"/>
          <p:cNvSpPr/>
          <p:nvPr/>
        </p:nvSpPr>
        <p:spPr>
          <a:xfrm>
            <a:off x="8397036" y="6012848"/>
            <a:ext cx="1771200" cy="1792800"/>
          </a:xfrm>
          <a:prstGeom prst="roundRect">
            <a:avLst>
              <a:gd fmla="val 16667" name="adj"/>
            </a:avLst>
          </a:prstGeom>
          <a:solidFill>
            <a:srgbClr val="F3F3F3"/>
          </a:solidFill>
          <a:ln>
            <a:noFill/>
          </a:ln>
        </p:spPr>
        <p:txBody>
          <a:bodyPr anchorCtr="0" anchor="ctr" bIns="182850" lIns="182850" spcFirstLastPara="1" rIns="182850" wrap="square" tIns="182850">
            <a:noAutofit/>
          </a:bodyPr>
          <a:lstStyle/>
          <a:p>
            <a:pPr indent="-114300" lvl="0" marL="0" rtl="0" algn="l">
              <a:spcBef>
                <a:spcPts val="0"/>
              </a:spcBef>
              <a:spcAft>
                <a:spcPts val="0"/>
              </a:spcAft>
              <a:buSzPts val="1800"/>
              <a:buNone/>
            </a:pPr>
            <a:r>
              <a:t/>
            </a:r>
            <a:endParaRPr sz="1800"/>
          </a:p>
          <a:p>
            <a:pPr indent="-88900" lvl="1" marL="0" rtl="0" algn="ctr">
              <a:spcBef>
                <a:spcPts val="0"/>
              </a:spcBef>
              <a:spcAft>
                <a:spcPts val="0"/>
              </a:spcAft>
              <a:buSzPts val="1400"/>
              <a:buNone/>
            </a:pPr>
            <a:r>
              <a:t/>
            </a:r>
            <a:endParaRPr sz="1400"/>
          </a:p>
          <a:p>
            <a:pPr indent="-88900" lvl="2" marL="0" rtl="0" algn="ctr">
              <a:spcBef>
                <a:spcPts val="0"/>
              </a:spcBef>
              <a:spcAft>
                <a:spcPts val="0"/>
              </a:spcAft>
              <a:buSzPts val="1400"/>
              <a:buNone/>
            </a:pPr>
            <a:r>
              <a:t/>
            </a:r>
            <a:endParaRPr sz="1400"/>
          </a:p>
          <a:p>
            <a:pPr indent="-88900" lvl="3" marL="0" rtl="0" algn="ctr">
              <a:spcBef>
                <a:spcPts val="0"/>
              </a:spcBef>
              <a:spcAft>
                <a:spcPts val="0"/>
              </a:spcAft>
              <a:buSzPts val="1400"/>
              <a:buNone/>
            </a:pPr>
            <a:r>
              <a:t/>
            </a:r>
            <a:endParaRPr sz="1400"/>
          </a:p>
          <a:p>
            <a:pPr indent="-88900" lvl="4" marL="0" rtl="0" algn="ctr">
              <a:spcBef>
                <a:spcPts val="0"/>
              </a:spcBef>
              <a:spcAft>
                <a:spcPts val="0"/>
              </a:spcAft>
              <a:buSzPts val="1400"/>
              <a:buNone/>
            </a:pPr>
            <a:r>
              <a:t/>
            </a:r>
            <a:endParaRPr sz="1400"/>
          </a:p>
          <a:p>
            <a:pPr indent="-88900" lvl="5" marL="0" rtl="0" algn="ctr">
              <a:spcBef>
                <a:spcPts val="0"/>
              </a:spcBef>
              <a:spcAft>
                <a:spcPts val="0"/>
              </a:spcAft>
              <a:buSzPts val="1400"/>
              <a:buNone/>
            </a:pPr>
            <a:r>
              <a:t/>
            </a:r>
            <a:endParaRPr sz="1400"/>
          </a:p>
          <a:p>
            <a:pPr indent="-88900" lvl="6" marL="0" rtl="0" algn="ctr">
              <a:spcBef>
                <a:spcPts val="0"/>
              </a:spcBef>
              <a:spcAft>
                <a:spcPts val="0"/>
              </a:spcAft>
              <a:buSzPts val="1400"/>
              <a:buNone/>
            </a:pPr>
            <a:r>
              <a:t/>
            </a:r>
            <a:endParaRPr sz="1400"/>
          </a:p>
          <a:p>
            <a:pPr indent="-88900" lvl="7" marL="0" rtl="0" algn="ctr">
              <a:spcBef>
                <a:spcPts val="0"/>
              </a:spcBef>
              <a:spcAft>
                <a:spcPts val="0"/>
              </a:spcAft>
              <a:buSzPts val="1400"/>
              <a:buNone/>
            </a:pPr>
            <a:r>
              <a:t/>
            </a:r>
            <a:endParaRPr sz="1400"/>
          </a:p>
          <a:p>
            <a:pPr indent="-88900" lvl="8" marL="0" rtl="0" algn="ctr">
              <a:spcBef>
                <a:spcPts val="0"/>
              </a:spcBef>
              <a:spcAft>
                <a:spcPts val="0"/>
              </a:spcAft>
              <a:buSzPts val="1400"/>
              <a:buNone/>
            </a:pPr>
            <a:r>
              <a:t/>
            </a:r>
            <a:endParaRPr sz="1400"/>
          </a:p>
          <a:p>
            <a:pPr indent="0" lvl="0" marL="0" rtl="0" algn="l">
              <a:spcBef>
                <a:spcPts val="0"/>
              </a:spcBef>
              <a:spcAft>
                <a:spcPts val="0"/>
              </a:spcAft>
              <a:buNone/>
            </a:pPr>
            <a:r>
              <a:t/>
            </a:r>
            <a:endParaRPr sz="1800">
              <a:latin typeface="Source Sans Pro"/>
              <a:ea typeface="Source Sans Pro"/>
              <a:cs typeface="Source Sans Pro"/>
              <a:sym typeface="Source Sans Pro"/>
            </a:endParaRPr>
          </a:p>
        </p:txBody>
      </p:sp>
      <p:cxnSp>
        <p:nvCxnSpPr>
          <p:cNvPr id="1478" name="Google Shape;1478;p134"/>
          <p:cNvCxnSpPr>
            <a:stCxn id="1467" idx="3"/>
            <a:endCxn id="1477" idx="1"/>
          </p:cNvCxnSpPr>
          <p:nvPr/>
        </p:nvCxnSpPr>
        <p:spPr>
          <a:xfrm>
            <a:off x="7539088" y="4324215"/>
            <a:ext cx="858000" cy="2585100"/>
          </a:xfrm>
          <a:prstGeom prst="bentConnector3">
            <a:avLst>
              <a:gd fmla="val 49999" name="adj1"/>
            </a:avLst>
          </a:prstGeom>
          <a:noFill/>
          <a:ln cap="flat" cmpd="sng" w="9525">
            <a:solidFill>
              <a:srgbClr val="181818"/>
            </a:solidFill>
            <a:prstDash val="solid"/>
            <a:round/>
            <a:headEnd len="med" w="med" type="none"/>
            <a:tailEnd len="med" w="med" type="triangle"/>
          </a:ln>
        </p:spPr>
      </p:cxnSp>
      <p:cxnSp>
        <p:nvCxnSpPr>
          <p:cNvPr id="1479" name="Google Shape;1479;p134"/>
          <p:cNvCxnSpPr>
            <a:stCxn id="1467" idx="3"/>
            <a:endCxn id="1476" idx="1"/>
          </p:cNvCxnSpPr>
          <p:nvPr/>
        </p:nvCxnSpPr>
        <p:spPr>
          <a:xfrm flipH="1" rot="10800000">
            <a:off x="7539088" y="4315215"/>
            <a:ext cx="858000" cy="9000"/>
          </a:xfrm>
          <a:prstGeom prst="straightConnector1">
            <a:avLst/>
          </a:prstGeom>
          <a:noFill/>
          <a:ln cap="flat" cmpd="sng" w="9525">
            <a:solidFill>
              <a:srgbClr val="181818"/>
            </a:solidFill>
            <a:prstDash val="solid"/>
            <a:round/>
            <a:headEnd len="med" w="med" type="none"/>
            <a:tailEnd len="med" w="med" type="triangle"/>
          </a:ln>
        </p:spPr>
      </p:cxnSp>
      <p:cxnSp>
        <p:nvCxnSpPr>
          <p:cNvPr id="1480" name="Google Shape;1480;p134"/>
          <p:cNvCxnSpPr>
            <a:stCxn id="1476" idx="3"/>
            <a:endCxn id="1468" idx="1"/>
          </p:cNvCxnSpPr>
          <p:nvPr/>
        </p:nvCxnSpPr>
        <p:spPr>
          <a:xfrm>
            <a:off x="10168236" y="4315066"/>
            <a:ext cx="575700" cy="0"/>
          </a:xfrm>
          <a:prstGeom prst="straightConnector1">
            <a:avLst/>
          </a:prstGeom>
          <a:noFill/>
          <a:ln cap="flat" cmpd="sng" w="9525">
            <a:solidFill>
              <a:srgbClr val="181818"/>
            </a:solidFill>
            <a:prstDash val="solid"/>
            <a:round/>
            <a:headEnd len="med" w="med" type="none"/>
            <a:tailEnd len="med" w="med" type="triangle"/>
          </a:ln>
        </p:spPr>
      </p:cxnSp>
      <p:cxnSp>
        <p:nvCxnSpPr>
          <p:cNvPr id="1481" name="Google Shape;1481;p134"/>
          <p:cNvCxnSpPr>
            <a:stCxn id="1477" idx="3"/>
            <a:endCxn id="1469" idx="1"/>
          </p:cNvCxnSpPr>
          <p:nvPr/>
        </p:nvCxnSpPr>
        <p:spPr>
          <a:xfrm>
            <a:off x="10168236" y="6909248"/>
            <a:ext cx="575700" cy="0"/>
          </a:xfrm>
          <a:prstGeom prst="straightConnector1">
            <a:avLst/>
          </a:prstGeom>
          <a:noFill/>
          <a:ln cap="flat" cmpd="sng" w="9525">
            <a:solidFill>
              <a:srgbClr val="251C33"/>
            </a:solidFill>
            <a:prstDash val="solid"/>
            <a:round/>
            <a:headEnd len="med" w="med" type="none"/>
            <a:tailEnd len="med" w="med" type="triangle"/>
          </a:ln>
        </p:spPr>
      </p:cxnSp>
      <p:cxnSp>
        <p:nvCxnSpPr>
          <p:cNvPr id="1482" name="Google Shape;1482;p134"/>
          <p:cNvCxnSpPr>
            <a:stCxn id="1469" idx="3"/>
            <a:endCxn id="1475" idx="1"/>
          </p:cNvCxnSpPr>
          <p:nvPr/>
        </p:nvCxnSpPr>
        <p:spPr>
          <a:xfrm>
            <a:off x="12580081" y="6909121"/>
            <a:ext cx="716400" cy="0"/>
          </a:xfrm>
          <a:prstGeom prst="straightConnector1">
            <a:avLst/>
          </a:prstGeom>
          <a:noFill/>
          <a:ln cap="flat" cmpd="sng" w="9525">
            <a:solidFill>
              <a:srgbClr val="251C33"/>
            </a:solidFill>
            <a:prstDash val="solid"/>
            <a:round/>
            <a:headEnd len="med" w="med" type="none"/>
            <a:tailEnd len="med" w="med" type="triangle"/>
          </a:ln>
        </p:spPr>
      </p:cxnSp>
      <p:cxnSp>
        <p:nvCxnSpPr>
          <p:cNvPr id="1483" name="Google Shape;1483;p134"/>
          <p:cNvCxnSpPr>
            <a:stCxn id="1475" idx="3"/>
            <a:endCxn id="1474" idx="1"/>
          </p:cNvCxnSpPr>
          <p:nvPr/>
        </p:nvCxnSpPr>
        <p:spPr>
          <a:xfrm>
            <a:off x="15132522" y="6909121"/>
            <a:ext cx="716400" cy="0"/>
          </a:xfrm>
          <a:prstGeom prst="straightConnector1">
            <a:avLst/>
          </a:prstGeom>
          <a:noFill/>
          <a:ln cap="flat" cmpd="sng" w="9525">
            <a:solidFill>
              <a:srgbClr val="251C33"/>
            </a:solidFill>
            <a:prstDash val="solid"/>
            <a:round/>
            <a:headEnd len="med" w="med" type="none"/>
            <a:tailEnd len="med" w="med" type="triangle"/>
          </a:ln>
        </p:spPr>
      </p:cxnSp>
      <p:sp>
        <p:nvSpPr>
          <p:cNvPr id="1484" name="Google Shape;1484;p13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485" name="Google Shape;1485;p134"/>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486" name="Google Shape;1486;p134"/>
          <p:cNvSpPr txBox="1"/>
          <p:nvPr>
            <p:ph type="title"/>
          </p:nvPr>
        </p:nvSpPr>
        <p:spPr>
          <a:xfrm>
            <a:off x="1246900" y="3428541"/>
            <a:ext cx="1771200" cy="1792800"/>
          </a:xfrm>
          <a:prstGeom prst="rect">
            <a:avLst/>
          </a:prstGeom>
        </p:spPr>
        <p:txBody>
          <a:bodyPr anchorCtr="0" anchor="ctr" bIns="91450" lIns="274300" spcFirstLastPara="1" rIns="9145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487" name="Google Shape;1487;p134"/>
          <p:cNvSpPr txBox="1"/>
          <p:nvPr>
            <p:ph idx="2" type="title"/>
          </p:nvPr>
        </p:nvSpPr>
        <p:spPr>
          <a:xfrm>
            <a:off x="3420867" y="3428541"/>
            <a:ext cx="1857600" cy="1792800"/>
          </a:xfrm>
          <a:prstGeom prst="rect">
            <a:avLst/>
          </a:prstGeom>
        </p:spPr>
        <p:txBody>
          <a:bodyPr anchorCtr="0" anchor="ctr" bIns="91450" lIns="274300" spcFirstLastPara="1" rIns="18290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488" name="Google Shape;1488;p134"/>
          <p:cNvSpPr txBox="1"/>
          <p:nvPr>
            <p:ph idx="3" type="title"/>
          </p:nvPr>
        </p:nvSpPr>
        <p:spPr>
          <a:xfrm>
            <a:off x="5703125" y="3428541"/>
            <a:ext cx="1857600" cy="1792800"/>
          </a:xfrm>
          <a:prstGeom prst="rect">
            <a:avLst/>
          </a:prstGeom>
        </p:spPr>
        <p:txBody>
          <a:bodyPr anchorCtr="0" anchor="ctr" bIns="91450" lIns="274300" spcFirstLastPara="1" rIns="18290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489" name="Google Shape;1489;p134"/>
          <p:cNvSpPr txBox="1"/>
          <p:nvPr>
            <p:ph idx="4" type="title"/>
          </p:nvPr>
        </p:nvSpPr>
        <p:spPr>
          <a:xfrm>
            <a:off x="10733178" y="3428541"/>
            <a:ext cx="1857600" cy="1792800"/>
          </a:xfrm>
          <a:prstGeom prst="rect">
            <a:avLst/>
          </a:prstGeom>
        </p:spPr>
        <p:txBody>
          <a:bodyPr anchorCtr="0" anchor="ctr" bIns="91450" lIns="274300" spcFirstLastPara="1" rIns="18290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490" name="Google Shape;1490;p134"/>
          <p:cNvSpPr txBox="1"/>
          <p:nvPr>
            <p:ph idx="5" type="title"/>
          </p:nvPr>
        </p:nvSpPr>
        <p:spPr>
          <a:xfrm>
            <a:off x="10733178" y="6012845"/>
            <a:ext cx="1857600" cy="1792800"/>
          </a:xfrm>
          <a:prstGeom prst="rect">
            <a:avLst/>
          </a:prstGeom>
        </p:spPr>
        <p:txBody>
          <a:bodyPr anchorCtr="0" anchor="ctr" bIns="91450" lIns="274300" spcFirstLastPara="1" rIns="18290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491" name="Google Shape;1491;p134"/>
          <p:cNvSpPr txBox="1"/>
          <p:nvPr>
            <p:ph idx="6" type="title"/>
          </p:nvPr>
        </p:nvSpPr>
        <p:spPr>
          <a:xfrm>
            <a:off x="13291067" y="6012845"/>
            <a:ext cx="1857600" cy="1792800"/>
          </a:xfrm>
          <a:prstGeom prst="rect">
            <a:avLst/>
          </a:prstGeom>
        </p:spPr>
        <p:txBody>
          <a:bodyPr anchorCtr="0" anchor="ctr" bIns="91450" lIns="274300" spcFirstLastPara="1" rIns="18290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492" name="Google Shape;1492;p134"/>
          <p:cNvSpPr txBox="1"/>
          <p:nvPr>
            <p:ph idx="7" type="title"/>
          </p:nvPr>
        </p:nvSpPr>
        <p:spPr>
          <a:xfrm>
            <a:off x="15848955" y="6012845"/>
            <a:ext cx="1857600" cy="1792800"/>
          </a:xfrm>
          <a:prstGeom prst="rect">
            <a:avLst/>
          </a:prstGeom>
        </p:spPr>
        <p:txBody>
          <a:bodyPr anchorCtr="0" anchor="ctr" bIns="91450" lIns="274300" spcFirstLastPara="1" rIns="18290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493" name="Google Shape;1493;p134"/>
          <p:cNvSpPr txBox="1"/>
          <p:nvPr>
            <p:ph idx="8" type="title"/>
          </p:nvPr>
        </p:nvSpPr>
        <p:spPr>
          <a:xfrm>
            <a:off x="8397036" y="3428541"/>
            <a:ext cx="1771200" cy="1792800"/>
          </a:xfrm>
          <a:prstGeom prst="rect">
            <a:avLst/>
          </a:prstGeom>
        </p:spPr>
        <p:txBody>
          <a:bodyPr anchorCtr="0" anchor="ctr" bIns="91450" lIns="274300" spcFirstLastPara="1" rIns="9145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494" name="Google Shape;1494;p134"/>
          <p:cNvSpPr txBox="1"/>
          <p:nvPr>
            <p:ph idx="9" type="title"/>
          </p:nvPr>
        </p:nvSpPr>
        <p:spPr>
          <a:xfrm>
            <a:off x="8397036" y="6012845"/>
            <a:ext cx="1771200" cy="1792800"/>
          </a:xfrm>
          <a:prstGeom prst="rect">
            <a:avLst/>
          </a:prstGeom>
        </p:spPr>
        <p:txBody>
          <a:bodyPr anchorCtr="0" anchor="ctr" bIns="91450" lIns="274300" spcFirstLastPara="1" rIns="9145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495" name="Google Shape;1495;p134"/>
          <p:cNvSpPr txBox="1"/>
          <p:nvPr>
            <p:ph idx="13"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owchart">
  <p:cSld name="CUSTOM_15_1">
    <p:spTree>
      <p:nvGrpSpPr>
        <p:cNvPr id="1496" name="Shape 1496"/>
        <p:cNvGrpSpPr/>
        <p:nvPr/>
      </p:nvGrpSpPr>
      <p:grpSpPr>
        <a:xfrm>
          <a:off x="0" y="0"/>
          <a:ext cx="0" cy="0"/>
          <a:chOff x="0" y="0"/>
          <a:chExt cx="0" cy="0"/>
        </a:xfrm>
      </p:grpSpPr>
      <p:sp>
        <p:nvSpPr>
          <p:cNvPr id="1497" name="Google Shape;1497;p13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498" name="Google Shape;1498;p135"/>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499" name="Google Shape;1499;p135"/>
          <p:cNvSpPr/>
          <p:nvPr/>
        </p:nvSpPr>
        <p:spPr>
          <a:xfrm>
            <a:off x="7660000" y="1714409"/>
            <a:ext cx="2968200" cy="1944600"/>
          </a:xfrm>
          <a:prstGeom prst="diamond">
            <a:avLst/>
          </a:prstGeom>
          <a:solidFill>
            <a:srgbClr val="EFEFEF"/>
          </a:solidFill>
          <a:ln cap="flat" cmpd="sng" w="19050">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1800">
              <a:latin typeface="Source Sans Pro"/>
              <a:ea typeface="Source Sans Pro"/>
              <a:cs typeface="Source Sans Pro"/>
              <a:sym typeface="Source Sans Pro"/>
            </a:endParaRPr>
          </a:p>
        </p:txBody>
      </p:sp>
      <p:sp>
        <p:nvSpPr>
          <p:cNvPr id="1500" name="Google Shape;1500;p135"/>
          <p:cNvSpPr/>
          <p:nvPr/>
        </p:nvSpPr>
        <p:spPr>
          <a:xfrm>
            <a:off x="13613552" y="4830153"/>
            <a:ext cx="740400" cy="736800"/>
          </a:xfrm>
          <a:prstGeom prst="ellipse">
            <a:avLst/>
          </a:prstGeom>
          <a:solidFill>
            <a:srgbClr val="EFEFEF"/>
          </a:solidFill>
          <a:ln cap="flat" cmpd="sng" w="9525">
            <a:solidFill>
              <a:srgbClr val="251C33"/>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p:txBody>
      </p:sp>
      <p:sp>
        <p:nvSpPr>
          <p:cNvPr id="1501" name="Google Shape;1501;p135"/>
          <p:cNvSpPr/>
          <p:nvPr/>
        </p:nvSpPr>
        <p:spPr>
          <a:xfrm>
            <a:off x="5582076" y="7741200"/>
            <a:ext cx="1920000" cy="1402800"/>
          </a:xfrm>
          <a:prstGeom prst="rect">
            <a:avLst/>
          </a:prstGeom>
          <a:solidFill>
            <a:srgbClr val="EFEFEF"/>
          </a:solidFill>
          <a:ln cap="flat" cmpd="sng" w="19050">
            <a:solidFill>
              <a:srgbClr val="9900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200"/>
              <a:buFont typeface="Arial"/>
              <a:buNone/>
            </a:pPr>
            <a:r>
              <a:t/>
            </a:r>
            <a:endParaRPr sz="1800">
              <a:latin typeface="Source Sans Pro"/>
              <a:ea typeface="Source Sans Pro"/>
              <a:cs typeface="Source Sans Pro"/>
              <a:sym typeface="Source Sans Pro"/>
            </a:endParaRPr>
          </a:p>
        </p:txBody>
      </p:sp>
      <p:sp>
        <p:nvSpPr>
          <p:cNvPr id="1502" name="Google Shape;1502;p135"/>
          <p:cNvSpPr/>
          <p:nvPr/>
        </p:nvSpPr>
        <p:spPr>
          <a:xfrm>
            <a:off x="8909268" y="4830003"/>
            <a:ext cx="740400" cy="736800"/>
          </a:xfrm>
          <a:prstGeom prst="ellipse">
            <a:avLst/>
          </a:prstGeom>
          <a:solidFill>
            <a:srgbClr val="EFEFEF"/>
          </a:solidFill>
          <a:ln cap="flat" cmpd="sng" w="9525">
            <a:solidFill>
              <a:srgbClr val="251C33"/>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p:txBody>
      </p:sp>
      <p:sp>
        <p:nvSpPr>
          <p:cNvPr id="1503" name="Google Shape;1503;p135"/>
          <p:cNvSpPr/>
          <p:nvPr/>
        </p:nvSpPr>
        <p:spPr>
          <a:xfrm>
            <a:off x="10136002" y="4226225"/>
            <a:ext cx="2968200" cy="1944600"/>
          </a:xfrm>
          <a:prstGeom prst="diamond">
            <a:avLst/>
          </a:prstGeom>
          <a:solidFill>
            <a:srgbClr val="EFEFEF"/>
          </a:solidFill>
          <a:ln cap="flat" cmpd="sng" w="19050">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1800">
              <a:latin typeface="Source Sans Pro"/>
              <a:ea typeface="Source Sans Pro"/>
              <a:cs typeface="Source Sans Pro"/>
              <a:sym typeface="Source Sans Pro"/>
            </a:endParaRPr>
          </a:p>
        </p:txBody>
      </p:sp>
      <p:sp>
        <p:nvSpPr>
          <p:cNvPr id="1504" name="Google Shape;1504;p135"/>
          <p:cNvSpPr/>
          <p:nvPr/>
        </p:nvSpPr>
        <p:spPr>
          <a:xfrm>
            <a:off x="13023752" y="7741200"/>
            <a:ext cx="1920000" cy="1402800"/>
          </a:xfrm>
          <a:prstGeom prst="rect">
            <a:avLst/>
          </a:prstGeom>
          <a:solidFill>
            <a:srgbClr val="EFEFEF"/>
          </a:solidFill>
          <a:ln cap="flat" cmpd="sng" w="19050">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1800">
              <a:latin typeface="Source Sans Pro"/>
              <a:ea typeface="Source Sans Pro"/>
              <a:cs typeface="Source Sans Pro"/>
              <a:sym typeface="Source Sans Pro"/>
            </a:endParaRPr>
          </a:p>
        </p:txBody>
      </p:sp>
      <p:cxnSp>
        <p:nvCxnSpPr>
          <p:cNvPr id="1505" name="Google Shape;1505;p135"/>
          <p:cNvCxnSpPr>
            <a:stCxn id="1500" idx="4"/>
            <a:endCxn id="1504" idx="0"/>
          </p:cNvCxnSpPr>
          <p:nvPr/>
        </p:nvCxnSpPr>
        <p:spPr>
          <a:xfrm>
            <a:off x="13983752" y="5566953"/>
            <a:ext cx="0" cy="2174100"/>
          </a:xfrm>
          <a:prstGeom prst="straightConnector1">
            <a:avLst/>
          </a:prstGeom>
          <a:noFill/>
          <a:ln cap="flat" cmpd="sng" w="9525">
            <a:solidFill>
              <a:srgbClr val="595959"/>
            </a:solidFill>
            <a:prstDash val="solid"/>
            <a:round/>
            <a:headEnd len="med" w="med" type="none"/>
            <a:tailEnd len="med" w="med" type="triangle"/>
          </a:ln>
        </p:spPr>
      </p:cxnSp>
      <p:cxnSp>
        <p:nvCxnSpPr>
          <p:cNvPr id="1506" name="Google Shape;1506;p135"/>
          <p:cNvCxnSpPr>
            <a:stCxn id="1502" idx="4"/>
            <a:endCxn id="1501" idx="3"/>
          </p:cNvCxnSpPr>
          <p:nvPr/>
        </p:nvCxnSpPr>
        <p:spPr>
          <a:xfrm rot="5400000">
            <a:off x="6952818" y="6115953"/>
            <a:ext cx="2875800" cy="1777500"/>
          </a:xfrm>
          <a:prstGeom prst="bentConnector2">
            <a:avLst/>
          </a:prstGeom>
          <a:noFill/>
          <a:ln cap="flat" cmpd="sng" w="9525">
            <a:solidFill>
              <a:srgbClr val="595959"/>
            </a:solidFill>
            <a:prstDash val="solid"/>
            <a:round/>
            <a:headEnd len="med" w="med" type="none"/>
            <a:tailEnd len="med" w="med" type="triangle"/>
          </a:ln>
        </p:spPr>
      </p:cxnSp>
      <p:sp>
        <p:nvSpPr>
          <p:cNvPr id="1507" name="Google Shape;1507;p135"/>
          <p:cNvSpPr/>
          <p:nvPr/>
        </p:nvSpPr>
        <p:spPr>
          <a:xfrm>
            <a:off x="6171901" y="2318303"/>
            <a:ext cx="740400" cy="736800"/>
          </a:xfrm>
          <a:prstGeom prst="ellipse">
            <a:avLst/>
          </a:prstGeom>
          <a:solidFill>
            <a:srgbClr val="EFEFEF"/>
          </a:solidFill>
          <a:ln cap="flat" cmpd="sng" w="9525">
            <a:solidFill>
              <a:srgbClr val="251C33"/>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p:txBody>
      </p:sp>
      <p:sp>
        <p:nvSpPr>
          <p:cNvPr id="1508" name="Google Shape;1508;p135"/>
          <p:cNvSpPr/>
          <p:nvPr/>
        </p:nvSpPr>
        <p:spPr>
          <a:xfrm>
            <a:off x="11248545" y="2318903"/>
            <a:ext cx="740400" cy="736800"/>
          </a:xfrm>
          <a:prstGeom prst="ellipse">
            <a:avLst/>
          </a:prstGeom>
          <a:solidFill>
            <a:srgbClr val="EFEFEF"/>
          </a:solidFill>
          <a:ln cap="flat" cmpd="sng" w="9525">
            <a:solidFill>
              <a:srgbClr val="251C33"/>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p:txBody>
      </p:sp>
      <p:cxnSp>
        <p:nvCxnSpPr>
          <p:cNvPr id="1509" name="Google Shape;1509;p135"/>
          <p:cNvCxnSpPr>
            <a:stCxn id="1507" idx="4"/>
            <a:endCxn id="1501" idx="0"/>
          </p:cNvCxnSpPr>
          <p:nvPr/>
        </p:nvCxnSpPr>
        <p:spPr>
          <a:xfrm flipH="1" rot="-5400000">
            <a:off x="4199401" y="5397803"/>
            <a:ext cx="4686000" cy="600"/>
          </a:xfrm>
          <a:prstGeom prst="bentConnector3">
            <a:avLst>
              <a:gd fmla="val 50001" name="adj1"/>
            </a:avLst>
          </a:prstGeom>
          <a:noFill/>
          <a:ln cap="flat" cmpd="sng" w="9525">
            <a:solidFill>
              <a:srgbClr val="595959"/>
            </a:solidFill>
            <a:prstDash val="solid"/>
            <a:round/>
            <a:headEnd len="med" w="med" type="none"/>
            <a:tailEnd len="med" w="med" type="triangle"/>
          </a:ln>
        </p:spPr>
      </p:cxnSp>
      <p:cxnSp>
        <p:nvCxnSpPr>
          <p:cNvPr id="1510" name="Google Shape;1510;p135"/>
          <p:cNvCxnSpPr>
            <a:stCxn id="1499" idx="1"/>
            <a:endCxn id="1507" idx="6"/>
          </p:cNvCxnSpPr>
          <p:nvPr/>
        </p:nvCxnSpPr>
        <p:spPr>
          <a:xfrm flipH="1">
            <a:off x="6912400" y="2686709"/>
            <a:ext cx="747600" cy="600"/>
          </a:xfrm>
          <a:prstGeom prst="bentConnector3">
            <a:avLst>
              <a:gd fmla="val 50007" name="adj1"/>
            </a:avLst>
          </a:prstGeom>
          <a:noFill/>
          <a:ln cap="flat" cmpd="sng" w="9525">
            <a:solidFill>
              <a:srgbClr val="595959"/>
            </a:solidFill>
            <a:prstDash val="solid"/>
            <a:round/>
            <a:headEnd len="med" w="med" type="none"/>
            <a:tailEnd len="med" w="med" type="triangle"/>
          </a:ln>
        </p:spPr>
      </p:cxnSp>
      <p:cxnSp>
        <p:nvCxnSpPr>
          <p:cNvPr id="1511" name="Google Shape;1511;p135"/>
          <p:cNvCxnSpPr>
            <a:stCxn id="1499" idx="3"/>
            <a:endCxn id="1508" idx="2"/>
          </p:cNvCxnSpPr>
          <p:nvPr/>
        </p:nvCxnSpPr>
        <p:spPr>
          <a:xfrm>
            <a:off x="10628200" y="2686709"/>
            <a:ext cx="620400" cy="600"/>
          </a:xfrm>
          <a:prstGeom prst="bentConnector3">
            <a:avLst>
              <a:gd fmla="val 49996" name="adj1"/>
            </a:avLst>
          </a:prstGeom>
          <a:noFill/>
          <a:ln cap="flat" cmpd="sng" w="9525">
            <a:solidFill>
              <a:srgbClr val="595959"/>
            </a:solidFill>
            <a:prstDash val="solid"/>
            <a:round/>
            <a:headEnd len="med" w="med" type="none"/>
            <a:tailEnd len="med" w="med" type="triangle"/>
          </a:ln>
        </p:spPr>
      </p:cxnSp>
      <p:cxnSp>
        <p:nvCxnSpPr>
          <p:cNvPr id="1512" name="Google Shape;1512;p135"/>
          <p:cNvCxnSpPr>
            <a:stCxn id="1508" idx="4"/>
            <a:endCxn id="1503" idx="0"/>
          </p:cNvCxnSpPr>
          <p:nvPr/>
        </p:nvCxnSpPr>
        <p:spPr>
          <a:xfrm flipH="1" rot="-5400000">
            <a:off x="11034195" y="3640253"/>
            <a:ext cx="1170600" cy="1500"/>
          </a:xfrm>
          <a:prstGeom prst="bentConnector3">
            <a:avLst>
              <a:gd fmla="val 49997" name="adj1"/>
            </a:avLst>
          </a:prstGeom>
          <a:noFill/>
          <a:ln cap="flat" cmpd="sng" w="9525">
            <a:solidFill>
              <a:srgbClr val="595959"/>
            </a:solidFill>
            <a:prstDash val="solid"/>
            <a:round/>
            <a:headEnd len="med" w="med" type="none"/>
            <a:tailEnd len="med" w="med" type="triangle"/>
          </a:ln>
        </p:spPr>
      </p:cxnSp>
      <p:cxnSp>
        <p:nvCxnSpPr>
          <p:cNvPr id="1513" name="Google Shape;1513;p135"/>
          <p:cNvCxnSpPr>
            <a:stCxn id="1503" idx="1"/>
            <a:endCxn id="1502" idx="6"/>
          </p:cNvCxnSpPr>
          <p:nvPr/>
        </p:nvCxnSpPr>
        <p:spPr>
          <a:xfrm flipH="1">
            <a:off x="9649702" y="5198525"/>
            <a:ext cx="486300" cy="600"/>
          </a:xfrm>
          <a:prstGeom prst="bentConnector3">
            <a:avLst>
              <a:gd fmla="val 50004" name="adj1"/>
            </a:avLst>
          </a:prstGeom>
          <a:noFill/>
          <a:ln cap="flat" cmpd="sng" w="9525">
            <a:solidFill>
              <a:srgbClr val="595959"/>
            </a:solidFill>
            <a:prstDash val="solid"/>
            <a:round/>
            <a:headEnd len="med" w="med" type="none"/>
            <a:tailEnd len="med" w="med" type="triangle"/>
          </a:ln>
        </p:spPr>
      </p:cxnSp>
      <p:cxnSp>
        <p:nvCxnSpPr>
          <p:cNvPr id="1514" name="Google Shape;1514;p135"/>
          <p:cNvCxnSpPr>
            <a:stCxn id="1503" idx="3"/>
            <a:endCxn id="1500" idx="2"/>
          </p:cNvCxnSpPr>
          <p:nvPr/>
        </p:nvCxnSpPr>
        <p:spPr>
          <a:xfrm>
            <a:off x="13104202" y="5198525"/>
            <a:ext cx="509400" cy="600"/>
          </a:xfrm>
          <a:prstGeom prst="bentConnector3">
            <a:avLst>
              <a:gd fmla="val 49995" name="adj1"/>
            </a:avLst>
          </a:prstGeom>
          <a:noFill/>
          <a:ln cap="flat" cmpd="sng" w="9525">
            <a:solidFill>
              <a:srgbClr val="595959"/>
            </a:solidFill>
            <a:prstDash val="solid"/>
            <a:round/>
            <a:headEnd len="med" w="med" type="none"/>
            <a:tailEnd len="med" w="med" type="triangle"/>
          </a:ln>
        </p:spPr>
      </p:cxnSp>
      <p:sp>
        <p:nvSpPr>
          <p:cNvPr id="1515" name="Google Shape;1515;p135"/>
          <p:cNvSpPr txBox="1"/>
          <p:nvPr/>
        </p:nvSpPr>
        <p:spPr>
          <a:xfrm>
            <a:off x="9045911" y="929175"/>
            <a:ext cx="1920000" cy="5478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2800">
                <a:latin typeface="Source Sans Pro"/>
                <a:ea typeface="Source Sans Pro"/>
                <a:cs typeface="Source Sans Pro"/>
                <a:sym typeface="Source Sans Pro"/>
              </a:rPr>
              <a:t>↓</a:t>
            </a:r>
            <a:endParaRPr sz="2800">
              <a:latin typeface="Source Sans Pro"/>
              <a:ea typeface="Source Sans Pro"/>
              <a:cs typeface="Source Sans Pro"/>
              <a:sym typeface="Source Sans Pro"/>
            </a:endParaRPr>
          </a:p>
        </p:txBody>
      </p:sp>
      <p:sp>
        <p:nvSpPr>
          <p:cNvPr id="1516" name="Google Shape;1516;p135"/>
          <p:cNvSpPr txBox="1"/>
          <p:nvPr>
            <p:ph type="title"/>
          </p:nvPr>
        </p:nvSpPr>
        <p:spPr>
          <a:xfrm>
            <a:off x="5551200" y="7741050"/>
            <a:ext cx="1920000" cy="14028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517" name="Google Shape;1517;p135"/>
          <p:cNvSpPr txBox="1"/>
          <p:nvPr>
            <p:ph idx="2" type="title"/>
          </p:nvPr>
        </p:nvSpPr>
        <p:spPr>
          <a:xfrm>
            <a:off x="13023750" y="7741050"/>
            <a:ext cx="1920000" cy="14028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518" name="Google Shape;1518;p135"/>
          <p:cNvSpPr txBox="1"/>
          <p:nvPr>
            <p:ph idx="3" type="title"/>
          </p:nvPr>
        </p:nvSpPr>
        <p:spPr>
          <a:xfrm>
            <a:off x="10136000" y="4213500"/>
            <a:ext cx="2968200" cy="1944600"/>
          </a:xfrm>
          <a:prstGeom prst="rect">
            <a:avLst/>
          </a:prstGeom>
        </p:spPr>
        <p:txBody>
          <a:bodyPr anchorCtr="0" anchor="ctr" bIns="0" lIns="640100" spcFirstLastPara="1" rIns="64010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519" name="Google Shape;1519;p135"/>
          <p:cNvSpPr txBox="1"/>
          <p:nvPr>
            <p:ph idx="4" type="title"/>
          </p:nvPr>
        </p:nvSpPr>
        <p:spPr>
          <a:xfrm>
            <a:off x="7596325" y="1715000"/>
            <a:ext cx="2968200" cy="1944600"/>
          </a:xfrm>
          <a:prstGeom prst="rect">
            <a:avLst/>
          </a:prstGeom>
        </p:spPr>
        <p:txBody>
          <a:bodyPr anchorCtr="0" anchor="ctr" bIns="0" lIns="640100" spcFirstLastPara="1" rIns="64010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520" name="Google Shape;1520;p135"/>
          <p:cNvSpPr txBox="1"/>
          <p:nvPr>
            <p:ph idx="5" type="title"/>
          </p:nvPr>
        </p:nvSpPr>
        <p:spPr>
          <a:xfrm>
            <a:off x="13607325" y="4830800"/>
            <a:ext cx="747600" cy="736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521" name="Google Shape;1521;p135"/>
          <p:cNvSpPr txBox="1"/>
          <p:nvPr>
            <p:ph idx="6" type="title"/>
          </p:nvPr>
        </p:nvSpPr>
        <p:spPr>
          <a:xfrm>
            <a:off x="8902075" y="4830800"/>
            <a:ext cx="747600" cy="736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522" name="Google Shape;1522;p135"/>
          <p:cNvSpPr txBox="1"/>
          <p:nvPr>
            <p:ph idx="7" type="title"/>
          </p:nvPr>
        </p:nvSpPr>
        <p:spPr>
          <a:xfrm>
            <a:off x="6164700" y="2318200"/>
            <a:ext cx="747600" cy="736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523" name="Google Shape;1523;p135"/>
          <p:cNvSpPr txBox="1"/>
          <p:nvPr>
            <p:ph idx="8" type="title"/>
          </p:nvPr>
        </p:nvSpPr>
        <p:spPr>
          <a:xfrm>
            <a:off x="11248550" y="2318200"/>
            <a:ext cx="747600" cy="736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524" name="Google Shape;1524;p135"/>
          <p:cNvSpPr txBox="1"/>
          <p:nvPr>
            <p:ph idx="9" type="title"/>
          </p:nvPr>
        </p:nvSpPr>
        <p:spPr>
          <a:xfrm>
            <a:off x="4947125" y="1051275"/>
            <a:ext cx="3991200" cy="426000"/>
          </a:xfrm>
          <a:prstGeom prst="rect">
            <a:avLst/>
          </a:prstGeom>
        </p:spPr>
        <p:txBody>
          <a:bodyPr anchorCtr="0" anchor="b" bIns="0" lIns="0" spcFirstLastPara="1" rIns="0" wrap="square" tIns="0">
            <a:noAutofit/>
          </a:bodyPr>
          <a:lstStyle>
            <a:lvl1pPr lvl="0" rtl="0" algn="r">
              <a:lnSpc>
                <a:spcPct val="100000"/>
              </a:lnSpc>
              <a:spcBef>
                <a:spcPts val="0"/>
              </a:spcBef>
              <a:spcAft>
                <a:spcPts val="0"/>
              </a:spcAft>
              <a:buSzPts val="2800"/>
              <a:buNone/>
              <a:defRPr sz="2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525" name="Google Shape;1525;p135"/>
          <p:cNvSpPr txBox="1"/>
          <p:nvPr>
            <p:ph idx="13"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15_1_3">
    <p:spTree>
      <p:nvGrpSpPr>
        <p:cNvPr id="1526" name="Shape 1526"/>
        <p:cNvGrpSpPr/>
        <p:nvPr/>
      </p:nvGrpSpPr>
      <p:grpSpPr>
        <a:xfrm>
          <a:off x="0" y="0"/>
          <a:ext cx="0" cy="0"/>
          <a:chOff x="0" y="0"/>
          <a:chExt cx="0" cy="0"/>
        </a:xfrm>
      </p:grpSpPr>
      <p:sp>
        <p:nvSpPr>
          <p:cNvPr id="1527" name="Google Shape;1527;p13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528" name="Google Shape;1528;p136"/>
          <p:cNvPicPr preferRelativeResize="0"/>
          <p:nvPr/>
        </p:nvPicPr>
        <p:blipFill>
          <a:blip r:embed="rId2">
            <a:alphaModFix/>
          </a:blip>
          <a:stretch>
            <a:fillRect/>
          </a:stretch>
        </p:blipFill>
        <p:spPr>
          <a:xfrm>
            <a:off x="414081" y="9445225"/>
            <a:ext cx="1459996" cy="425599"/>
          </a:xfrm>
          <a:prstGeom prst="rect">
            <a:avLst/>
          </a:prstGeom>
          <a:noFill/>
          <a:ln>
            <a:noFill/>
          </a:ln>
        </p:spPr>
      </p:pic>
      <p:cxnSp>
        <p:nvCxnSpPr>
          <p:cNvPr id="1529" name="Google Shape;1529;p136"/>
          <p:cNvCxnSpPr/>
          <p:nvPr/>
        </p:nvCxnSpPr>
        <p:spPr>
          <a:xfrm>
            <a:off x="0" y="4012589"/>
            <a:ext cx="18289800" cy="0"/>
          </a:xfrm>
          <a:prstGeom prst="straightConnector1">
            <a:avLst/>
          </a:prstGeom>
          <a:noFill/>
          <a:ln cap="flat" cmpd="sng" w="9525">
            <a:solidFill>
              <a:srgbClr val="9349F3"/>
            </a:solidFill>
            <a:prstDash val="solid"/>
            <a:round/>
            <a:headEnd len="med" w="med" type="none"/>
            <a:tailEnd len="med" w="med" type="none"/>
          </a:ln>
        </p:spPr>
      </p:cxnSp>
      <p:cxnSp>
        <p:nvCxnSpPr>
          <p:cNvPr id="1530" name="Google Shape;1530;p136"/>
          <p:cNvCxnSpPr>
            <a:endCxn id="1531" idx="0"/>
          </p:cNvCxnSpPr>
          <p:nvPr/>
        </p:nvCxnSpPr>
        <p:spPr>
          <a:xfrm>
            <a:off x="3042400" y="3952412"/>
            <a:ext cx="0" cy="1002600"/>
          </a:xfrm>
          <a:prstGeom prst="straightConnector1">
            <a:avLst/>
          </a:prstGeom>
          <a:noFill/>
          <a:ln cap="flat" cmpd="sng" w="9525">
            <a:solidFill>
              <a:srgbClr val="251C33"/>
            </a:solidFill>
            <a:prstDash val="dot"/>
            <a:round/>
            <a:headEnd len="med" w="med" type="oval"/>
            <a:tailEnd len="med" w="med" type="none"/>
          </a:ln>
        </p:spPr>
      </p:cxnSp>
      <p:cxnSp>
        <p:nvCxnSpPr>
          <p:cNvPr id="1532" name="Google Shape;1532;p136"/>
          <p:cNvCxnSpPr>
            <a:endCxn id="1533" idx="0"/>
          </p:cNvCxnSpPr>
          <p:nvPr/>
        </p:nvCxnSpPr>
        <p:spPr>
          <a:xfrm>
            <a:off x="14953200" y="3952389"/>
            <a:ext cx="0" cy="1002600"/>
          </a:xfrm>
          <a:prstGeom prst="straightConnector1">
            <a:avLst/>
          </a:prstGeom>
          <a:noFill/>
          <a:ln cap="flat" cmpd="sng" w="9525">
            <a:solidFill>
              <a:srgbClr val="251C33"/>
            </a:solidFill>
            <a:prstDash val="dot"/>
            <a:round/>
            <a:headEnd len="med" w="med" type="oval"/>
            <a:tailEnd len="med" w="med" type="none"/>
          </a:ln>
        </p:spPr>
      </p:cxnSp>
      <p:cxnSp>
        <p:nvCxnSpPr>
          <p:cNvPr id="1534" name="Google Shape;1534;p136"/>
          <p:cNvCxnSpPr>
            <a:endCxn id="1535" idx="2"/>
          </p:cNvCxnSpPr>
          <p:nvPr/>
        </p:nvCxnSpPr>
        <p:spPr>
          <a:xfrm rot="10800000">
            <a:off x="9597300" y="3223200"/>
            <a:ext cx="0" cy="853800"/>
          </a:xfrm>
          <a:prstGeom prst="straightConnector1">
            <a:avLst/>
          </a:prstGeom>
          <a:noFill/>
          <a:ln cap="flat" cmpd="sng" w="9525">
            <a:solidFill>
              <a:srgbClr val="251C33"/>
            </a:solidFill>
            <a:prstDash val="dot"/>
            <a:round/>
            <a:headEnd len="med" w="med" type="oval"/>
            <a:tailEnd len="med" w="med" type="none"/>
          </a:ln>
        </p:spPr>
      </p:cxnSp>
      <p:cxnSp>
        <p:nvCxnSpPr>
          <p:cNvPr id="1536" name="Google Shape;1536;p136"/>
          <p:cNvCxnSpPr/>
          <p:nvPr/>
        </p:nvCxnSpPr>
        <p:spPr>
          <a:xfrm>
            <a:off x="-900" y="8273950"/>
            <a:ext cx="18289800" cy="0"/>
          </a:xfrm>
          <a:prstGeom prst="straightConnector1">
            <a:avLst/>
          </a:prstGeom>
          <a:noFill/>
          <a:ln cap="flat" cmpd="sng" w="9525">
            <a:solidFill>
              <a:srgbClr val="9349F3"/>
            </a:solidFill>
            <a:prstDash val="solid"/>
            <a:round/>
            <a:headEnd len="med" w="med" type="none"/>
            <a:tailEnd len="med" w="med" type="none"/>
          </a:ln>
        </p:spPr>
      </p:cxnSp>
      <p:sp>
        <p:nvSpPr>
          <p:cNvPr id="1537" name="Google Shape;1537;p136"/>
          <p:cNvSpPr/>
          <p:nvPr/>
        </p:nvSpPr>
        <p:spPr>
          <a:xfrm>
            <a:off x="3962024" y="8104690"/>
            <a:ext cx="325200" cy="3252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1538" name="Google Shape;1538;p136"/>
          <p:cNvGrpSpPr/>
          <p:nvPr/>
        </p:nvGrpSpPr>
        <p:grpSpPr>
          <a:xfrm>
            <a:off x="3515916" y="7368500"/>
            <a:ext cx="1217400" cy="910819"/>
            <a:chOff x="3515916" y="7368500"/>
            <a:chExt cx="1217400" cy="910819"/>
          </a:xfrm>
        </p:grpSpPr>
        <p:sp>
          <p:nvSpPr>
            <p:cNvPr id="1539" name="Google Shape;1539;p136"/>
            <p:cNvSpPr txBox="1"/>
            <p:nvPr/>
          </p:nvSpPr>
          <p:spPr>
            <a:xfrm>
              <a:off x="3515916" y="7368500"/>
              <a:ext cx="1217400" cy="594000"/>
            </a:xfrm>
            <a:prstGeom prst="rect">
              <a:avLst/>
            </a:prstGeom>
            <a:solidFill>
              <a:srgbClr val="000000"/>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sz="1400">
                <a:solidFill>
                  <a:srgbClr val="FFFFFF"/>
                </a:solidFill>
                <a:latin typeface="Source Sans Pro"/>
                <a:ea typeface="Source Sans Pro"/>
                <a:cs typeface="Source Sans Pro"/>
                <a:sym typeface="Source Sans Pro"/>
              </a:endParaRPr>
            </a:p>
          </p:txBody>
        </p:sp>
        <p:sp>
          <p:nvSpPr>
            <p:cNvPr id="1540" name="Google Shape;1540;p136"/>
            <p:cNvSpPr/>
            <p:nvPr/>
          </p:nvSpPr>
          <p:spPr>
            <a:xfrm>
              <a:off x="4017982" y="7943292"/>
              <a:ext cx="213131" cy="336027"/>
            </a:xfrm>
            <a:custGeom>
              <a:rect b="b" l="l" r="r" t="t"/>
              <a:pathLst>
                <a:path extrusionOk="0" h="42589" w="101250">
                  <a:moveTo>
                    <a:pt x="0" y="11"/>
                  </a:moveTo>
                  <a:lnTo>
                    <a:pt x="50217" y="42589"/>
                  </a:lnTo>
                  <a:lnTo>
                    <a:pt x="101250" y="0"/>
                  </a:lnTo>
                  <a:close/>
                </a:path>
              </a:pathLst>
            </a:custGeom>
            <a:solidFill>
              <a:srgbClr val="000000"/>
            </a:solidFill>
            <a:ln>
              <a:noFill/>
            </a:ln>
          </p:spPr>
        </p:sp>
      </p:grpSp>
      <p:sp>
        <p:nvSpPr>
          <p:cNvPr id="1541" name="Google Shape;1541;p136"/>
          <p:cNvSpPr/>
          <p:nvPr/>
        </p:nvSpPr>
        <p:spPr>
          <a:xfrm>
            <a:off x="949865" y="8098297"/>
            <a:ext cx="325200" cy="3252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42" name="Google Shape;1542;p136"/>
          <p:cNvSpPr/>
          <p:nvPr/>
        </p:nvSpPr>
        <p:spPr>
          <a:xfrm>
            <a:off x="6930924" y="8101490"/>
            <a:ext cx="325200" cy="3252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43" name="Google Shape;1543;p136"/>
          <p:cNvSpPr/>
          <p:nvPr/>
        </p:nvSpPr>
        <p:spPr>
          <a:xfrm>
            <a:off x="11030874" y="8110850"/>
            <a:ext cx="325200" cy="3252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44" name="Google Shape;1544;p136"/>
          <p:cNvSpPr/>
          <p:nvPr/>
        </p:nvSpPr>
        <p:spPr>
          <a:xfrm>
            <a:off x="13999174" y="8110850"/>
            <a:ext cx="325200" cy="3252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45" name="Google Shape;1545;p136"/>
          <p:cNvSpPr/>
          <p:nvPr/>
        </p:nvSpPr>
        <p:spPr>
          <a:xfrm>
            <a:off x="16967474" y="8110850"/>
            <a:ext cx="325200" cy="3252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1546" name="Google Shape;1546;p136"/>
          <p:cNvCxnSpPr/>
          <p:nvPr/>
        </p:nvCxnSpPr>
        <p:spPr>
          <a:xfrm>
            <a:off x="9144900" y="6869250"/>
            <a:ext cx="0" cy="2304600"/>
          </a:xfrm>
          <a:prstGeom prst="straightConnector1">
            <a:avLst/>
          </a:prstGeom>
          <a:noFill/>
          <a:ln cap="flat" cmpd="sng" w="9525">
            <a:solidFill>
              <a:srgbClr val="50515C"/>
            </a:solidFill>
            <a:prstDash val="dot"/>
            <a:round/>
            <a:headEnd len="med" w="med" type="none"/>
            <a:tailEnd len="med" w="med" type="none"/>
          </a:ln>
        </p:spPr>
      </p:cxnSp>
      <p:sp>
        <p:nvSpPr>
          <p:cNvPr id="1547" name="Google Shape;1547;p136"/>
          <p:cNvSpPr txBox="1"/>
          <p:nvPr>
            <p:ph type="title"/>
          </p:nvPr>
        </p:nvSpPr>
        <p:spPr>
          <a:xfrm>
            <a:off x="3516225" y="7361525"/>
            <a:ext cx="1217400" cy="5940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1800"/>
              <a:buFont typeface="Source Sans Pro"/>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p:txBody>
      </p:sp>
      <p:grpSp>
        <p:nvGrpSpPr>
          <p:cNvPr id="1548" name="Google Shape;1548;p136"/>
          <p:cNvGrpSpPr/>
          <p:nvPr/>
        </p:nvGrpSpPr>
        <p:grpSpPr>
          <a:xfrm>
            <a:off x="6484641" y="7368500"/>
            <a:ext cx="1217400" cy="910819"/>
            <a:chOff x="3515916" y="7368500"/>
            <a:chExt cx="1217400" cy="910819"/>
          </a:xfrm>
        </p:grpSpPr>
        <p:sp>
          <p:nvSpPr>
            <p:cNvPr id="1549" name="Google Shape;1549;p136"/>
            <p:cNvSpPr txBox="1"/>
            <p:nvPr/>
          </p:nvSpPr>
          <p:spPr>
            <a:xfrm>
              <a:off x="3515916" y="7368500"/>
              <a:ext cx="1217400" cy="594000"/>
            </a:xfrm>
            <a:prstGeom prst="rect">
              <a:avLst/>
            </a:prstGeom>
            <a:solidFill>
              <a:schemeClr val="accent2"/>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sz="1400">
                <a:solidFill>
                  <a:srgbClr val="FFFFFF"/>
                </a:solidFill>
                <a:latin typeface="Source Sans Pro"/>
                <a:ea typeface="Source Sans Pro"/>
                <a:cs typeface="Source Sans Pro"/>
                <a:sym typeface="Source Sans Pro"/>
              </a:endParaRPr>
            </a:p>
          </p:txBody>
        </p:sp>
        <p:sp>
          <p:nvSpPr>
            <p:cNvPr id="1550" name="Google Shape;1550;p136"/>
            <p:cNvSpPr/>
            <p:nvPr/>
          </p:nvSpPr>
          <p:spPr>
            <a:xfrm>
              <a:off x="4017982" y="7943292"/>
              <a:ext cx="213131" cy="336027"/>
            </a:xfrm>
            <a:custGeom>
              <a:rect b="b" l="l" r="r" t="t"/>
              <a:pathLst>
                <a:path extrusionOk="0" h="42589" w="101250">
                  <a:moveTo>
                    <a:pt x="0" y="11"/>
                  </a:moveTo>
                  <a:lnTo>
                    <a:pt x="50217" y="42589"/>
                  </a:lnTo>
                  <a:lnTo>
                    <a:pt x="101250" y="0"/>
                  </a:lnTo>
                  <a:close/>
                </a:path>
              </a:pathLst>
            </a:custGeom>
            <a:solidFill>
              <a:schemeClr val="accent2"/>
            </a:solidFill>
            <a:ln>
              <a:noFill/>
            </a:ln>
          </p:spPr>
        </p:sp>
      </p:grpSp>
      <p:grpSp>
        <p:nvGrpSpPr>
          <p:cNvPr id="1551" name="Google Shape;1551;p136"/>
          <p:cNvGrpSpPr/>
          <p:nvPr/>
        </p:nvGrpSpPr>
        <p:grpSpPr>
          <a:xfrm>
            <a:off x="547191" y="7368500"/>
            <a:ext cx="1217400" cy="910819"/>
            <a:chOff x="3515916" y="7368500"/>
            <a:chExt cx="1217400" cy="910819"/>
          </a:xfrm>
        </p:grpSpPr>
        <p:sp>
          <p:nvSpPr>
            <p:cNvPr id="1552" name="Google Shape;1552;p136"/>
            <p:cNvSpPr txBox="1"/>
            <p:nvPr/>
          </p:nvSpPr>
          <p:spPr>
            <a:xfrm>
              <a:off x="3515916" y="7368500"/>
              <a:ext cx="1217400" cy="594000"/>
            </a:xfrm>
            <a:prstGeom prst="rect">
              <a:avLst/>
            </a:prstGeom>
            <a:solidFill>
              <a:schemeClr val="accent1"/>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sz="1400">
                <a:solidFill>
                  <a:srgbClr val="FFFFFF"/>
                </a:solidFill>
                <a:latin typeface="Source Sans Pro"/>
                <a:ea typeface="Source Sans Pro"/>
                <a:cs typeface="Source Sans Pro"/>
                <a:sym typeface="Source Sans Pro"/>
              </a:endParaRPr>
            </a:p>
          </p:txBody>
        </p:sp>
        <p:sp>
          <p:nvSpPr>
            <p:cNvPr id="1553" name="Google Shape;1553;p136"/>
            <p:cNvSpPr/>
            <p:nvPr/>
          </p:nvSpPr>
          <p:spPr>
            <a:xfrm>
              <a:off x="4017982" y="7943292"/>
              <a:ext cx="213131" cy="336027"/>
            </a:xfrm>
            <a:custGeom>
              <a:rect b="b" l="l" r="r" t="t"/>
              <a:pathLst>
                <a:path extrusionOk="0" h="42589" w="101250">
                  <a:moveTo>
                    <a:pt x="0" y="11"/>
                  </a:moveTo>
                  <a:lnTo>
                    <a:pt x="50217" y="42589"/>
                  </a:lnTo>
                  <a:lnTo>
                    <a:pt x="101250" y="0"/>
                  </a:lnTo>
                  <a:close/>
                </a:path>
              </a:pathLst>
            </a:custGeom>
            <a:solidFill>
              <a:schemeClr val="accent1"/>
            </a:solidFill>
            <a:ln>
              <a:noFill/>
            </a:ln>
          </p:spPr>
        </p:sp>
      </p:grpSp>
      <p:grpSp>
        <p:nvGrpSpPr>
          <p:cNvPr id="1554" name="Google Shape;1554;p136"/>
          <p:cNvGrpSpPr/>
          <p:nvPr/>
        </p:nvGrpSpPr>
        <p:grpSpPr>
          <a:xfrm rot="10800000">
            <a:off x="13556466" y="8254250"/>
            <a:ext cx="1217400" cy="910819"/>
            <a:chOff x="3515916" y="7368500"/>
            <a:chExt cx="1217400" cy="910819"/>
          </a:xfrm>
        </p:grpSpPr>
        <p:sp>
          <p:nvSpPr>
            <p:cNvPr id="1555" name="Google Shape;1555;p136"/>
            <p:cNvSpPr txBox="1"/>
            <p:nvPr/>
          </p:nvSpPr>
          <p:spPr>
            <a:xfrm>
              <a:off x="3515916" y="7368500"/>
              <a:ext cx="1217400" cy="594000"/>
            </a:xfrm>
            <a:prstGeom prst="rect">
              <a:avLst/>
            </a:prstGeom>
            <a:solidFill>
              <a:srgbClr val="000000"/>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sz="1400">
                <a:solidFill>
                  <a:srgbClr val="FFFFFF"/>
                </a:solidFill>
                <a:latin typeface="Source Sans Pro"/>
                <a:ea typeface="Source Sans Pro"/>
                <a:cs typeface="Source Sans Pro"/>
                <a:sym typeface="Source Sans Pro"/>
              </a:endParaRPr>
            </a:p>
          </p:txBody>
        </p:sp>
        <p:sp>
          <p:nvSpPr>
            <p:cNvPr id="1556" name="Google Shape;1556;p136"/>
            <p:cNvSpPr/>
            <p:nvPr/>
          </p:nvSpPr>
          <p:spPr>
            <a:xfrm>
              <a:off x="4017982" y="7943292"/>
              <a:ext cx="213131" cy="336027"/>
            </a:xfrm>
            <a:custGeom>
              <a:rect b="b" l="l" r="r" t="t"/>
              <a:pathLst>
                <a:path extrusionOk="0" h="42589" w="101250">
                  <a:moveTo>
                    <a:pt x="0" y="11"/>
                  </a:moveTo>
                  <a:lnTo>
                    <a:pt x="50217" y="42589"/>
                  </a:lnTo>
                  <a:lnTo>
                    <a:pt x="101250" y="0"/>
                  </a:lnTo>
                  <a:close/>
                </a:path>
              </a:pathLst>
            </a:custGeom>
            <a:solidFill>
              <a:srgbClr val="000000"/>
            </a:solidFill>
            <a:ln>
              <a:noFill/>
            </a:ln>
          </p:spPr>
        </p:sp>
      </p:grpSp>
      <p:grpSp>
        <p:nvGrpSpPr>
          <p:cNvPr id="1557" name="Google Shape;1557;p136"/>
          <p:cNvGrpSpPr/>
          <p:nvPr/>
        </p:nvGrpSpPr>
        <p:grpSpPr>
          <a:xfrm rot="10800000">
            <a:off x="10587741" y="8254250"/>
            <a:ext cx="1217400" cy="910819"/>
            <a:chOff x="3515916" y="7368500"/>
            <a:chExt cx="1217400" cy="910819"/>
          </a:xfrm>
        </p:grpSpPr>
        <p:sp>
          <p:nvSpPr>
            <p:cNvPr id="1558" name="Google Shape;1558;p136"/>
            <p:cNvSpPr txBox="1"/>
            <p:nvPr/>
          </p:nvSpPr>
          <p:spPr>
            <a:xfrm>
              <a:off x="3515916" y="7368500"/>
              <a:ext cx="1217400" cy="594000"/>
            </a:xfrm>
            <a:prstGeom prst="rect">
              <a:avLst/>
            </a:prstGeom>
            <a:solidFill>
              <a:schemeClr val="accent2"/>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sz="1400">
                <a:solidFill>
                  <a:srgbClr val="FFFFFF"/>
                </a:solidFill>
                <a:latin typeface="Source Sans Pro"/>
                <a:ea typeface="Source Sans Pro"/>
                <a:cs typeface="Source Sans Pro"/>
                <a:sym typeface="Source Sans Pro"/>
              </a:endParaRPr>
            </a:p>
          </p:txBody>
        </p:sp>
        <p:sp>
          <p:nvSpPr>
            <p:cNvPr id="1559" name="Google Shape;1559;p136"/>
            <p:cNvSpPr/>
            <p:nvPr/>
          </p:nvSpPr>
          <p:spPr>
            <a:xfrm>
              <a:off x="4017982" y="7943292"/>
              <a:ext cx="213131" cy="336027"/>
            </a:xfrm>
            <a:custGeom>
              <a:rect b="b" l="l" r="r" t="t"/>
              <a:pathLst>
                <a:path extrusionOk="0" h="42589" w="101250">
                  <a:moveTo>
                    <a:pt x="0" y="11"/>
                  </a:moveTo>
                  <a:lnTo>
                    <a:pt x="50217" y="42589"/>
                  </a:lnTo>
                  <a:lnTo>
                    <a:pt x="101250" y="0"/>
                  </a:lnTo>
                  <a:close/>
                </a:path>
              </a:pathLst>
            </a:custGeom>
            <a:solidFill>
              <a:schemeClr val="accent2"/>
            </a:solidFill>
            <a:ln>
              <a:noFill/>
            </a:ln>
          </p:spPr>
        </p:sp>
      </p:grpSp>
      <p:grpSp>
        <p:nvGrpSpPr>
          <p:cNvPr id="1560" name="Google Shape;1560;p136"/>
          <p:cNvGrpSpPr/>
          <p:nvPr/>
        </p:nvGrpSpPr>
        <p:grpSpPr>
          <a:xfrm rot="10800000">
            <a:off x="16525191" y="8254250"/>
            <a:ext cx="1217400" cy="910819"/>
            <a:chOff x="3515916" y="7368500"/>
            <a:chExt cx="1217400" cy="910819"/>
          </a:xfrm>
        </p:grpSpPr>
        <p:sp>
          <p:nvSpPr>
            <p:cNvPr id="1561" name="Google Shape;1561;p136"/>
            <p:cNvSpPr txBox="1"/>
            <p:nvPr/>
          </p:nvSpPr>
          <p:spPr>
            <a:xfrm>
              <a:off x="3515916" y="7368500"/>
              <a:ext cx="1217400" cy="594000"/>
            </a:xfrm>
            <a:prstGeom prst="rect">
              <a:avLst/>
            </a:prstGeom>
            <a:solidFill>
              <a:schemeClr val="accent1"/>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sz="1400">
                <a:solidFill>
                  <a:srgbClr val="FFFFFF"/>
                </a:solidFill>
                <a:latin typeface="Source Sans Pro"/>
                <a:ea typeface="Source Sans Pro"/>
                <a:cs typeface="Source Sans Pro"/>
                <a:sym typeface="Source Sans Pro"/>
              </a:endParaRPr>
            </a:p>
          </p:txBody>
        </p:sp>
        <p:sp>
          <p:nvSpPr>
            <p:cNvPr id="1562" name="Google Shape;1562;p136"/>
            <p:cNvSpPr/>
            <p:nvPr/>
          </p:nvSpPr>
          <p:spPr>
            <a:xfrm>
              <a:off x="4017982" y="7943292"/>
              <a:ext cx="213131" cy="336027"/>
            </a:xfrm>
            <a:custGeom>
              <a:rect b="b" l="l" r="r" t="t"/>
              <a:pathLst>
                <a:path extrusionOk="0" h="42589" w="101250">
                  <a:moveTo>
                    <a:pt x="0" y="11"/>
                  </a:moveTo>
                  <a:lnTo>
                    <a:pt x="50217" y="42589"/>
                  </a:lnTo>
                  <a:lnTo>
                    <a:pt x="101250" y="0"/>
                  </a:lnTo>
                  <a:close/>
                </a:path>
              </a:pathLst>
            </a:custGeom>
            <a:solidFill>
              <a:schemeClr val="accent1"/>
            </a:solidFill>
            <a:ln>
              <a:noFill/>
            </a:ln>
          </p:spPr>
        </p:sp>
      </p:grpSp>
      <p:sp>
        <p:nvSpPr>
          <p:cNvPr id="1563" name="Google Shape;1563;p136"/>
          <p:cNvSpPr txBox="1"/>
          <p:nvPr>
            <p:ph idx="2" type="title"/>
          </p:nvPr>
        </p:nvSpPr>
        <p:spPr>
          <a:xfrm>
            <a:off x="6485250" y="7361525"/>
            <a:ext cx="1217400" cy="5940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1800"/>
              <a:buFont typeface="Source Sans Pro"/>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p:txBody>
      </p:sp>
      <p:sp>
        <p:nvSpPr>
          <p:cNvPr id="1564" name="Google Shape;1564;p136"/>
          <p:cNvSpPr txBox="1"/>
          <p:nvPr>
            <p:ph idx="3" type="title"/>
          </p:nvPr>
        </p:nvSpPr>
        <p:spPr>
          <a:xfrm>
            <a:off x="547200" y="7361525"/>
            <a:ext cx="1217400" cy="5940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1400"/>
              <a:buFont typeface="Source Sans Pro"/>
              <a:buNone/>
              <a:defRPr sz="14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565" name="Google Shape;1565;p136"/>
          <p:cNvSpPr txBox="1"/>
          <p:nvPr>
            <p:ph idx="4" type="title"/>
          </p:nvPr>
        </p:nvSpPr>
        <p:spPr>
          <a:xfrm>
            <a:off x="10584775" y="8579850"/>
            <a:ext cx="1217400" cy="5940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1800"/>
              <a:buFont typeface="Source Sans Pro"/>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p:txBody>
      </p:sp>
      <p:sp>
        <p:nvSpPr>
          <p:cNvPr id="1566" name="Google Shape;1566;p136"/>
          <p:cNvSpPr txBox="1"/>
          <p:nvPr>
            <p:ph idx="5" type="title"/>
          </p:nvPr>
        </p:nvSpPr>
        <p:spPr>
          <a:xfrm>
            <a:off x="13554988" y="8579850"/>
            <a:ext cx="1217400" cy="5940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1800"/>
              <a:buFont typeface="Source Sans Pro"/>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p:txBody>
      </p:sp>
      <p:sp>
        <p:nvSpPr>
          <p:cNvPr id="1567" name="Google Shape;1567;p136"/>
          <p:cNvSpPr txBox="1"/>
          <p:nvPr>
            <p:ph idx="6" type="title"/>
          </p:nvPr>
        </p:nvSpPr>
        <p:spPr>
          <a:xfrm>
            <a:off x="16525188" y="8579850"/>
            <a:ext cx="1217400" cy="5940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1800"/>
              <a:buFont typeface="Source Sans Pro"/>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p:txBody>
      </p:sp>
      <p:sp>
        <p:nvSpPr>
          <p:cNvPr id="1568" name="Google Shape;1568;p136"/>
          <p:cNvSpPr txBox="1"/>
          <p:nvPr>
            <p:ph idx="7" type="title"/>
          </p:nvPr>
        </p:nvSpPr>
        <p:spPr>
          <a:xfrm>
            <a:off x="8336400" y="5957600"/>
            <a:ext cx="1615200" cy="695400"/>
          </a:xfrm>
          <a:prstGeom prst="rect">
            <a:avLst/>
          </a:prstGeom>
          <a:noFill/>
          <a:ln>
            <a:noFill/>
          </a:ln>
        </p:spPr>
        <p:txBody>
          <a:bodyPr anchorCtr="0" anchor="b" bIns="0" lIns="0" spcFirstLastPara="1" rIns="0" wrap="square" tIns="0">
            <a:noAutofit/>
          </a:bodyPr>
          <a:lstStyle>
            <a:lvl1pPr lvl="0" rtl="0" algn="ctr">
              <a:lnSpc>
                <a:spcPct val="80000"/>
              </a:lnSpc>
              <a:spcBef>
                <a:spcPts val="0"/>
              </a:spcBef>
              <a:spcAft>
                <a:spcPts val="0"/>
              </a:spcAft>
              <a:buClr>
                <a:schemeClr val="dk1"/>
              </a:buClr>
              <a:buSzPts val="2000"/>
              <a:buNone/>
              <a:defRPr b="1" sz="2000"/>
            </a:lvl1pPr>
            <a:lvl2pPr lvl="1"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569" name="Google Shape;1569;p136"/>
          <p:cNvSpPr txBox="1"/>
          <p:nvPr>
            <p:ph idx="1" type="body"/>
          </p:nvPr>
        </p:nvSpPr>
        <p:spPr>
          <a:xfrm>
            <a:off x="8109600" y="1985550"/>
            <a:ext cx="2975400" cy="2429400"/>
          </a:xfrm>
          <a:prstGeom prst="rect">
            <a:avLst/>
          </a:prstGeom>
          <a:noFill/>
          <a:ln>
            <a:noFill/>
          </a:ln>
        </p:spPr>
        <p:txBody>
          <a:bodyPr anchorCtr="0" anchor="t" bIns="91450" lIns="91450" spcFirstLastPara="1" rIns="91450" wrap="square" tIns="91450">
            <a:noAutofit/>
          </a:bodyPr>
          <a:lstStyle>
            <a:lvl1pPr indent="-317500" lvl="0" marL="457200" rtl="0" algn="ctr">
              <a:lnSpc>
                <a:spcPct val="100000"/>
              </a:lnSpc>
              <a:spcBef>
                <a:spcPts val="0"/>
              </a:spcBef>
              <a:spcAft>
                <a:spcPts val="0"/>
              </a:spcAft>
              <a:buSzPts val="1400"/>
              <a:buFont typeface="Source Sans Pro"/>
              <a:buChar char="●"/>
              <a:defRPr b="1" sz="1400">
                <a:latin typeface="Source Sans Pro"/>
                <a:ea typeface="Source Sans Pro"/>
                <a:cs typeface="Source Sans Pro"/>
                <a:sym typeface="Source Sans Pro"/>
              </a:defRPr>
            </a:lvl1pPr>
            <a:lvl2pPr indent="-317500" lvl="1" marL="9144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2pPr>
            <a:lvl3pPr indent="-317500" lvl="2" marL="13716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3pPr>
            <a:lvl4pPr indent="-317500" lvl="3" marL="18288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4pPr>
            <a:lvl5pPr indent="-317500" lvl="4" marL="22860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5pPr>
            <a:lvl6pPr indent="-317500" lvl="5" marL="27432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6pPr>
            <a:lvl7pPr indent="-317500" lvl="6" marL="32004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7pPr>
            <a:lvl8pPr indent="-317500" lvl="7" marL="36576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8pPr>
            <a:lvl9pPr indent="-317500" lvl="8" marL="4114800" rtl="0">
              <a:spcBef>
                <a:spcPts val="0"/>
              </a:spcBef>
              <a:spcAft>
                <a:spcPts val="0"/>
              </a:spcAft>
              <a:buSzPts val="1400"/>
              <a:buFont typeface="Source Sans Pro"/>
              <a:buChar char="■"/>
              <a:defRPr sz="1400">
                <a:latin typeface="Source Sans Pro"/>
                <a:ea typeface="Source Sans Pro"/>
                <a:cs typeface="Source Sans Pro"/>
                <a:sym typeface="Source Sans Pro"/>
              </a:defRPr>
            </a:lvl9pPr>
          </a:lstStyle>
          <a:p/>
        </p:txBody>
      </p:sp>
      <p:sp>
        <p:nvSpPr>
          <p:cNvPr id="1570" name="Google Shape;1570;p136"/>
          <p:cNvSpPr txBox="1"/>
          <p:nvPr>
            <p:ph idx="8" type="body"/>
          </p:nvPr>
        </p:nvSpPr>
        <p:spPr>
          <a:xfrm>
            <a:off x="13465500" y="5005175"/>
            <a:ext cx="2975400" cy="2429400"/>
          </a:xfrm>
          <a:prstGeom prst="rect">
            <a:avLst/>
          </a:prstGeom>
          <a:noFill/>
          <a:ln>
            <a:noFill/>
          </a:ln>
        </p:spPr>
        <p:txBody>
          <a:bodyPr anchorCtr="0" anchor="t" bIns="91450" lIns="91450" spcFirstLastPara="1" rIns="91450" wrap="square" tIns="91450">
            <a:noAutofit/>
          </a:bodyPr>
          <a:lstStyle>
            <a:lvl1pPr indent="-317500" lvl="0" marL="457200" rtl="0" algn="ctr">
              <a:lnSpc>
                <a:spcPct val="100000"/>
              </a:lnSpc>
              <a:spcBef>
                <a:spcPts val="0"/>
              </a:spcBef>
              <a:spcAft>
                <a:spcPts val="0"/>
              </a:spcAft>
              <a:buSzPts val="1400"/>
              <a:buFont typeface="Source Sans Pro"/>
              <a:buChar char="●"/>
              <a:defRPr b="1" sz="1400">
                <a:latin typeface="Source Sans Pro"/>
                <a:ea typeface="Source Sans Pro"/>
                <a:cs typeface="Source Sans Pro"/>
                <a:sym typeface="Source Sans Pro"/>
              </a:defRPr>
            </a:lvl1pPr>
            <a:lvl2pPr indent="-317500" lvl="1" marL="9144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2pPr>
            <a:lvl3pPr indent="-317500" lvl="2" marL="13716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3pPr>
            <a:lvl4pPr indent="-317500" lvl="3" marL="18288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4pPr>
            <a:lvl5pPr indent="-317500" lvl="4" marL="22860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5pPr>
            <a:lvl6pPr indent="-317500" lvl="5" marL="27432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6pPr>
            <a:lvl7pPr indent="-317500" lvl="6" marL="32004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7pPr>
            <a:lvl8pPr indent="-317500" lvl="7" marL="36576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8pPr>
            <a:lvl9pPr indent="-317500" lvl="8" marL="4114800" rtl="0">
              <a:spcBef>
                <a:spcPts val="0"/>
              </a:spcBef>
              <a:spcAft>
                <a:spcPts val="0"/>
              </a:spcAft>
              <a:buSzPts val="1400"/>
              <a:buFont typeface="Source Sans Pro"/>
              <a:buChar char="■"/>
              <a:defRPr sz="1400">
                <a:latin typeface="Source Sans Pro"/>
                <a:ea typeface="Source Sans Pro"/>
                <a:cs typeface="Source Sans Pro"/>
                <a:sym typeface="Source Sans Pro"/>
              </a:defRPr>
            </a:lvl9pPr>
          </a:lstStyle>
          <a:p/>
        </p:txBody>
      </p:sp>
      <p:sp>
        <p:nvSpPr>
          <p:cNvPr id="1571" name="Google Shape;1571;p136"/>
          <p:cNvSpPr txBox="1"/>
          <p:nvPr>
            <p:ph idx="9" type="body"/>
          </p:nvPr>
        </p:nvSpPr>
        <p:spPr>
          <a:xfrm>
            <a:off x="1554700" y="5005175"/>
            <a:ext cx="2975400" cy="2429400"/>
          </a:xfrm>
          <a:prstGeom prst="rect">
            <a:avLst/>
          </a:prstGeom>
          <a:noFill/>
          <a:ln>
            <a:noFill/>
          </a:ln>
        </p:spPr>
        <p:txBody>
          <a:bodyPr anchorCtr="0" anchor="t" bIns="91450" lIns="91450" spcFirstLastPara="1" rIns="91450" wrap="square" tIns="91450">
            <a:noAutofit/>
          </a:bodyPr>
          <a:lstStyle>
            <a:lvl1pPr indent="-317500" lvl="0" marL="457200" rtl="0" algn="ctr">
              <a:lnSpc>
                <a:spcPct val="100000"/>
              </a:lnSpc>
              <a:spcBef>
                <a:spcPts val="0"/>
              </a:spcBef>
              <a:spcAft>
                <a:spcPts val="0"/>
              </a:spcAft>
              <a:buSzPts val="1400"/>
              <a:buFont typeface="Source Sans Pro"/>
              <a:buChar char="●"/>
              <a:defRPr b="1" sz="1400">
                <a:latin typeface="Source Sans Pro"/>
                <a:ea typeface="Source Sans Pro"/>
                <a:cs typeface="Source Sans Pro"/>
                <a:sym typeface="Source Sans Pro"/>
              </a:defRPr>
            </a:lvl1pPr>
            <a:lvl2pPr indent="-317500" lvl="1" marL="9144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2pPr>
            <a:lvl3pPr indent="-317500" lvl="2" marL="13716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3pPr>
            <a:lvl4pPr indent="-317500" lvl="3" marL="18288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4pPr>
            <a:lvl5pPr indent="-317500" lvl="4" marL="22860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5pPr>
            <a:lvl6pPr indent="-317500" lvl="5" marL="27432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6pPr>
            <a:lvl7pPr indent="-317500" lvl="6" marL="32004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7pPr>
            <a:lvl8pPr indent="-317500" lvl="7" marL="36576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8pPr>
            <a:lvl9pPr indent="-317500" lvl="8" marL="4114800" rtl="0">
              <a:spcBef>
                <a:spcPts val="0"/>
              </a:spcBef>
              <a:spcAft>
                <a:spcPts val="0"/>
              </a:spcAft>
              <a:buSzPts val="1400"/>
              <a:buFont typeface="Source Sans Pro"/>
              <a:buChar char="■"/>
              <a:defRPr sz="1400">
                <a:latin typeface="Source Sans Pro"/>
                <a:ea typeface="Source Sans Pro"/>
                <a:cs typeface="Source Sans Pro"/>
                <a:sym typeface="Source Sans Pro"/>
              </a:defRPr>
            </a:lvl9pPr>
          </a:lstStyle>
          <a:p/>
        </p:txBody>
      </p:sp>
      <p:sp>
        <p:nvSpPr>
          <p:cNvPr id="1572" name="Google Shape;1572;p136"/>
          <p:cNvSpPr txBox="1"/>
          <p:nvPr>
            <p:ph idx="13" type="title"/>
          </p:nvPr>
        </p:nvSpPr>
        <p:spPr>
          <a:xfrm>
            <a:off x="685800" y="914400"/>
            <a:ext cx="16916400" cy="91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ule">
  <p:cSld name="CUSTOM_15_1_2">
    <p:spTree>
      <p:nvGrpSpPr>
        <p:cNvPr id="1573" name="Shape 1573"/>
        <p:cNvGrpSpPr/>
        <p:nvPr/>
      </p:nvGrpSpPr>
      <p:grpSpPr>
        <a:xfrm>
          <a:off x="0" y="0"/>
          <a:ext cx="0" cy="0"/>
          <a:chOff x="0" y="0"/>
          <a:chExt cx="0" cy="0"/>
        </a:xfrm>
      </p:grpSpPr>
      <p:sp>
        <p:nvSpPr>
          <p:cNvPr id="1574" name="Google Shape;1574;p13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575" name="Google Shape;1575;p137"/>
          <p:cNvPicPr preferRelativeResize="0"/>
          <p:nvPr/>
        </p:nvPicPr>
        <p:blipFill>
          <a:blip r:embed="rId2">
            <a:alphaModFix/>
          </a:blip>
          <a:stretch>
            <a:fillRect/>
          </a:stretch>
        </p:blipFill>
        <p:spPr>
          <a:xfrm>
            <a:off x="414081" y="9445225"/>
            <a:ext cx="1459996" cy="425599"/>
          </a:xfrm>
          <a:prstGeom prst="rect">
            <a:avLst/>
          </a:prstGeom>
          <a:noFill/>
          <a:ln>
            <a:noFill/>
          </a:ln>
        </p:spPr>
      </p:pic>
      <p:cxnSp>
        <p:nvCxnSpPr>
          <p:cNvPr id="1576" name="Google Shape;1576;p137"/>
          <p:cNvCxnSpPr>
            <a:stCxn id="1577" idx="1"/>
            <a:endCxn id="1578" idx="3"/>
          </p:cNvCxnSpPr>
          <p:nvPr/>
        </p:nvCxnSpPr>
        <p:spPr>
          <a:xfrm>
            <a:off x="532555" y="5303750"/>
            <a:ext cx="17206500" cy="0"/>
          </a:xfrm>
          <a:prstGeom prst="straightConnector1">
            <a:avLst/>
          </a:prstGeom>
          <a:noFill/>
          <a:ln cap="flat" cmpd="sng" w="9525">
            <a:solidFill>
              <a:srgbClr val="934AF4"/>
            </a:solidFill>
            <a:prstDash val="solid"/>
            <a:round/>
            <a:headEnd len="med" w="med" type="none"/>
            <a:tailEnd len="med" w="med" type="none"/>
          </a:ln>
        </p:spPr>
      </p:cxnSp>
      <p:sp>
        <p:nvSpPr>
          <p:cNvPr id="1577" name="Google Shape;1577;p137"/>
          <p:cNvSpPr/>
          <p:nvPr/>
        </p:nvSpPr>
        <p:spPr>
          <a:xfrm>
            <a:off x="532555" y="4647350"/>
            <a:ext cx="2124000" cy="1312800"/>
          </a:xfrm>
          <a:prstGeom prst="rect">
            <a:avLst/>
          </a:prstGeom>
          <a:solidFill>
            <a:srgbClr val="FFFFFF"/>
          </a:solidFill>
          <a:ln cap="flat" cmpd="sng" w="9525">
            <a:solidFill>
              <a:srgbClr val="934A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sp>
        <p:nvSpPr>
          <p:cNvPr id="1579" name="Google Shape;1579;p137"/>
          <p:cNvSpPr/>
          <p:nvPr/>
        </p:nvSpPr>
        <p:spPr>
          <a:xfrm>
            <a:off x="3046290" y="4647350"/>
            <a:ext cx="2124000" cy="1312800"/>
          </a:xfrm>
          <a:prstGeom prst="rect">
            <a:avLst/>
          </a:prstGeom>
          <a:solidFill>
            <a:srgbClr val="FFFFFF"/>
          </a:solidFill>
          <a:ln cap="flat" cmpd="sng" w="9525">
            <a:solidFill>
              <a:srgbClr val="934A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sp>
        <p:nvSpPr>
          <p:cNvPr id="1580" name="Google Shape;1580;p137"/>
          <p:cNvSpPr/>
          <p:nvPr/>
        </p:nvSpPr>
        <p:spPr>
          <a:xfrm>
            <a:off x="5560026" y="4647350"/>
            <a:ext cx="2124000" cy="1312800"/>
          </a:xfrm>
          <a:prstGeom prst="rect">
            <a:avLst/>
          </a:prstGeom>
          <a:solidFill>
            <a:srgbClr val="FFFFFF"/>
          </a:solidFill>
          <a:ln cap="flat" cmpd="sng" w="9525">
            <a:solidFill>
              <a:srgbClr val="934A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sp>
        <p:nvSpPr>
          <p:cNvPr id="1581" name="Google Shape;1581;p137"/>
          <p:cNvSpPr/>
          <p:nvPr/>
        </p:nvSpPr>
        <p:spPr>
          <a:xfrm>
            <a:off x="8073762" y="4647350"/>
            <a:ext cx="2124000" cy="1312800"/>
          </a:xfrm>
          <a:prstGeom prst="rect">
            <a:avLst/>
          </a:prstGeom>
          <a:solidFill>
            <a:srgbClr val="FFFFFF"/>
          </a:solidFill>
          <a:ln cap="flat" cmpd="sng" w="9525">
            <a:solidFill>
              <a:srgbClr val="934A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sp>
        <p:nvSpPr>
          <p:cNvPr id="1582" name="Google Shape;1582;p137"/>
          <p:cNvSpPr/>
          <p:nvPr/>
        </p:nvSpPr>
        <p:spPr>
          <a:xfrm>
            <a:off x="13101233" y="4647350"/>
            <a:ext cx="2124000" cy="1312800"/>
          </a:xfrm>
          <a:prstGeom prst="rect">
            <a:avLst/>
          </a:prstGeom>
          <a:solidFill>
            <a:srgbClr val="FFFFFF"/>
          </a:solidFill>
          <a:ln cap="flat" cmpd="sng" w="9525">
            <a:solidFill>
              <a:srgbClr val="934A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sp>
        <p:nvSpPr>
          <p:cNvPr id="1583" name="Google Shape;1583;p137"/>
          <p:cNvSpPr/>
          <p:nvPr/>
        </p:nvSpPr>
        <p:spPr>
          <a:xfrm>
            <a:off x="10587497" y="4647350"/>
            <a:ext cx="2124000" cy="1312800"/>
          </a:xfrm>
          <a:prstGeom prst="rect">
            <a:avLst/>
          </a:prstGeom>
          <a:solidFill>
            <a:srgbClr val="FFFFFF"/>
          </a:solidFill>
          <a:ln cap="flat" cmpd="sng" w="9525">
            <a:solidFill>
              <a:srgbClr val="934A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a:p>
            <a:pPr indent="0" lvl="0" marL="0" rtl="0" algn="ctr">
              <a:spcBef>
                <a:spcPts val="0"/>
              </a:spcBef>
              <a:spcAft>
                <a:spcPts val="0"/>
              </a:spcAft>
              <a:buNone/>
            </a:pPr>
            <a:r>
              <a:t/>
            </a:r>
            <a:endParaRPr sz="2000">
              <a:solidFill>
                <a:srgbClr val="000000"/>
              </a:solidFill>
              <a:latin typeface="Source Sans Pro"/>
              <a:ea typeface="Source Sans Pro"/>
              <a:cs typeface="Source Sans Pro"/>
              <a:sym typeface="Source Sans Pro"/>
            </a:endParaRPr>
          </a:p>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sp>
        <p:nvSpPr>
          <p:cNvPr id="1578" name="Google Shape;1578;p137"/>
          <p:cNvSpPr/>
          <p:nvPr/>
        </p:nvSpPr>
        <p:spPr>
          <a:xfrm>
            <a:off x="15614969" y="4647350"/>
            <a:ext cx="2124000" cy="1312800"/>
          </a:xfrm>
          <a:prstGeom prst="rect">
            <a:avLst/>
          </a:prstGeom>
          <a:solidFill>
            <a:srgbClr val="FFFFFF"/>
          </a:solidFill>
          <a:ln cap="flat" cmpd="sng" w="9525">
            <a:solidFill>
              <a:srgbClr val="934A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cxnSp>
        <p:nvCxnSpPr>
          <p:cNvPr id="1584" name="Google Shape;1584;p137"/>
          <p:cNvCxnSpPr/>
          <p:nvPr/>
        </p:nvCxnSpPr>
        <p:spPr>
          <a:xfrm>
            <a:off x="5534140" y="6339825"/>
            <a:ext cx="2183400" cy="7800"/>
          </a:xfrm>
          <a:prstGeom prst="straightConnector1">
            <a:avLst/>
          </a:prstGeom>
          <a:noFill/>
          <a:ln cap="flat" cmpd="sng" w="9525">
            <a:solidFill>
              <a:srgbClr val="595959"/>
            </a:solidFill>
            <a:prstDash val="dot"/>
            <a:round/>
            <a:headEnd len="med" w="med" type="oval"/>
            <a:tailEnd len="med" w="med" type="oval"/>
          </a:ln>
        </p:spPr>
      </p:cxnSp>
      <p:cxnSp>
        <p:nvCxnSpPr>
          <p:cNvPr id="1585" name="Google Shape;1585;p137"/>
          <p:cNvCxnSpPr/>
          <p:nvPr/>
        </p:nvCxnSpPr>
        <p:spPr>
          <a:xfrm>
            <a:off x="532572" y="6343725"/>
            <a:ext cx="4648200" cy="0"/>
          </a:xfrm>
          <a:prstGeom prst="straightConnector1">
            <a:avLst/>
          </a:prstGeom>
          <a:noFill/>
          <a:ln cap="flat" cmpd="sng" w="9525">
            <a:solidFill>
              <a:srgbClr val="595959"/>
            </a:solidFill>
            <a:prstDash val="dot"/>
            <a:round/>
            <a:headEnd len="med" w="med" type="oval"/>
            <a:tailEnd len="med" w="med" type="oval"/>
          </a:ln>
        </p:spPr>
      </p:cxnSp>
      <p:cxnSp>
        <p:nvCxnSpPr>
          <p:cNvPr id="1586" name="Google Shape;1586;p137"/>
          <p:cNvCxnSpPr/>
          <p:nvPr/>
        </p:nvCxnSpPr>
        <p:spPr>
          <a:xfrm>
            <a:off x="8070610" y="6343750"/>
            <a:ext cx="4648200" cy="0"/>
          </a:xfrm>
          <a:prstGeom prst="straightConnector1">
            <a:avLst/>
          </a:prstGeom>
          <a:noFill/>
          <a:ln cap="flat" cmpd="sng" w="9525">
            <a:solidFill>
              <a:srgbClr val="595959"/>
            </a:solidFill>
            <a:prstDash val="dot"/>
            <a:round/>
            <a:headEnd len="med" w="med" type="oval"/>
            <a:tailEnd len="med" w="med" type="oval"/>
          </a:ln>
        </p:spPr>
      </p:cxnSp>
      <p:cxnSp>
        <p:nvCxnSpPr>
          <p:cNvPr id="1587" name="Google Shape;1587;p137"/>
          <p:cNvCxnSpPr/>
          <p:nvPr/>
        </p:nvCxnSpPr>
        <p:spPr>
          <a:xfrm>
            <a:off x="13072175" y="6339825"/>
            <a:ext cx="2183400" cy="7800"/>
          </a:xfrm>
          <a:prstGeom prst="straightConnector1">
            <a:avLst/>
          </a:prstGeom>
          <a:noFill/>
          <a:ln cap="flat" cmpd="sng" w="9525">
            <a:solidFill>
              <a:srgbClr val="595959"/>
            </a:solidFill>
            <a:prstDash val="dot"/>
            <a:round/>
            <a:headEnd len="med" w="med" type="oval"/>
            <a:tailEnd len="med" w="med" type="oval"/>
          </a:ln>
        </p:spPr>
      </p:cxnSp>
      <p:cxnSp>
        <p:nvCxnSpPr>
          <p:cNvPr id="1588" name="Google Shape;1588;p137"/>
          <p:cNvCxnSpPr/>
          <p:nvPr/>
        </p:nvCxnSpPr>
        <p:spPr>
          <a:xfrm>
            <a:off x="532555" y="4263725"/>
            <a:ext cx="14718000" cy="0"/>
          </a:xfrm>
          <a:prstGeom prst="straightConnector1">
            <a:avLst/>
          </a:prstGeom>
          <a:noFill/>
          <a:ln cap="flat" cmpd="sng" w="9525">
            <a:solidFill>
              <a:srgbClr val="595959"/>
            </a:solidFill>
            <a:prstDash val="dot"/>
            <a:round/>
            <a:headEnd len="med" w="med" type="oval"/>
            <a:tailEnd len="med" w="med" type="oval"/>
          </a:ln>
        </p:spPr>
      </p:cxnSp>
      <p:sp>
        <p:nvSpPr>
          <p:cNvPr id="1589" name="Google Shape;1589;p137"/>
          <p:cNvSpPr txBox="1"/>
          <p:nvPr>
            <p:ph type="title"/>
          </p:nvPr>
        </p:nvSpPr>
        <p:spPr>
          <a:xfrm>
            <a:off x="532575" y="4647313"/>
            <a:ext cx="2124000" cy="1312800"/>
          </a:xfrm>
          <a:prstGeom prst="rect">
            <a:avLst/>
          </a:prstGeom>
        </p:spPr>
        <p:txBody>
          <a:bodyPr anchorCtr="0" anchor="ctr" bIns="91450" lIns="182900" spcFirstLastPara="1" rIns="182900" wrap="square" tIns="91450">
            <a:noAutofit/>
          </a:bodyPr>
          <a:lstStyle>
            <a:lvl1pPr lvl="0" rtl="0" algn="ctr">
              <a:lnSpc>
                <a:spcPct val="100000"/>
              </a:lnSpc>
              <a:spcBef>
                <a:spcPts val="0"/>
              </a:spcBef>
              <a:spcAft>
                <a:spcPts val="0"/>
              </a:spcAft>
              <a:buSzPts val="2000"/>
              <a:buNone/>
              <a:defRPr sz="2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590" name="Google Shape;1590;p137"/>
          <p:cNvSpPr txBox="1"/>
          <p:nvPr>
            <p:ph idx="2" type="title"/>
          </p:nvPr>
        </p:nvSpPr>
        <p:spPr>
          <a:xfrm>
            <a:off x="3046288" y="4647313"/>
            <a:ext cx="2124000" cy="1312800"/>
          </a:xfrm>
          <a:prstGeom prst="rect">
            <a:avLst/>
          </a:prstGeom>
        </p:spPr>
        <p:txBody>
          <a:bodyPr anchorCtr="0" anchor="ctr" bIns="91450" lIns="182900" spcFirstLastPara="1" rIns="182900" wrap="square" tIns="91450">
            <a:noAutofit/>
          </a:bodyPr>
          <a:lstStyle>
            <a:lvl1pPr lvl="0" rtl="0" algn="ctr">
              <a:lnSpc>
                <a:spcPct val="100000"/>
              </a:lnSpc>
              <a:spcBef>
                <a:spcPts val="0"/>
              </a:spcBef>
              <a:spcAft>
                <a:spcPts val="0"/>
              </a:spcAft>
              <a:buSzPts val="2000"/>
              <a:buNone/>
              <a:defRPr sz="2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591" name="Google Shape;1591;p137"/>
          <p:cNvSpPr txBox="1"/>
          <p:nvPr>
            <p:ph idx="3" type="title"/>
          </p:nvPr>
        </p:nvSpPr>
        <p:spPr>
          <a:xfrm>
            <a:off x="5560013" y="4647313"/>
            <a:ext cx="2124000" cy="1312800"/>
          </a:xfrm>
          <a:prstGeom prst="rect">
            <a:avLst/>
          </a:prstGeom>
        </p:spPr>
        <p:txBody>
          <a:bodyPr anchorCtr="0" anchor="ctr" bIns="91450" lIns="182900" spcFirstLastPara="1" rIns="182900" wrap="square" tIns="91450">
            <a:noAutofit/>
          </a:bodyPr>
          <a:lstStyle>
            <a:lvl1pPr lvl="0" rtl="0" algn="ctr">
              <a:lnSpc>
                <a:spcPct val="100000"/>
              </a:lnSpc>
              <a:spcBef>
                <a:spcPts val="0"/>
              </a:spcBef>
              <a:spcAft>
                <a:spcPts val="0"/>
              </a:spcAft>
              <a:buSzPts val="2000"/>
              <a:buNone/>
              <a:defRPr sz="2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592" name="Google Shape;1592;p137"/>
          <p:cNvSpPr txBox="1"/>
          <p:nvPr>
            <p:ph idx="4" type="title"/>
          </p:nvPr>
        </p:nvSpPr>
        <p:spPr>
          <a:xfrm>
            <a:off x="8073750" y="4647313"/>
            <a:ext cx="2124000" cy="1312800"/>
          </a:xfrm>
          <a:prstGeom prst="rect">
            <a:avLst/>
          </a:prstGeom>
        </p:spPr>
        <p:txBody>
          <a:bodyPr anchorCtr="0" anchor="ctr" bIns="91450" lIns="182900" spcFirstLastPara="1" rIns="182900" wrap="square" tIns="91450">
            <a:noAutofit/>
          </a:bodyPr>
          <a:lstStyle>
            <a:lvl1pPr lvl="0" rtl="0" algn="ctr">
              <a:lnSpc>
                <a:spcPct val="100000"/>
              </a:lnSpc>
              <a:spcBef>
                <a:spcPts val="0"/>
              </a:spcBef>
              <a:spcAft>
                <a:spcPts val="0"/>
              </a:spcAft>
              <a:buSzPts val="2000"/>
              <a:buNone/>
              <a:defRPr sz="2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593" name="Google Shape;1593;p137"/>
          <p:cNvSpPr txBox="1"/>
          <p:nvPr>
            <p:ph idx="5" type="title"/>
          </p:nvPr>
        </p:nvSpPr>
        <p:spPr>
          <a:xfrm>
            <a:off x="10587488" y="4647313"/>
            <a:ext cx="2124000" cy="1312800"/>
          </a:xfrm>
          <a:prstGeom prst="rect">
            <a:avLst/>
          </a:prstGeom>
        </p:spPr>
        <p:txBody>
          <a:bodyPr anchorCtr="0" anchor="ctr" bIns="91450" lIns="182900" spcFirstLastPara="1" rIns="182900" wrap="square" tIns="91450">
            <a:noAutofit/>
          </a:bodyPr>
          <a:lstStyle>
            <a:lvl1pPr lvl="0" rtl="0" algn="ctr">
              <a:lnSpc>
                <a:spcPct val="100000"/>
              </a:lnSpc>
              <a:spcBef>
                <a:spcPts val="0"/>
              </a:spcBef>
              <a:spcAft>
                <a:spcPts val="0"/>
              </a:spcAft>
              <a:buSzPts val="2000"/>
              <a:buNone/>
              <a:defRPr sz="2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594" name="Google Shape;1594;p137"/>
          <p:cNvSpPr txBox="1"/>
          <p:nvPr>
            <p:ph idx="6" type="title"/>
          </p:nvPr>
        </p:nvSpPr>
        <p:spPr>
          <a:xfrm>
            <a:off x="13101225" y="4647313"/>
            <a:ext cx="2124000" cy="1312800"/>
          </a:xfrm>
          <a:prstGeom prst="rect">
            <a:avLst/>
          </a:prstGeom>
        </p:spPr>
        <p:txBody>
          <a:bodyPr anchorCtr="0" anchor="ctr" bIns="91450" lIns="182900" spcFirstLastPara="1" rIns="182900" wrap="square" tIns="91450">
            <a:noAutofit/>
          </a:bodyPr>
          <a:lstStyle>
            <a:lvl1pPr lvl="0" rtl="0" algn="ctr">
              <a:lnSpc>
                <a:spcPct val="100000"/>
              </a:lnSpc>
              <a:spcBef>
                <a:spcPts val="0"/>
              </a:spcBef>
              <a:spcAft>
                <a:spcPts val="0"/>
              </a:spcAft>
              <a:buSzPts val="2000"/>
              <a:buNone/>
              <a:defRPr sz="2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595" name="Google Shape;1595;p137"/>
          <p:cNvSpPr txBox="1"/>
          <p:nvPr>
            <p:ph idx="7" type="title"/>
          </p:nvPr>
        </p:nvSpPr>
        <p:spPr>
          <a:xfrm>
            <a:off x="15614950" y="4647313"/>
            <a:ext cx="2124000" cy="1312800"/>
          </a:xfrm>
          <a:prstGeom prst="rect">
            <a:avLst/>
          </a:prstGeom>
        </p:spPr>
        <p:txBody>
          <a:bodyPr anchorCtr="0" anchor="ctr" bIns="91450" lIns="182900" spcFirstLastPara="1" rIns="182900" wrap="square" tIns="91450">
            <a:noAutofit/>
          </a:bodyPr>
          <a:lstStyle>
            <a:lvl1pPr lvl="0" rtl="0" algn="ctr">
              <a:lnSpc>
                <a:spcPct val="100000"/>
              </a:lnSpc>
              <a:spcBef>
                <a:spcPts val="0"/>
              </a:spcBef>
              <a:spcAft>
                <a:spcPts val="0"/>
              </a:spcAft>
              <a:buSzPts val="2000"/>
              <a:buNone/>
              <a:defRPr sz="2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596" name="Google Shape;1596;p137"/>
          <p:cNvSpPr txBox="1"/>
          <p:nvPr>
            <p:ph idx="8" type="title"/>
          </p:nvPr>
        </p:nvSpPr>
        <p:spPr>
          <a:xfrm>
            <a:off x="13582400" y="6054675"/>
            <a:ext cx="1101000" cy="426000"/>
          </a:xfrm>
          <a:prstGeom prst="rect">
            <a:avLst/>
          </a:prstGeom>
          <a:solidFill>
            <a:schemeClr val="lt1"/>
          </a:solidFill>
        </p:spPr>
        <p:txBody>
          <a:bodyPr anchorCtr="0" anchor="b" bIns="0" lIns="91450" spcFirstLastPara="1" rIns="91450" wrap="square" tIns="0">
            <a:noAutofit/>
          </a:bodyPr>
          <a:lstStyle>
            <a:lvl1pPr lvl="0" rtl="0" algn="ctr">
              <a:lnSpc>
                <a:spcPct val="100000"/>
              </a:lnSpc>
              <a:spcBef>
                <a:spcPts val="0"/>
              </a:spcBef>
              <a:spcAft>
                <a:spcPts val="0"/>
              </a:spcAft>
              <a:buSzPts val="1800"/>
              <a:buNone/>
              <a:defRPr sz="1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597" name="Google Shape;1597;p137"/>
          <p:cNvSpPr txBox="1"/>
          <p:nvPr>
            <p:ph idx="9" type="title"/>
          </p:nvPr>
        </p:nvSpPr>
        <p:spPr>
          <a:xfrm>
            <a:off x="2306175" y="6054675"/>
            <a:ext cx="1101000" cy="426000"/>
          </a:xfrm>
          <a:prstGeom prst="rect">
            <a:avLst/>
          </a:prstGeom>
          <a:solidFill>
            <a:schemeClr val="lt1"/>
          </a:solidFill>
        </p:spPr>
        <p:txBody>
          <a:bodyPr anchorCtr="0" anchor="b" bIns="0" lIns="91450" spcFirstLastPara="1" rIns="91450" wrap="square" tIns="0">
            <a:noAutofit/>
          </a:bodyPr>
          <a:lstStyle>
            <a:lvl1pPr lvl="0" rtl="0" algn="ctr">
              <a:lnSpc>
                <a:spcPct val="100000"/>
              </a:lnSpc>
              <a:spcBef>
                <a:spcPts val="0"/>
              </a:spcBef>
              <a:spcAft>
                <a:spcPts val="0"/>
              </a:spcAft>
              <a:buSzPts val="1800"/>
              <a:buNone/>
              <a:defRPr sz="1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598" name="Google Shape;1598;p137"/>
          <p:cNvSpPr txBox="1"/>
          <p:nvPr>
            <p:ph idx="13" type="title"/>
          </p:nvPr>
        </p:nvSpPr>
        <p:spPr>
          <a:xfrm>
            <a:off x="6075188" y="6054675"/>
            <a:ext cx="1101000" cy="426000"/>
          </a:xfrm>
          <a:prstGeom prst="rect">
            <a:avLst/>
          </a:prstGeom>
          <a:solidFill>
            <a:schemeClr val="lt1"/>
          </a:solidFill>
        </p:spPr>
        <p:txBody>
          <a:bodyPr anchorCtr="0" anchor="b" bIns="0" lIns="91450" spcFirstLastPara="1" rIns="91450" wrap="square" tIns="0">
            <a:noAutofit/>
          </a:bodyPr>
          <a:lstStyle>
            <a:lvl1pPr lvl="0" rtl="0" algn="ctr">
              <a:lnSpc>
                <a:spcPct val="100000"/>
              </a:lnSpc>
              <a:spcBef>
                <a:spcPts val="0"/>
              </a:spcBef>
              <a:spcAft>
                <a:spcPts val="0"/>
              </a:spcAft>
              <a:buSzPts val="1800"/>
              <a:buNone/>
              <a:defRPr sz="1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599" name="Google Shape;1599;p137"/>
          <p:cNvSpPr txBox="1"/>
          <p:nvPr>
            <p:ph idx="14" type="title"/>
          </p:nvPr>
        </p:nvSpPr>
        <p:spPr>
          <a:xfrm>
            <a:off x="9844350" y="6054675"/>
            <a:ext cx="1101000" cy="426000"/>
          </a:xfrm>
          <a:prstGeom prst="rect">
            <a:avLst/>
          </a:prstGeom>
          <a:solidFill>
            <a:schemeClr val="lt1"/>
          </a:solidFill>
        </p:spPr>
        <p:txBody>
          <a:bodyPr anchorCtr="0" anchor="b" bIns="0" lIns="91450" spcFirstLastPara="1" rIns="91450" wrap="square" tIns="0">
            <a:noAutofit/>
          </a:bodyPr>
          <a:lstStyle>
            <a:lvl1pPr lvl="0" rtl="0" algn="ctr">
              <a:lnSpc>
                <a:spcPct val="100000"/>
              </a:lnSpc>
              <a:spcBef>
                <a:spcPts val="0"/>
              </a:spcBef>
              <a:spcAft>
                <a:spcPts val="0"/>
              </a:spcAft>
              <a:buSzPts val="1800"/>
              <a:buNone/>
              <a:defRPr sz="1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00" name="Google Shape;1600;p137"/>
          <p:cNvSpPr txBox="1"/>
          <p:nvPr>
            <p:ph idx="15" type="title"/>
          </p:nvPr>
        </p:nvSpPr>
        <p:spPr>
          <a:xfrm>
            <a:off x="6577375" y="3976650"/>
            <a:ext cx="2608200" cy="426000"/>
          </a:xfrm>
          <a:prstGeom prst="rect">
            <a:avLst/>
          </a:prstGeom>
          <a:solidFill>
            <a:schemeClr val="lt1"/>
          </a:solidFill>
        </p:spPr>
        <p:txBody>
          <a:bodyPr anchorCtr="0" anchor="b" bIns="0" lIns="91450" spcFirstLastPara="1" rIns="91450" wrap="square" tIns="0">
            <a:noAutofit/>
          </a:bodyPr>
          <a:lstStyle>
            <a:lvl1pPr lvl="0" rtl="0" algn="ctr">
              <a:lnSpc>
                <a:spcPct val="100000"/>
              </a:lnSpc>
              <a:spcBef>
                <a:spcPts val="0"/>
              </a:spcBef>
              <a:spcAft>
                <a:spcPts val="0"/>
              </a:spcAft>
              <a:buSzPts val="1800"/>
              <a:buNone/>
              <a:defRPr sz="1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01" name="Google Shape;1601;p137"/>
          <p:cNvSpPr txBox="1"/>
          <p:nvPr>
            <p:ph idx="16"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ights">
  <p:cSld name="CUSTOM_15_1_1">
    <p:spTree>
      <p:nvGrpSpPr>
        <p:cNvPr id="1602" name="Shape 1602"/>
        <p:cNvGrpSpPr/>
        <p:nvPr/>
      </p:nvGrpSpPr>
      <p:grpSpPr>
        <a:xfrm>
          <a:off x="0" y="0"/>
          <a:ext cx="0" cy="0"/>
          <a:chOff x="0" y="0"/>
          <a:chExt cx="0" cy="0"/>
        </a:xfrm>
      </p:grpSpPr>
      <p:sp>
        <p:nvSpPr>
          <p:cNvPr id="1603" name="Google Shape;1603;p13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604" name="Google Shape;1604;p138"/>
          <p:cNvPicPr preferRelativeResize="0"/>
          <p:nvPr/>
        </p:nvPicPr>
        <p:blipFill>
          <a:blip r:embed="rId2">
            <a:alphaModFix/>
          </a:blip>
          <a:stretch>
            <a:fillRect/>
          </a:stretch>
        </p:blipFill>
        <p:spPr>
          <a:xfrm>
            <a:off x="414081" y="9445225"/>
            <a:ext cx="1459996" cy="425599"/>
          </a:xfrm>
          <a:prstGeom prst="rect">
            <a:avLst/>
          </a:prstGeom>
          <a:noFill/>
          <a:ln>
            <a:noFill/>
          </a:ln>
        </p:spPr>
      </p:pic>
      <p:graphicFrame>
        <p:nvGraphicFramePr>
          <p:cNvPr id="1605" name="Google Shape;1605;p138"/>
          <p:cNvGraphicFramePr/>
          <p:nvPr/>
        </p:nvGraphicFramePr>
        <p:xfrm>
          <a:off x="716550" y="2377725"/>
          <a:ext cx="3000000" cy="3000000"/>
        </p:xfrm>
        <a:graphic>
          <a:graphicData uri="http://schemas.openxmlformats.org/drawingml/2006/table">
            <a:tbl>
              <a:tblPr>
                <a:noFill/>
                <a:tableStyleId>{514D9DBD-60CB-46E0-803A-206F90190A2F}</a:tableStyleId>
              </a:tblPr>
              <a:tblGrid>
                <a:gridCol w="5430850"/>
                <a:gridCol w="5430850"/>
              </a:tblGrid>
              <a:tr h="2186300">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r>
              <a:tr h="2186300">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r>
              <a:tr h="2186300">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r>
            </a:tbl>
          </a:graphicData>
        </a:graphic>
      </p:graphicFrame>
      <p:sp>
        <p:nvSpPr>
          <p:cNvPr id="1606" name="Google Shape;1606;p138"/>
          <p:cNvSpPr txBox="1"/>
          <p:nvPr>
            <p:ph idx="1" type="subTitle"/>
          </p:nvPr>
        </p:nvSpPr>
        <p:spPr>
          <a:xfrm>
            <a:off x="685800" y="2377750"/>
            <a:ext cx="5453400" cy="2186400"/>
          </a:xfrm>
          <a:prstGeom prst="rect">
            <a:avLst/>
          </a:prstGeom>
          <a:noFill/>
          <a:ln>
            <a:noFill/>
          </a:ln>
        </p:spPr>
        <p:txBody>
          <a:bodyPr anchorCtr="0" anchor="ctr" bIns="91450" lIns="274300" spcFirstLastPara="1" rIns="91450" wrap="square" tIns="91450">
            <a:noAutofit/>
          </a:bodyPr>
          <a:lstStyle>
            <a:lvl1pPr lvl="0"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1pPr>
            <a:lvl2pPr lvl="1"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2pPr>
            <a:lvl3pPr lvl="2"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3pPr>
            <a:lvl4pPr lvl="3"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4pPr>
            <a:lvl5pPr lvl="4"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5pPr>
            <a:lvl6pPr lvl="5"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6pPr>
            <a:lvl7pPr lvl="6"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7pPr>
            <a:lvl8pPr lvl="7"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8pPr>
            <a:lvl9pPr lvl="8"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9pPr>
          </a:lstStyle>
          <a:p/>
        </p:txBody>
      </p:sp>
      <p:sp>
        <p:nvSpPr>
          <p:cNvPr id="1607" name="Google Shape;1607;p138"/>
          <p:cNvSpPr txBox="1"/>
          <p:nvPr>
            <p:ph idx="2" type="subTitle"/>
          </p:nvPr>
        </p:nvSpPr>
        <p:spPr>
          <a:xfrm>
            <a:off x="6139200" y="2377750"/>
            <a:ext cx="5453400" cy="2186400"/>
          </a:xfrm>
          <a:prstGeom prst="rect">
            <a:avLst/>
          </a:prstGeom>
          <a:noFill/>
          <a:ln>
            <a:noFill/>
          </a:ln>
        </p:spPr>
        <p:txBody>
          <a:bodyPr anchorCtr="0" anchor="ctr" bIns="91450" lIns="1554500" spcFirstLastPara="1" rIns="91450" wrap="square" tIns="91450">
            <a:noAutofit/>
          </a:bodyPr>
          <a:lstStyle>
            <a:lvl1pPr lvl="0" rtl="0">
              <a:spcBef>
                <a:spcPts val="0"/>
              </a:spcBef>
              <a:spcAft>
                <a:spcPts val="0"/>
              </a:spcAft>
              <a:buClr>
                <a:schemeClr val="accent1"/>
              </a:buClr>
              <a:buSzPts val="7200"/>
              <a:buFont typeface="Source Sans Pro"/>
              <a:buNone/>
              <a:defRPr sz="7200">
                <a:solidFill>
                  <a:schemeClr val="accent1"/>
                </a:solidFill>
                <a:latin typeface="Source Sans Pro"/>
                <a:ea typeface="Source Sans Pro"/>
                <a:cs typeface="Source Sans Pro"/>
                <a:sym typeface="Source Sans Pro"/>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p:txBody>
      </p:sp>
      <p:sp>
        <p:nvSpPr>
          <p:cNvPr id="1608" name="Google Shape;1608;p138"/>
          <p:cNvSpPr txBox="1"/>
          <p:nvPr>
            <p:ph idx="3" type="subTitle"/>
          </p:nvPr>
        </p:nvSpPr>
        <p:spPr>
          <a:xfrm>
            <a:off x="685800" y="4563938"/>
            <a:ext cx="5453400" cy="2186400"/>
          </a:xfrm>
          <a:prstGeom prst="rect">
            <a:avLst/>
          </a:prstGeom>
          <a:noFill/>
          <a:ln>
            <a:noFill/>
          </a:ln>
        </p:spPr>
        <p:txBody>
          <a:bodyPr anchorCtr="0" anchor="ctr" bIns="91450" lIns="274300" spcFirstLastPara="1" rIns="91450" wrap="square" tIns="91450">
            <a:noAutofit/>
          </a:bodyPr>
          <a:lstStyle>
            <a:lvl1pPr lvl="0"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1pPr>
            <a:lvl2pPr lvl="1"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2pPr>
            <a:lvl3pPr lvl="2"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3pPr>
            <a:lvl4pPr lvl="3"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4pPr>
            <a:lvl5pPr lvl="4"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5pPr>
            <a:lvl6pPr lvl="5"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6pPr>
            <a:lvl7pPr lvl="6"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7pPr>
            <a:lvl8pPr lvl="7"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8pPr>
            <a:lvl9pPr lvl="8"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9pPr>
          </a:lstStyle>
          <a:p/>
        </p:txBody>
      </p:sp>
      <p:sp>
        <p:nvSpPr>
          <p:cNvPr id="1609" name="Google Shape;1609;p138"/>
          <p:cNvSpPr txBox="1"/>
          <p:nvPr>
            <p:ph idx="4" type="subTitle"/>
          </p:nvPr>
        </p:nvSpPr>
        <p:spPr>
          <a:xfrm>
            <a:off x="6139200" y="4563938"/>
            <a:ext cx="5453400" cy="2186400"/>
          </a:xfrm>
          <a:prstGeom prst="rect">
            <a:avLst/>
          </a:prstGeom>
          <a:noFill/>
          <a:ln>
            <a:noFill/>
          </a:ln>
        </p:spPr>
        <p:txBody>
          <a:bodyPr anchorCtr="0" anchor="ctr" bIns="91450" lIns="1554500" spcFirstLastPara="1" rIns="91450" wrap="square" tIns="91450">
            <a:noAutofit/>
          </a:bodyPr>
          <a:lstStyle>
            <a:lvl1pPr lvl="0" rtl="0">
              <a:spcBef>
                <a:spcPts val="0"/>
              </a:spcBef>
              <a:spcAft>
                <a:spcPts val="0"/>
              </a:spcAft>
              <a:buClr>
                <a:schemeClr val="accent1"/>
              </a:buClr>
              <a:buSzPts val="7200"/>
              <a:buFont typeface="Source Sans Pro"/>
              <a:buNone/>
              <a:defRPr sz="7200">
                <a:solidFill>
                  <a:schemeClr val="accent1"/>
                </a:solidFill>
                <a:latin typeface="Source Sans Pro"/>
                <a:ea typeface="Source Sans Pro"/>
                <a:cs typeface="Source Sans Pro"/>
                <a:sym typeface="Source Sans Pro"/>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p:txBody>
      </p:sp>
      <p:sp>
        <p:nvSpPr>
          <p:cNvPr id="1610" name="Google Shape;1610;p138"/>
          <p:cNvSpPr txBox="1"/>
          <p:nvPr>
            <p:ph idx="5" type="subTitle"/>
          </p:nvPr>
        </p:nvSpPr>
        <p:spPr>
          <a:xfrm>
            <a:off x="685800" y="6750338"/>
            <a:ext cx="5453400" cy="2186400"/>
          </a:xfrm>
          <a:prstGeom prst="rect">
            <a:avLst/>
          </a:prstGeom>
          <a:noFill/>
          <a:ln>
            <a:noFill/>
          </a:ln>
        </p:spPr>
        <p:txBody>
          <a:bodyPr anchorCtr="0" anchor="ctr" bIns="91450" lIns="274300" spcFirstLastPara="1" rIns="91450" wrap="square" tIns="91450">
            <a:noAutofit/>
          </a:bodyPr>
          <a:lstStyle>
            <a:lvl1pPr lvl="0"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1pPr>
            <a:lvl2pPr lvl="1"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2pPr>
            <a:lvl3pPr lvl="2"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3pPr>
            <a:lvl4pPr lvl="3"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4pPr>
            <a:lvl5pPr lvl="4"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5pPr>
            <a:lvl6pPr lvl="5"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6pPr>
            <a:lvl7pPr lvl="6"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7pPr>
            <a:lvl8pPr lvl="7"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8pPr>
            <a:lvl9pPr lvl="8"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9pPr>
          </a:lstStyle>
          <a:p/>
        </p:txBody>
      </p:sp>
      <p:sp>
        <p:nvSpPr>
          <p:cNvPr id="1611" name="Google Shape;1611;p138"/>
          <p:cNvSpPr txBox="1"/>
          <p:nvPr>
            <p:ph idx="6" type="subTitle"/>
          </p:nvPr>
        </p:nvSpPr>
        <p:spPr>
          <a:xfrm>
            <a:off x="6139200" y="6750338"/>
            <a:ext cx="5453400" cy="2186400"/>
          </a:xfrm>
          <a:prstGeom prst="rect">
            <a:avLst/>
          </a:prstGeom>
          <a:noFill/>
          <a:ln>
            <a:noFill/>
          </a:ln>
        </p:spPr>
        <p:txBody>
          <a:bodyPr anchorCtr="0" anchor="ctr" bIns="91450" lIns="1554500" spcFirstLastPara="1" rIns="91450" wrap="square" tIns="91450">
            <a:noAutofit/>
          </a:bodyPr>
          <a:lstStyle>
            <a:lvl1pPr lvl="0" rtl="0">
              <a:spcBef>
                <a:spcPts val="0"/>
              </a:spcBef>
              <a:spcAft>
                <a:spcPts val="0"/>
              </a:spcAft>
              <a:buClr>
                <a:schemeClr val="accent1"/>
              </a:buClr>
              <a:buSzPts val="7200"/>
              <a:buFont typeface="Source Sans Pro"/>
              <a:buNone/>
              <a:defRPr sz="7200">
                <a:solidFill>
                  <a:schemeClr val="accent1"/>
                </a:solidFill>
                <a:latin typeface="Source Sans Pro"/>
                <a:ea typeface="Source Sans Pro"/>
                <a:cs typeface="Source Sans Pro"/>
                <a:sym typeface="Source Sans Pro"/>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p:txBody>
      </p:sp>
      <p:sp>
        <p:nvSpPr>
          <p:cNvPr id="1612" name="Google Shape;1612;p138"/>
          <p:cNvSpPr txBox="1"/>
          <p:nvPr>
            <p:ph idx="7" type="body"/>
          </p:nvPr>
        </p:nvSpPr>
        <p:spPr>
          <a:xfrm>
            <a:off x="12100925" y="2377750"/>
            <a:ext cx="4981800" cy="6559200"/>
          </a:xfrm>
          <a:prstGeom prst="rect">
            <a:avLst/>
          </a:prstGeom>
          <a:noFill/>
          <a:ln>
            <a:noFill/>
          </a:ln>
        </p:spPr>
        <p:txBody>
          <a:bodyPr anchorCtr="0" anchor="t" bIns="91450" lIns="91450" spcFirstLastPara="1" rIns="91450" wrap="square" tIns="91450">
            <a:noAutofit/>
          </a:bodyPr>
          <a:lstStyle>
            <a:lvl1pPr indent="-406400" lvl="0" marL="4572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1pPr>
            <a:lvl2pPr indent="-406400" lvl="1" marL="9144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2pPr>
            <a:lvl3pPr indent="-406400" lvl="2" marL="13716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3pPr>
            <a:lvl4pPr indent="-406400" lvl="3" marL="18288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4pPr>
            <a:lvl5pPr indent="-406400" lvl="4" marL="22860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5pPr>
            <a:lvl6pPr indent="-406400" lvl="5" marL="27432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6pPr>
            <a:lvl7pPr indent="-406400" lvl="6" marL="32004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7pPr>
            <a:lvl8pPr indent="-406400" lvl="7" marL="36576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8pPr>
            <a:lvl9pPr indent="-406400" lvl="8" marL="41148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9pPr>
          </a:lstStyle>
          <a:p/>
        </p:txBody>
      </p:sp>
      <p:sp>
        <p:nvSpPr>
          <p:cNvPr id="1613" name="Google Shape;1613;p138"/>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Overview 1">
  <p:cSld name="CUSTOM_15_1_1_1_2">
    <p:spTree>
      <p:nvGrpSpPr>
        <p:cNvPr id="1614" name="Shape 1614"/>
        <p:cNvGrpSpPr/>
        <p:nvPr/>
      </p:nvGrpSpPr>
      <p:grpSpPr>
        <a:xfrm>
          <a:off x="0" y="0"/>
          <a:ext cx="0" cy="0"/>
          <a:chOff x="0" y="0"/>
          <a:chExt cx="0" cy="0"/>
        </a:xfrm>
      </p:grpSpPr>
      <p:pic>
        <p:nvPicPr>
          <p:cNvPr id="1615" name="Google Shape;1615;p139"/>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616" name="Google Shape;1616;p139"/>
          <p:cNvSpPr txBox="1"/>
          <p:nvPr>
            <p:ph type="title"/>
          </p:nvPr>
        </p:nvSpPr>
        <p:spPr>
          <a:xfrm>
            <a:off x="747775" y="2340275"/>
            <a:ext cx="3930000" cy="3376800"/>
          </a:xfrm>
          <a:prstGeom prst="rect">
            <a:avLst/>
          </a:prstGeom>
        </p:spPr>
        <p:txBody>
          <a:bodyPr anchorCtr="0" anchor="t" bIns="0" lIns="0" spcFirstLastPara="1" rIns="0" wrap="square" tIns="0">
            <a:noAutofit/>
          </a:bodyPr>
          <a:lstStyle>
            <a:lvl1pPr lvl="0" rtl="0">
              <a:lnSpc>
                <a:spcPct val="110000"/>
              </a:lnSpc>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graphicFrame>
        <p:nvGraphicFramePr>
          <p:cNvPr id="1617" name="Google Shape;1617;p139"/>
          <p:cNvGraphicFramePr/>
          <p:nvPr/>
        </p:nvGraphicFramePr>
        <p:xfrm>
          <a:off x="5546950" y="2340275"/>
          <a:ext cx="3000000" cy="3000000"/>
        </p:xfrm>
        <a:graphic>
          <a:graphicData uri="http://schemas.openxmlformats.org/drawingml/2006/table">
            <a:tbl>
              <a:tblPr>
                <a:noFill/>
                <a:tableStyleId>{514D9DBD-60CB-46E0-803A-206F90190A2F}</a:tableStyleId>
              </a:tblPr>
              <a:tblGrid>
                <a:gridCol w="3170850"/>
                <a:gridCol w="8595250"/>
              </a:tblGrid>
              <a:tr h="691750">
                <a:tc>
                  <a:txBody>
                    <a:bodyPr/>
                    <a:lstStyle/>
                    <a:p>
                      <a:pPr indent="0" lvl="0" marL="0" rtl="0" algn="l">
                        <a:spcBef>
                          <a:spcPts val="0"/>
                        </a:spcBef>
                        <a:spcAft>
                          <a:spcPts val="0"/>
                        </a:spcAft>
                        <a:buNone/>
                      </a:pPr>
                      <a:r>
                        <a:t/>
                      </a:r>
                      <a:endParaRPr/>
                    </a:p>
                  </a:txBody>
                  <a:tcPr marT="91450" marB="91450" marR="91450" marL="91450">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t/>
                      </a:r>
                      <a:endParaRPr/>
                    </a:p>
                  </a:txBody>
                  <a:tcPr marT="91450" marB="91450" marR="91450" marL="91450">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accent1"/>
                    </a:solidFill>
                  </a:tcPr>
                </a:tc>
              </a:tr>
              <a:tr h="1065950">
                <a:tc>
                  <a:txBody>
                    <a:bodyPr/>
                    <a:lstStyle/>
                    <a:p>
                      <a:pPr indent="0" lvl="0" marL="0" rtl="0" algn="l">
                        <a:spcBef>
                          <a:spcPts val="0"/>
                        </a:spcBef>
                        <a:spcAft>
                          <a:spcPts val="0"/>
                        </a:spcAft>
                        <a:buNone/>
                      </a:pPr>
                      <a:r>
                        <a:t/>
                      </a:r>
                      <a:endParaRPr/>
                    </a:p>
                  </a:txBody>
                  <a:tcPr marT="91450" marB="91450" marR="91450" marL="91450">
                    <a:lnT cap="flat" cmpd="sng" w="9525">
                      <a:solidFill>
                        <a:schemeClr val="accent6"/>
                      </a:solidFill>
                      <a:prstDash val="solid"/>
                      <a:round/>
                      <a:headEnd len="sm" w="sm" type="none"/>
                      <a:tailEnd len="sm" w="sm" type="none"/>
                    </a:lnT>
                    <a:solidFill>
                      <a:srgbClr val="EEE6FD"/>
                    </a:solidFill>
                  </a:tcPr>
                </a:tc>
                <a:tc>
                  <a:txBody>
                    <a:bodyPr/>
                    <a:lstStyle/>
                    <a:p>
                      <a:pPr indent="0" lvl="0" marL="0" rtl="0" algn="l">
                        <a:spcBef>
                          <a:spcPts val="0"/>
                        </a:spcBef>
                        <a:spcAft>
                          <a:spcPts val="0"/>
                        </a:spcAft>
                        <a:buNone/>
                      </a:pPr>
                      <a:r>
                        <a:t/>
                      </a:r>
                      <a:endParaRPr/>
                    </a:p>
                  </a:txBody>
                  <a:tcPr marT="91450" marB="91450" marR="91450" marL="91450">
                    <a:lnT cap="flat" cmpd="sng" w="9525">
                      <a:solidFill>
                        <a:schemeClr val="accent6"/>
                      </a:solidFill>
                      <a:prstDash val="solid"/>
                      <a:round/>
                      <a:headEnd len="sm" w="sm" type="none"/>
                      <a:tailEnd len="sm" w="sm" type="none"/>
                    </a:lnT>
                  </a:tcPr>
                </a:tc>
              </a:tr>
              <a:tr h="1065950">
                <a:tc>
                  <a:txBody>
                    <a:bodyPr/>
                    <a:lstStyle/>
                    <a:p>
                      <a:pPr indent="0" lvl="0" marL="0" rtl="0" algn="l">
                        <a:spcBef>
                          <a:spcPts val="0"/>
                        </a:spcBef>
                        <a:spcAft>
                          <a:spcPts val="0"/>
                        </a:spcAft>
                        <a:buNone/>
                      </a:pPr>
                      <a:r>
                        <a:t/>
                      </a:r>
                      <a:endParaRPr/>
                    </a:p>
                  </a:txBody>
                  <a:tcPr marT="91450" marB="91450" marR="91450" marL="91450">
                    <a:solidFill>
                      <a:srgbClr val="EEE6FD"/>
                    </a:solidFill>
                  </a:tcPr>
                </a:tc>
                <a:tc>
                  <a:txBody>
                    <a:bodyPr/>
                    <a:lstStyle/>
                    <a:p>
                      <a:pPr indent="0" lvl="0" marL="0" rtl="0" algn="l">
                        <a:spcBef>
                          <a:spcPts val="0"/>
                        </a:spcBef>
                        <a:spcAft>
                          <a:spcPts val="0"/>
                        </a:spcAft>
                        <a:buNone/>
                      </a:pPr>
                      <a:r>
                        <a:t/>
                      </a:r>
                      <a:endParaRPr/>
                    </a:p>
                  </a:txBody>
                  <a:tcPr marT="91450" marB="91450" marR="91450" marL="91450"/>
                </a:tc>
              </a:tr>
              <a:tr h="1065950">
                <a:tc>
                  <a:txBody>
                    <a:bodyPr/>
                    <a:lstStyle/>
                    <a:p>
                      <a:pPr indent="0" lvl="0" marL="0" rtl="0" algn="l">
                        <a:spcBef>
                          <a:spcPts val="0"/>
                        </a:spcBef>
                        <a:spcAft>
                          <a:spcPts val="0"/>
                        </a:spcAft>
                        <a:buNone/>
                      </a:pPr>
                      <a:r>
                        <a:t/>
                      </a:r>
                      <a:endParaRPr/>
                    </a:p>
                  </a:txBody>
                  <a:tcPr marT="91450" marB="91450" marR="91450" marL="91450">
                    <a:solidFill>
                      <a:srgbClr val="EEE6FD"/>
                    </a:solidFill>
                  </a:tcPr>
                </a:tc>
                <a:tc>
                  <a:txBody>
                    <a:bodyPr/>
                    <a:lstStyle/>
                    <a:p>
                      <a:pPr indent="0" lvl="0" marL="0" rtl="0" algn="l">
                        <a:spcBef>
                          <a:spcPts val="0"/>
                        </a:spcBef>
                        <a:spcAft>
                          <a:spcPts val="0"/>
                        </a:spcAft>
                        <a:buNone/>
                      </a:pPr>
                      <a:r>
                        <a:t/>
                      </a:r>
                      <a:endParaRPr/>
                    </a:p>
                  </a:txBody>
                  <a:tcPr marT="91450" marB="91450" marR="91450" marL="91450"/>
                </a:tc>
              </a:tr>
              <a:tr h="814600">
                <a:tc>
                  <a:txBody>
                    <a:bodyPr/>
                    <a:lstStyle/>
                    <a:p>
                      <a:pPr indent="0" lvl="0" marL="0" rtl="0" algn="l">
                        <a:spcBef>
                          <a:spcPts val="0"/>
                        </a:spcBef>
                        <a:spcAft>
                          <a:spcPts val="0"/>
                        </a:spcAft>
                        <a:buNone/>
                      </a:pPr>
                      <a:r>
                        <a:t/>
                      </a:r>
                      <a:endParaRPr/>
                    </a:p>
                  </a:txBody>
                  <a:tcPr marT="91450" marB="91450" marR="91450" marL="91450">
                    <a:solidFill>
                      <a:srgbClr val="EEE6FD"/>
                    </a:solidFill>
                  </a:tcPr>
                </a:tc>
                <a:tc>
                  <a:txBody>
                    <a:bodyPr/>
                    <a:lstStyle/>
                    <a:p>
                      <a:pPr indent="0" lvl="0" marL="0" rtl="0" algn="l">
                        <a:spcBef>
                          <a:spcPts val="0"/>
                        </a:spcBef>
                        <a:spcAft>
                          <a:spcPts val="0"/>
                        </a:spcAft>
                        <a:buNone/>
                      </a:pPr>
                      <a:r>
                        <a:t/>
                      </a:r>
                      <a:endParaRPr/>
                    </a:p>
                  </a:txBody>
                  <a:tcPr marT="91450" marB="91450" marR="91450" marL="91450"/>
                </a:tc>
              </a:tr>
              <a:tr h="1065950">
                <a:tc>
                  <a:txBody>
                    <a:bodyPr/>
                    <a:lstStyle/>
                    <a:p>
                      <a:pPr indent="0" lvl="0" marL="0" rtl="0" algn="l">
                        <a:spcBef>
                          <a:spcPts val="0"/>
                        </a:spcBef>
                        <a:spcAft>
                          <a:spcPts val="0"/>
                        </a:spcAft>
                        <a:buNone/>
                      </a:pPr>
                      <a:r>
                        <a:t/>
                      </a:r>
                      <a:endParaRPr sz="1400"/>
                    </a:p>
                  </a:txBody>
                  <a:tcPr marT="91450" marB="91450" marR="91450" marL="91450">
                    <a:solidFill>
                      <a:srgbClr val="EEE6FD"/>
                    </a:solidFill>
                  </a:tcPr>
                </a:tc>
                <a:tc>
                  <a:txBody>
                    <a:bodyPr/>
                    <a:lstStyle/>
                    <a:p>
                      <a:pPr indent="0" lvl="0" marL="0" rtl="0" algn="l">
                        <a:spcBef>
                          <a:spcPts val="0"/>
                        </a:spcBef>
                        <a:spcAft>
                          <a:spcPts val="0"/>
                        </a:spcAft>
                        <a:buNone/>
                      </a:pPr>
                      <a:r>
                        <a:t/>
                      </a:r>
                      <a:endParaRPr/>
                    </a:p>
                  </a:txBody>
                  <a:tcPr marT="91450" marB="91450" marR="91450" marL="91450"/>
                </a:tc>
              </a:tr>
              <a:tr h="1065950">
                <a:tc>
                  <a:txBody>
                    <a:bodyPr/>
                    <a:lstStyle/>
                    <a:p>
                      <a:pPr indent="0" lvl="0" marL="0" rtl="0" algn="l">
                        <a:spcBef>
                          <a:spcPts val="0"/>
                        </a:spcBef>
                        <a:spcAft>
                          <a:spcPts val="0"/>
                        </a:spcAft>
                        <a:buNone/>
                      </a:pPr>
                      <a:r>
                        <a:t/>
                      </a:r>
                      <a:endParaRPr/>
                    </a:p>
                  </a:txBody>
                  <a:tcPr marT="91450" marB="91450" marR="91450" marL="91450">
                    <a:solidFill>
                      <a:srgbClr val="EEE6FD"/>
                    </a:solidFill>
                  </a:tcPr>
                </a:tc>
                <a:tc>
                  <a:txBody>
                    <a:bodyPr/>
                    <a:lstStyle/>
                    <a:p>
                      <a:pPr indent="0" lvl="0" marL="0" rtl="0" algn="l">
                        <a:spcBef>
                          <a:spcPts val="0"/>
                        </a:spcBef>
                        <a:spcAft>
                          <a:spcPts val="0"/>
                        </a:spcAft>
                        <a:buNone/>
                      </a:pPr>
                      <a:r>
                        <a:t/>
                      </a:r>
                      <a:endParaRPr/>
                    </a:p>
                  </a:txBody>
                  <a:tcPr marT="91450" marB="91450" marR="91450" marL="91450"/>
                </a:tc>
              </a:tr>
            </a:tbl>
          </a:graphicData>
        </a:graphic>
      </p:graphicFrame>
      <p:sp>
        <p:nvSpPr>
          <p:cNvPr id="1618" name="Google Shape;1618;p139"/>
          <p:cNvSpPr txBox="1"/>
          <p:nvPr>
            <p:ph idx="2" type="title"/>
          </p:nvPr>
        </p:nvSpPr>
        <p:spPr>
          <a:xfrm>
            <a:off x="5546963" y="2340275"/>
            <a:ext cx="3224400" cy="6954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Clr>
                <a:schemeClr val="lt1"/>
              </a:buClr>
              <a:buSzPts val="2200"/>
              <a:buFont typeface="Source Sans Pro"/>
              <a:buNone/>
              <a:defRPr sz="22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19" name="Google Shape;1619;p139"/>
          <p:cNvSpPr txBox="1"/>
          <p:nvPr>
            <p:ph idx="3" type="title"/>
          </p:nvPr>
        </p:nvSpPr>
        <p:spPr>
          <a:xfrm>
            <a:off x="5546963" y="8110300"/>
            <a:ext cx="32244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None/>
              <a:defRPr sz="2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20" name="Google Shape;1620;p139"/>
          <p:cNvSpPr txBox="1"/>
          <p:nvPr>
            <p:ph idx="4" type="title"/>
          </p:nvPr>
        </p:nvSpPr>
        <p:spPr>
          <a:xfrm>
            <a:off x="5546963" y="7074100"/>
            <a:ext cx="32244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None/>
              <a:defRPr sz="2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21" name="Google Shape;1621;p139"/>
          <p:cNvSpPr txBox="1"/>
          <p:nvPr>
            <p:ph idx="5" type="title"/>
          </p:nvPr>
        </p:nvSpPr>
        <p:spPr>
          <a:xfrm>
            <a:off x="5546963" y="5163850"/>
            <a:ext cx="32244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None/>
              <a:defRPr sz="2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22" name="Google Shape;1622;p139"/>
          <p:cNvSpPr txBox="1"/>
          <p:nvPr>
            <p:ph idx="6" type="title"/>
          </p:nvPr>
        </p:nvSpPr>
        <p:spPr>
          <a:xfrm>
            <a:off x="5546963" y="4097925"/>
            <a:ext cx="32244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None/>
              <a:defRPr sz="2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23" name="Google Shape;1623;p139"/>
          <p:cNvSpPr txBox="1"/>
          <p:nvPr>
            <p:ph idx="7" type="title"/>
          </p:nvPr>
        </p:nvSpPr>
        <p:spPr>
          <a:xfrm>
            <a:off x="5546963" y="3048550"/>
            <a:ext cx="32244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None/>
              <a:defRPr sz="2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24" name="Google Shape;1624;p139"/>
          <p:cNvSpPr txBox="1"/>
          <p:nvPr>
            <p:ph idx="8" type="title"/>
          </p:nvPr>
        </p:nvSpPr>
        <p:spPr>
          <a:xfrm>
            <a:off x="5546963" y="6229775"/>
            <a:ext cx="3224400" cy="8148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None/>
              <a:defRPr sz="2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25" name="Google Shape;1625;p139"/>
          <p:cNvSpPr txBox="1"/>
          <p:nvPr>
            <p:ph idx="9" type="title"/>
          </p:nvPr>
        </p:nvSpPr>
        <p:spPr>
          <a:xfrm>
            <a:off x="8717800" y="2340275"/>
            <a:ext cx="8595600" cy="6954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Clr>
                <a:schemeClr val="lt1"/>
              </a:buClr>
              <a:buSzPts val="2200"/>
              <a:buFont typeface="Source Sans Pro"/>
              <a:buNone/>
              <a:defRPr sz="22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26" name="Google Shape;1626;p139"/>
          <p:cNvSpPr txBox="1"/>
          <p:nvPr>
            <p:ph idx="13" type="title"/>
          </p:nvPr>
        </p:nvSpPr>
        <p:spPr>
          <a:xfrm>
            <a:off x="8717800" y="3048551"/>
            <a:ext cx="85956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27" name="Google Shape;1627;p139"/>
          <p:cNvSpPr txBox="1"/>
          <p:nvPr>
            <p:ph idx="14" type="title"/>
          </p:nvPr>
        </p:nvSpPr>
        <p:spPr>
          <a:xfrm>
            <a:off x="8717800" y="4114478"/>
            <a:ext cx="85956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28" name="Google Shape;1628;p139"/>
          <p:cNvSpPr txBox="1"/>
          <p:nvPr>
            <p:ph idx="15" type="title"/>
          </p:nvPr>
        </p:nvSpPr>
        <p:spPr>
          <a:xfrm>
            <a:off x="8717800" y="5180405"/>
            <a:ext cx="85956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29" name="Google Shape;1629;p139"/>
          <p:cNvSpPr txBox="1"/>
          <p:nvPr>
            <p:ph idx="16" type="title"/>
          </p:nvPr>
        </p:nvSpPr>
        <p:spPr>
          <a:xfrm>
            <a:off x="8717800" y="7059196"/>
            <a:ext cx="85956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30" name="Google Shape;1630;p139"/>
          <p:cNvSpPr txBox="1"/>
          <p:nvPr>
            <p:ph idx="17" type="title"/>
          </p:nvPr>
        </p:nvSpPr>
        <p:spPr>
          <a:xfrm>
            <a:off x="8717800" y="8110323"/>
            <a:ext cx="85956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31" name="Google Shape;1631;p139"/>
          <p:cNvSpPr txBox="1"/>
          <p:nvPr>
            <p:ph idx="18" type="title"/>
          </p:nvPr>
        </p:nvSpPr>
        <p:spPr>
          <a:xfrm>
            <a:off x="8717800" y="6216307"/>
            <a:ext cx="8595600" cy="8148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32" name="Google Shape;1632;p13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633" name="Google Shape;1633;p139"/>
          <p:cNvSpPr txBox="1"/>
          <p:nvPr>
            <p:ph idx="19"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Example">
  <p:cSld name="CUSTOM_15_1_1_1_1_4">
    <p:spTree>
      <p:nvGrpSpPr>
        <p:cNvPr id="1634" name="Shape 1634"/>
        <p:cNvGrpSpPr/>
        <p:nvPr/>
      </p:nvGrpSpPr>
      <p:grpSpPr>
        <a:xfrm>
          <a:off x="0" y="0"/>
          <a:ext cx="0" cy="0"/>
          <a:chOff x="0" y="0"/>
          <a:chExt cx="0" cy="0"/>
        </a:xfrm>
      </p:grpSpPr>
      <p:sp>
        <p:nvSpPr>
          <p:cNvPr id="1635" name="Google Shape;1635;p14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graphicFrame>
        <p:nvGraphicFramePr>
          <p:cNvPr id="1636" name="Google Shape;1636;p140"/>
          <p:cNvGraphicFramePr/>
          <p:nvPr/>
        </p:nvGraphicFramePr>
        <p:xfrm>
          <a:off x="782075" y="2310300"/>
          <a:ext cx="3000000" cy="3000000"/>
        </p:xfrm>
        <a:graphic>
          <a:graphicData uri="http://schemas.openxmlformats.org/drawingml/2006/table">
            <a:tbl>
              <a:tblPr>
                <a:noFill/>
                <a:tableStyleId>{514D9DBD-60CB-46E0-803A-206F90190A2F}</a:tableStyleId>
              </a:tblPr>
              <a:tblGrid>
                <a:gridCol w="2730500"/>
                <a:gridCol w="2730500"/>
                <a:gridCol w="2730500"/>
                <a:gridCol w="2730500"/>
                <a:gridCol w="2730500"/>
                <a:gridCol w="2730500"/>
              </a:tblGrid>
              <a:tr h="1319450">
                <a:tc>
                  <a:txBody>
                    <a:bodyPr/>
                    <a:lstStyle/>
                    <a:p>
                      <a:pPr indent="0" lvl="0" marL="0" rtl="0" algn="l">
                        <a:spcBef>
                          <a:spcPts val="0"/>
                        </a:spcBef>
                        <a:spcAft>
                          <a:spcPts val="0"/>
                        </a:spcAft>
                        <a:buNone/>
                      </a:pPr>
                      <a:r>
                        <a:t/>
                      </a:r>
                      <a:endParaRPr/>
                    </a:p>
                  </a:txBody>
                  <a:tcPr marT="91450" marB="91450" marR="91450" marL="91450">
                    <a:solidFill>
                      <a:schemeClr val="accent1"/>
                    </a:solidFill>
                  </a:tcPr>
                </a:tc>
                <a:tc>
                  <a:txBody>
                    <a:bodyPr/>
                    <a:lstStyle/>
                    <a:p>
                      <a:pPr indent="0" lvl="0" marL="0" rtl="0" algn="l">
                        <a:spcBef>
                          <a:spcPts val="0"/>
                        </a:spcBef>
                        <a:spcAft>
                          <a:spcPts val="0"/>
                        </a:spcAft>
                        <a:buNone/>
                      </a:pPr>
                      <a:r>
                        <a:t/>
                      </a:r>
                      <a:endParaRPr/>
                    </a:p>
                  </a:txBody>
                  <a:tcPr marT="91450" marB="91450" marR="91450" marL="91450">
                    <a:solidFill>
                      <a:schemeClr val="accent1"/>
                    </a:solidFill>
                  </a:tcPr>
                </a:tc>
                <a:tc>
                  <a:txBody>
                    <a:bodyPr/>
                    <a:lstStyle/>
                    <a:p>
                      <a:pPr indent="0" lvl="0" marL="0" rtl="0" algn="l">
                        <a:spcBef>
                          <a:spcPts val="0"/>
                        </a:spcBef>
                        <a:spcAft>
                          <a:spcPts val="0"/>
                        </a:spcAft>
                        <a:buNone/>
                      </a:pPr>
                      <a:r>
                        <a:t/>
                      </a:r>
                      <a:endParaRPr/>
                    </a:p>
                  </a:txBody>
                  <a:tcPr marT="91450" marB="91450" marR="91450" marL="91450">
                    <a:solidFill>
                      <a:schemeClr val="accent1"/>
                    </a:solidFill>
                  </a:tcPr>
                </a:tc>
                <a:tc>
                  <a:txBody>
                    <a:bodyPr/>
                    <a:lstStyle/>
                    <a:p>
                      <a:pPr indent="0" lvl="0" marL="0" rtl="0" algn="l">
                        <a:spcBef>
                          <a:spcPts val="0"/>
                        </a:spcBef>
                        <a:spcAft>
                          <a:spcPts val="0"/>
                        </a:spcAft>
                        <a:buNone/>
                      </a:pPr>
                      <a:r>
                        <a:t/>
                      </a:r>
                      <a:endParaRPr/>
                    </a:p>
                  </a:txBody>
                  <a:tcPr marT="91450" marB="91450" marR="91450" marL="91450">
                    <a:solidFill>
                      <a:schemeClr val="accent1"/>
                    </a:solidFill>
                  </a:tcPr>
                </a:tc>
                <a:tc>
                  <a:txBody>
                    <a:bodyPr/>
                    <a:lstStyle/>
                    <a:p>
                      <a:pPr indent="0" lvl="0" marL="0" rtl="0" algn="l">
                        <a:spcBef>
                          <a:spcPts val="0"/>
                        </a:spcBef>
                        <a:spcAft>
                          <a:spcPts val="0"/>
                        </a:spcAft>
                        <a:buNone/>
                      </a:pPr>
                      <a:r>
                        <a:t/>
                      </a:r>
                      <a:endParaRPr/>
                    </a:p>
                  </a:txBody>
                  <a:tcPr marT="91450" marB="91450" marR="91450" marL="91450">
                    <a:solidFill>
                      <a:schemeClr val="accent1"/>
                    </a:solidFill>
                  </a:tcPr>
                </a:tc>
                <a:tc>
                  <a:txBody>
                    <a:bodyPr/>
                    <a:lstStyle/>
                    <a:p>
                      <a:pPr indent="0" lvl="0" marL="0" rtl="0" algn="l">
                        <a:spcBef>
                          <a:spcPts val="0"/>
                        </a:spcBef>
                        <a:spcAft>
                          <a:spcPts val="0"/>
                        </a:spcAft>
                        <a:buNone/>
                      </a:pPr>
                      <a:r>
                        <a:t/>
                      </a:r>
                      <a:endParaRPr/>
                    </a:p>
                  </a:txBody>
                  <a:tcPr marT="91450" marB="91450" marR="91450" marL="91450">
                    <a:solidFill>
                      <a:schemeClr val="accent1"/>
                    </a:solidFill>
                  </a:tcPr>
                </a:tc>
              </a:tr>
              <a:tr h="1319450">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r>
              <a:tr h="1319450">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r>
              <a:tr h="1319450">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r>
              <a:tr h="1319450">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r>
            </a:tbl>
          </a:graphicData>
        </a:graphic>
      </p:graphicFrame>
      <p:sp>
        <p:nvSpPr>
          <p:cNvPr id="1637" name="Google Shape;1637;p140"/>
          <p:cNvSpPr txBox="1"/>
          <p:nvPr>
            <p:ph type="title"/>
          </p:nvPr>
        </p:nvSpPr>
        <p:spPr>
          <a:xfrm>
            <a:off x="782075" y="2310300"/>
            <a:ext cx="2730600" cy="13542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38" name="Google Shape;1638;p140"/>
          <p:cNvSpPr txBox="1"/>
          <p:nvPr>
            <p:ph idx="2" type="title"/>
          </p:nvPr>
        </p:nvSpPr>
        <p:spPr>
          <a:xfrm>
            <a:off x="782075" y="3664525"/>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39" name="Google Shape;1639;p140"/>
          <p:cNvSpPr txBox="1"/>
          <p:nvPr>
            <p:ph idx="3" type="title"/>
          </p:nvPr>
        </p:nvSpPr>
        <p:spPr>
          <a:xfrm>
            <a:off x="782075" y="49665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40" name="Google Shape;1640;p140"/>
          <p:cNvSpPr txBox="1"/>
          <p:nvPr>
            <p:ph idx="4" type="title"/>
          </p:nvPr>
        </p:nvSpPr>
        <p:spPr>
          <a:xfrm>
            <a:off x="782075" y="626861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41" name="Google Shape;1641;p140"/>
          <p:cNvSpPr txBox="1"/>
          <p:nvPr>
            <p:ph idx="5" type="title"/>
          </p:nvPr>
        </p:nvSpPr>
        <p:spPr>
          <a:xfrm>
            <a:off x="782075" y="75706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42" name="Google Shape;1642;p140"/>
          <p:cNvSpPr txBox="1"/>
          <p:nvPr>
            <p:ph idx="6" type="title"/>
          </p:nvPr>
        </p:nvSpPr>
        <p:spPr>
          <a:xfrm>
            <a:off x="3512675" y="2310300"/>
            <a:ext cx="2730600" cy="13542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43" name="Google Shape;1643;p140"/>
          <p:cNvSpPr txBox="1"/>
          <p:nvPr>
            <p:ph idx="7" type="title"/>
          </p:nvPr>
        </p:nvSpPr>
        <p:spPr>
          <a:xfrm>
            <a:off x="3512675" y="3664525"/>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44" name="Google Shape;1644;p140"/>
          <p:cNvSpPr txBox="1"/>
          <p:nvPr>
            <p:ph idx="8" type="title"/>
          </p:nvPr>
        </p:nvSpPr>
        <p:spPr>
          <a:xfrm>
            <a:off x="3512675" y="49665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45" name="Google Shape;1645;p140"/>
          <p:cNvSpPr txBox="1"/>
          <p:nvPr>
            <p:ph idx="9" type="title"/>
          </p:nvPr>
        </p:nvSpPr>
        <p:spPr>
          <a:xfrm>
            <a:off x="3512675" y="626861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46" name="Google Shape;1646;p140"/>
          <p:cNvSpPr txBox="1"/>
          <p:nvPr>
            <p:ph idx="13" type="title"/>
          </p:nvPr>
        </p:nvSpPr>
        <p:spPr>
          <a:xfrm>
            <a:off x="3512675" y="75706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47" name="Google Shape;1647;p140"/>
          <p:cNvSpPr txBox="1"/>
          <p:nvPr>
            <p:ph idx="14" type="title"/>
          </p:nvPr>
        </p:nvSpPr>
        <p:spPr>
          <a:xfrm>
            <a:off x="6243275" y="2310300"/>
            <a:ext cx="2730600" cy="13542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48" name="Google Shape;1648;p140"/>
          <p:cNvSpPr txBox="1"/>
          <p:nvPr>
            <p:ph idx="15" type="title"/>
          </p:nvPr>
        </p:nvSpPr>
        <p:spPr>
          <a:xfrm>
            <a:off x="6243275" y="3664525"/>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49" name="Google Shape;1649;p140"/>
          <p:cNvSpPr txBox="1"/>
          <p:nvPr>
            <p:ph idx="16" type="title"/>
          </p:nvPr>
        </p:nvSpPr>
        <p:spPr>
          <a:xfrm>
            <a:off x="6243275" y="49665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50" name="Google Shape;1650;p140"/>
          <p:cNvSpPr txBox="1"/>
          <p:nvPr>
            <p:ph idx="17" type="title"/>
          </p:nvPr>
        </p:nvSpPr>
        <p:spPr>
          <a:xfrm>
            <a:off x="6243275" y="626861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51" name="Google Shape;1651;p140"/>
          <p:cNvSpPr txBox="1"/>
          <p:nvPr>
            <p:ph idx="18" type="title"/>
          </p:nvPr>
        </p:nvSpPr>
        <p:spPr>
          <a:xfrm>
            <a:off x="6243275" y="75706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52" name="Google Shape;1652;p140"/>
          <p:cNvSpPr txBox="1"/>
          <p:nvPr>
            <p:ph idx="19" type="title"/>
          </p:nvPr>
        </p:nvSpPr>
        <p:spPr>
          <a:xfrm>
            <a:off x="8973575" y="2310300"/>
            <a:ext cx="2730600" cy="13542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53" name="Google Shape;1653;p140"/>
          <p:cNvSpPr txBox="1"/>
          <p:nvPr>
            <p:ph idx="20" type="title"/>
          </p:nvPr>
        </p:nvSpPr>
        <p:spPr>
          <a:xfrm>
            <a:off x="8973575" y="3664525"/>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54" name="Google Shape;1654;p140"/>
          <p:cNvSpPr txBox="1"/>
          <p:nvPr>
            <p:ph idx="21" type="title"/>
          </p:nvPr>
        </p:nvSpPr>
        <p:spPr>
          <a:xfrm>
            <a:off x="8973575" y="49665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55" name="Google Shape;1655;p140"/>
          <p:cNvSpPr txBox="1"/>
          <p:nvPr>
            <p:ph idx="22" type="title"/>
          </p:nvPr>
        </p:nvSpPr>
        <p:spPr>
          <a:xfrm>
            <a:off x="8973575" y="626861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56" name="Google Shape;1656;p140"/>
          <p:cNvSpPr txBox="1"/>
          <p:nvPr>
            <p:ph idx="23" type="title"/>
          </p:nvPr>
        </p:nvSpPr>
        <p:spPr>
          <a:xfrm>
            <a:off x="8973575" y="75706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57" name="Google Shape;1657;p140"/>
          <p:cNvSpPr txBox="1"/>
          <p:nvPr>
            <p:ph idx="24" type="title"/>
          </p:nvPr>
        </p:nvSpPr>
        <p:spPr>
          <a:xfrm>
            <a:off x="11704475" y="2310300"/>
            <a:ext cx="2730600" cy="13542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58" name="Google Shape;1658;p140"/>
          <p:cNvSpPr txBox="1"/>
          <p:nvPr>
            <p:ph idx="25" type="title"/>
          </p:nvPr>
        </p:nvSpPr>
        <p:spPr>
          <a:xfrm>
            <a:off x="11704475" y="3664525"/>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59" name="Google Shape;1659;p140"/>
          <p:cNvSpPr txBox="1"/>
          <p:nvPr>
            <p:ph idx="26" type="title"/>
          </p:nvPr>
        </p:nvSpPr>
        <p:spPr>
          <a:xfrm>
            <a:off x="11704475" y="49665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60" name="Google Shape;1660;p140"/>
          <p:cNvSpPr txBox="1"/>
          <p:nvPr>
            <p:ph idx="27" type="title"/>
          </p:nvPr>
        </p:nvSpPr>
        <p:spPr>
          <a:xfrm>
            <a:off x="11704475" y="626861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61" name="Google Shape;1661;p140"/>
          <p:cNvSpPr txBox="1"/>
          <p:nvPr>
            <p:ph idx="28" type="title"/>
          </p:nvPr>
        </p:nvSpPr>
        <p:spPr>
          <a:xfrm>
            <a:off x="11704475" y="75706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62" name="Google Shape;1662;p140"/>
          <p:cNvSpPr txBox="1"/>
          <p:nvPr>
            <p:ph idx="29" type="title"/>
          </p:nvPr>
        </p:nvSpPr>
        <p:spPr>
          <a:xfrm>
            <a:off x="14434475" y="2310300"/>
            <a:ext cx="2730600" cy="13542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63" name="Google Shape;1663;p140"/>
          <p:cNvSpPr txBox="1"/>
          <p:nvPr>
            <p:ph idx="30" type="title"/>
          </p:nvPr>
        </p:nvSpPr>
        <p:spPr>
          <a:xfrm>
            <a:off x="14434475" y="3664525"/>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64" name="Google Shape;1664;p140"/>
          <p:cNvSpPr txBox="1"/>
          <p:nvPr>
            <p:ph idx="31" type="title"/>
          </p:nvPr>
        </p:nvSpPr>
        <p:spPr>
          <a:xfrm>
            <a:off x="14434475" y="49665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65" name="Google Shape;1665;p140"/>
          <p:cNvSpPr txBox="1"/>
          <p:nvPr>
            <p:ph idx="32" type="title"/>
          </p:nvPr>
        </p:nvSpPr>
        <p:spPr>
          <a:xfrm>
            <a:off x="14434475" y="626861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66" name="Google Shape;1666;p140"/>
          <p:cNvSpPr txBox="1"/>
          <p:nvPr>
            <p:ph idx="33" type="title"/>
          </p:nvPr>
        </p:nvSpPr>
        <p:spPr>
          <a:xfrm>
            <a:off x="14434475" y="75706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pic>
        <p:nvPicPr>
          <p:cNvPr id="1667" name="Google Shape;1667;p140"/>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668" name="Google Shape;1668;p140"/>
          <p:cNvSpPr txBox="1"/>
          <p:nvPr>
            <p:ph idx="34"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other Table Example">
  <p:cSld name="CUSTOM_15_1_1_1_1_3">
    <p:spTree>
      <p:nvGrpSpPr>
        <p:cNvPr id="1669" name="Shape 1669"/>
        <p:cNvGrpSpPr/>
        <p:nvPr/>
      </p:nvGrpSpPr>
      <p:grpSpPr>
        <a:xfrm>
          <a:off x="0" y="0"/>
          <a:ext cx="0" cy="0"/>
          <a:chOff x="0" y="0"/>
          <a:chExt cx="0" cy="0"/>
        </a:xfrm>
      </p:grpSpPr>
      <p:sp>
        <p:nvSpPr>
          <p:cNvPr id="1670" name="Google Shape;1670;p14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graphicFrame>
        <p:nvGraphicFramePr>
          <p:cNvPr id="1671" name="Google Shape;1671;p141"/>
          <p:cNvGraphicFramePr/>
          <p:nvPr/>
        </p:nvGraphicFramePr>
        <p:xfrm>
          <a:off x="685800" y="2301413"/>
          <a:ext cx="3000000" cy="3000000"/>
        </p:xfrm>
        <a:graphic>
          <a:graphicData uri="http://schemas.openxmlformats.org/drawingml/2006/table">
            <a:tbl>
              <a:tblPr>
                <a:noFill/>
                <a:tableStyleId>{514D9DBD-60CB-46E0-803A-206F90190A2F}</a:tableStyleId>
              </a:tblPr>
              <a:tblGrid>
                <a:gridCol w="4297650"/>
                <a:gridCol w="4297650"/>
                <a:gridCol w="4297650"/>
                <a:gridCol w="4297650"/>
              </a:tblGrid>
              <a:tr h="696700">
                <a:tc>
                  <a:txBody>
                    <a:bodyPr/>
                    <a:lstStyle/>
                    <a:p>
                      <a:pPr indent="0" lvl="0" marL="0" rtl="0" algn="l">
                        <a:lnSpc>
                          <a:spcPct val="110000"/>
                        </a:lnSpc>
                        <a:spcBef>
                          <a:spcPts val="0"/>
                        </a:spcBef>
                        <a:spcAft>
                          <a:spcPts val="0"/>
                        </a:spcAft>
                        <a:buNone/>
                      </a:pPr>
                      <a:r>
                        <a:t/>
                      </a:r>
                      <a:endParaRPr sz="2000">
                        <a:solidFill>
                          <a:srgbClr val="FFFFFF"/>
                        </a:solidFill>
                        <a:latin typeface="Source Sans Pro"/>
                        <a:ea typeface="Source Sans Pro"/>
                        <a:cs typeface="Source Sans Pro"/>
                        <a:sym typeface="Source Sans Pro"/>
                      </a:endParaRPr>
                    </a:p>
                  </a:txBody>
                  <a:tcPr marT="182850" marB="182850" marR="182850" marL="182850">
                    <a:solidFill>
                      <a:srgbClr val="9900FF"/>
                    </a:solidFill>
                  </a:tcPr>
                </a:tc>
                <a:tc>
                  <a:txBody>
                    <a:bodyPr/>
                    <a:lstStyle/>
                    <a:p>
                      <a:pPr indent="0" lvl="0" marL="0" rtl="0" algn="l">
                        <a:lnSpc>
                          <a:spcPct val="110000"/>
                        </a:lnSpc>
                        <a:spcBef>
                          <a:spcPts val="0"/>
                        </a:spcBef>
                        <a:spcAft>
                          <a:spcPts val="0"/>
                        </a:spcAft>
                        <a:buNone/>
                      </a:pPr>
                      <a:r>
                        <a:t/>
                      </a:r>
                      <a:endParaRPr sz="2000">
                        <a:solidFill>
                          <a:srgbClr val="FFFFFF"/>
                        </a:solidFill>
                        <a:latin typeface="Source Sans Pro"/>
                        <a:ea typeface="Source Sans Pro"/>
                        <a:cs typeface="Source Sans Pro"/>
                        <a:sym typeface="Source Sans Pro"/>
                      </a:endParaRPr>
                    </a:p>
                  </a:txBody>
                  <a:tcPr marT="182850" marB="182850" marR="182850" marL="182850">
                    <a:solidFill>
                      <a:srgbClr val="9900FF"/>
                    </a:solidFill>
                  </a:tcPr>
                </a:tc>
                <a:tc>
                  <a:txBody>
                    <a:bodyPr/>
                    <a:lstStyle/>
                    <a:p>
                      <a:pPr indent="0" lvl="0" marL="0" rtl="0" algn="l">
                        <a:lnSpc>
                          <a:spcPct val="110000"/>
                        </a:lnSpc>
                        <a:spcBef>
                          <a:spcPts val="0"/>
                        </a:spcBef>
                        <a:spcAft>
                          <a:spcPts val="0"/>
                        </a:spcAft>
                        <a:buNone/>
                      </a:pPr>
                      <a:r>
                        <a:t/>
                      </a:r>
                      <a:endParaRPr sz="2000">
                        <a:solidFill>
                          <a:srgbClr val="FFFFFF"/>
                        </a:solidFill>
                        <a:latin typeface="Source Sans Pro"/>
                        <a:ea typeface="Source Sans Pro"/>
                        <a:cs typeface="Source Sans Pro"/>
                        <a:sym typeface="Source Sans Pro"/>
                      </a:endParaRPr>
                    </a:p>
                  </a:txBody>
                  <a:tcPr marT="182850" marB="182850" marR="182850" marL="182850">
                    <a:solidFill>
                      <a:srgbClr val="9900FF"/>
                    </a:solidFill>
                  </a:tcPr>
                </a:tc>
                <a:tc>
                  <a:txBody>
                    <a:bodyPr/>
                    <a:lstStyle/>
                    <a:p>
                      <a:pPr indent="0" lvl="0" marL="0" rtl="0" algn="l">
                        <a:lnSpc>
                          <a:spcPct val="110000"/>
                        </a:lnSpc>
                        <a:spcBef>
                          <a:spcPts val="0"/>
                        </a:spcBef>
                        <a:spcAft>
                          <a:spcPts val="0"/>
                        </a:spcAft>
                        <a:buNone/>
                      </a:pPr>
                      <a:r>
                        <a:t/>
                      </a:r>
                      <a:endParaRPr sz="2000">
                        <a:solidFill>
                          <a:srgbClr val="FFFFFF"/>
                        </a:solidFill>
                        <a:latin typeface="Source Sans Pro"/>
                        <a:ea typeface="Source Sans Pro"/>
                        <a:cs typeface="Source Sans Pro"/>
                        <a:sym typeface="Source Sans Pro"/>
                      </a:endParaRPr>
                    </a:p>
                  </a:txBody>
                  <a:tcPr marT="182850" marB="182850" marR="182850" marL="182850">
                    <a:solidFill>
                      <a:srgbClr val="9900FF"/>
                    </a:solidFill>
                  </a:tcPr>
                </a:tc>
              </a:tr>
              <a:tr h="1011600">
                <a:tc>
                  <a:txBody>
                    <a:bodyPr/>
                    <a:lstStyle/>
                    <a:p>
                      <a:pPr indent="0" lvl="0" marL="0" rtl="0" algn="l">
                        <a:lnSpc>
                          <a:spcPct val="110000"/>
                        </a:lnSpc>
                        <a:spcBef>
                          <a:spcPts val="0"/>
                        </a:spcBef>
                        <a:spcAft>
                          <a:spcPts val="0"/>
                        </a:spcAft>
                        <a:buNone/>
                      </a:pPr>
                      <a:r>
                        <a:t/>
                      </a:r>
                      <a:endParaRPr sz="1600">
                        <a:latin typeface="Source Sans Pro"/>
                        <a:ea typeface="Source Sans Pro"/>
                        <a:cs typeface="Source Sans Pro"/>
                        <a:sym typeface="Source Sans Pro"/>
                      </a:endParaRPr>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r>
              <a:tr h="1011600">
                <a:tc>
                  <a:txBody>
                    <a:bodyPr/>
                    <a:lstStyle/>
                    <a:p>
                      <a:pPr indent="0" lvl="0" marL="0" rtl="0" algn="l">
                        <a:lnSpc>
                          <a:spcPct val="110000"/>
                        </a:lnSpc>
                        <a:spcBef>
                          <a:spcPts val="0"/>
                        </a:spcBef>
                        <a:spcAft>
                          <a:spcPts val="0"/>
                        </a:spcAft>
                        <a:buNone/>
                      </a:pPr>
                      <a:r>
                        <a:t/>
                      </a:r>
                      <a:endParaRPr sz="1600">
                        <a:latin typeface="Source Sans Pro"/>
                        <a:ea typeface="Source Sans Pro"/>
                        <a:cs typeface="Source Sans Pro"/>
                        <a:sym typeface="Source Sans Pro"/>
                      </a:endParaRPr>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r>
              <a:tr h="1011600">
                <a:tc>
                  <a:txBody>
                    <a:bodyPr/>
                    <a:lstStyle/>
                    <a:p>
                      <a:pPr indent="0" lvl="0" marL="0" rtl="0" algn="l">
                        <a:lnSpc>
                          <a:spcPct val="110000"/>
                        </a:lnSpc>
                        <a:spcBef>
                          <a:spcPts val="0"/>
                        </a:spcBef>
                        <a:spcAft>
                          <a:spcPts val="0"/>
                        </a:spcAft>
                        <a:buNone/>
                      </a:pPr>
                      <a:r>
                        <a:t/>
                      </a:r>
                      <a:endParaRPr sz="1600">
                        <a:latin typeface="Source Sans Pro"/>
                        <a:ea typeface="Source Sans Pro"/>
                        <a:cs typeface="Source Sans Pro"/>
                        <a:sym typeface="Source Sans Pro"/>
                      </a:endParaRPr>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r>
              <a:tr h="1011600">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r>
              <a:tr h="1011600">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r>
              <a:tr h="1011600">
                <a:tc>
                  <a:txBody>
                    <a:bodyPr/>
                    <a:lstStyle/>
                    <a:p>
                      <a:pPr indent="0" lvl="0" marL="0" rtl="0" algn="l">
                        <a:lnSpc>
                          <a:spcPct val="110000"/>
                        </a:lnSpc>
                        <a:spcBef>
                          <a:spcPts val="0"/>
                        </a:spcBef>
                        <a:spcAft>
                          <a:spcPts val="0"/>
                        </a:spcAft>
                        <a:buNone/>
                      </a:pPr>
                      <a:r>
                        <a:t/>
                      </a:r>
                      <a:endParaRPr sz="1600">
                        <a:latin typeface="Source Sans Pro"/>
                        <a:ea typeface="Source Sans Pro"/>
                        <a:cs typeface="Source Sans Pro"/>
                        <a:sym typeface="Source Sans Pro"/>
                      </a:endParaRPr>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r>
            </a:tbl>
          </a:graphicData>
        </a:graphic>
      </p:graphicFrame>
      <p:sp>
        <p:nvSpPr>
          <p:cNvPr id="1672" name="Google Shape;1672;p141"/>
          <p:cNvSpPr txBox="1"/>
          <p:nvPr>
            <p:ph type="title"/>
          </p:nvPr>
        </p:nvSpPr>
        <p:spPr>
          <a:xfrm>
            <a:off x="715675" y="2302163"/>
            <a:ext cx="4267800" cy="696000"/>
          </a:xfrm>
          <a:prstGeom prst="rect">
            <a:avLst/>
          </a:prstGeom>
        </p:spPr>
        <p:txBody>
          <a:bodyPr anchorCtr="0" anchor="ctr" bIns="0" lIns="182900" spcFirstLastPara="1" rIns="182900" wrap="square" tIns="0">
            <a:noAutofit/>
          </a:bodyPr>
          <a:lstStyle>
            <a:lvl1pPr lvl="0" rtl="0">
              <a:spcBef>
                <a:spcPts val="0"/>
              </a:spcBef>
              <a:spcAft>
                <a:spcPts val="0"/>
              </a:spcAft>
              <a:buClr>
                <a:schemeClr val="lt1"/>
              </a:buClr>
              <a:buSzPts val="2000"/>
              <a:buFont typeface="Source Sans Pro"/>
              <a:buNone/>
              <a:defRPr sz="20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73" name="Google Shape;1673;p141"/>
          <p:cNvSpPr txBox="1"/>
          <p:nvPr>
            <p:ph idx="2" type="title"/>
          </p:nvPr>
        </p:nvSpPr>
        <p:spPr>
          <a:xfrm>
            <a:off x="4983450" y="2302163"/>
            <a:ext cx="4267800" cy="696000"/>
          </a:xfrm>
          <a:prstGeom prst="rect">
            <a:avLst/>
          </a:prstGeom>
        </p:spPr>
        <p:txBody>
          <a:bodyPr anchorCtr="0" anchor="ctr" bIns="0" lIns="182900" spcFirstLastPara="1" rIns="182900" wrap="square" tIns="0">
            <a:noAutofit/>
          </a:bodyPr>
          <a:lstStyle>
            <a:lvl1pPr lvl="0" rtl="0">
              <a:spcBef>
                <a:spcPts val="0"/>
              </a:spcBef>
              <a:spcAft>
                <a:spcPts val="0"/>
              </a:spcAft>
              <a:buClr>
                <a:schemeClr val="lt1"/>
              </a:buClr>
              <a:buSzPts val="2000"/>
              <a:buFont typeface="Source Sans Pro"/>
              <a:buNone/>
              <a:defRPr sz="20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74" name="Google Shape;1674;p141"/>
          <p:cNvSpPr txBox="1"/>
          <p:nvPr>
            <p:ph idx="3" type="title"/>
          </p:nvPr>
        </p:nvSpPr>
        <p:spPr>
          <a:xfrm>
            <a:off x="9281150" y="2302163"/>
            <a:ext cx="4267800" cy="696000"/>
          </a:xfrm>
          <a:prstGeom prst="rect">
            <a:avLst/>
          </a:prstGeom>
        </p:spPr>
        <p:txBody>
          <a:bodyPr anchorCtr="0" anchor="ctr" bIns="0" lIns="182900" spcFirstLastPara="1" rIns="182900" wrap="square" tIns="0">
            <a:noAutofit/>
          </a:bodyPr>
          <a:lstStyle>
            <a:lvl1pPr lvl="0" rtl="0">
              <a:spcBef>
                <a:spcPts val="0"/>
              </a:spcBef>
              <a:spcAft>
                <a:spcPts val="0"/>
              </a:spcAft>
              <a:buClr>
                <a:schemeClr val="lt1"/>
              </a:buClr>
              <a:buSzPts val="2000"/>
              <a:buFont typeface="Source Sans Pro"/>
              <a:buNone/>
              <a:defRPr sz="20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75" name="Google Shape;1675;p141"/>
          <p:cNvSpPr txBox="1"/>
          <p:nvPr>
            <p:ph idx="4" type="title"/>
          </p:nvPr>
        </p:nvSpPr>
        <p:spPr>
          <a:xfrm>
            <a:off x="13578850" y="2302163"/>
            <a:ext cx="4267800" cy="696000"/>
          </a:xfrm>
          <a:prstGeom prst="rect">
            <a:avLst/>
          </a:prstGeom>
        </p:spPr>
        <p:txBody>
          <a:bodyPr anchorCtr="0" anchor="ctr" bIns="0" lIns="182900" spcFirstLastPara="1" rIns="182900" wrap="square" tIns="0">
            <a:noAutofit/>
          </a:bodyPr>
          <a:lstStyle>
            <a:lvl1pPr lvl="0" rtl="0">
              <a:spcBef>
                <a:spcPts val="0"/>
              </a:spcBef>
              <a:spcAft>
                <a:spcPts val="0"/>
              </a:spcAft>
              <a:buClr>
                <a:schemeClr val="lt1"/>
              </a:buClr>
              <a:buSzPts val="2000"/>
              <a:buFont typeface="Source Sans Pro"/>
              <a:buNone/>
              <a:defRPr sz="20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76" name="Google Shape;1676;p141"/>
          <p:cNvSpPr txBox="1"/>
          <p:nvPr>
            <p:ph idx="5" type="title"/>
          </p:nvPr>
        </p:nvSpPr>
        <p:spPr>
          <a:xfrm>
            <a:off x="726375" y="3000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77" name="Google Shape;1677;p141"/>
          <p:cNvSpPr txBox="1"/>
          <p:nvPr>
            <p:ph idx="6" type="title"/>
          </p:nvPr>
        </p:nvSpPr>
        <p:spPr>
          <a:xfrm>
            <a:off x="726375" y="4007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78" name="Google Shape;1678;p141"/>
          <p:cNvSpPr txBox="1"/>
          <p:nvPr>
            <p:ph idx="7" type="title"/>
          </p:nvPr>
        </p:nvSpPr>
        <p:spPr>
          <a:xfrm>
            <a:off x="726375" y="5013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79" name="Google Shape;1679;p141"/>
          <p:cNvSpPr txBox="1"/>
          <p:nvPr>
            <p:ph idx="8" type="title"/>
          </p:nvPr>
        </p:nvSpPr>
        <p:spPr>
          <a:xfrm>
            <a:off x="726375" y="6020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80" name="Google Shape;1680;p141"/>
          <p:cNvSpPr txBox="1"/>
          <p:nvPr>
            <p:ph idx="9" type="title"/>
          </p:nvPr>
        </p:nvSpPr>
        <p:spPr>
          <a:xfrm>
            <a:off x="726375" y="7026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81" name="Google Shape;1681;p141"/>
          <p:cNvSpPr txBox="1"/>
          <p:nvPr>
            <p:ph idx="13" type="title"/>
          </p:nvPr>
        </p:nvSpPr>
        <p:spPr>
          <a:xfrm>
            <a:off x="726375" y="8033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82" name="Google Shape;1682;p141"/>
          <p:cNvSpPr txBox="1"/>
          <p:nvPr>
            <p:ph idx="14" type="title"/>
          </p:nvPr>
        </p:nvSpPr>
        <p:spPr>
          <a:xfrm>
            <a:off x="4983450" y="3000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83" name="Google Shape;1683;p141"/>
          <p:cNvSpPr txBox="1"/>
          <p:nvPr>
            <p:ph idx="15" type="title"/>
          </p:nvPr>
        </p:nvSpPr>
        <p:spPr>
          <a:xfrm>
            <a:off x="4983450" y="4007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84" name="Google Shape;1684;p141"/>
          <p:cNvSpPr txBox="1"/>
          <p:nvPr>
            <p:ph idx="16" type="title"/>
          </p:nvPr>
        </p:nvSpPr>
        <p:spPr>
          <a:xfrm>
            <a:off x="4983450" y="5013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85" name="Google Shape;1685;p141"/>
          <p:cNvSpPr txBox="1"/>
          <p:nvPr>
            <p:ph idx="17" type="title"/>
          </p:nvPr>
        </p:nvSpPr>
        <p:spPr>
          <a:xfrm>
            <a:off x="4983450" y="6020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86" name="Google Shape;1686;p141"/>
          <p:cNvSpPr txBox="1"/>
          <p:nvPr>
            <p:ph idx="18" type="title"/>
          </p:nvPr>
        </p:nvSpPr>
        <p:spPr>
          <a:xfrm>
            <a:off x="4983450" y="7026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87" name="Google Shape;1687;p141"/>
          <p:cNvSpPr txBox="1"/>
          <p:nvPr>
            <p:ph idx="19" type="title"/>
          </p:nvPr>
        </p:nvSpPr>
        <p:spPr>
          <a:xfrm>
            <a:off x="4983450" y="8033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88" name="Google Shape;1688;p141"/>
          <p:cNvSpPr txBox="1"/>
          <p:nvPr>
            <p:ph idx="20" type="title"/>
          </p:nvPr>
        </p:nvSpPr>
        <p:spPr>
          <a:xfrm>
            <a:off x="9281150" y="3000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89" name="Google Shape;1689;p141"/>
          <p:cNvSpPr txBox="1"/>
          <p:nvPr>
            <p:ph idx="21" type="title"/>
          </p:nvPr>
        </p:nvSpPr>
        <p:spPr>
          <a:xfrm>
            <a:off x="9281150" y="4007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90" name="Google Shape;1690;p141"/>
          <p:cNvSpPr txBox="1"/>
          <p:nvPr>
            <p:ph idx="22" type="title"/>
          </p:nvPr>
        </p:nvSpPr>
        <p:spPr>
          <a:xfrm>
            <a:off x="9281150" y="5013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91" name="Google Shape;1691;p141"/>
          <p:cNvSpPr txBox="1"/>
          <p:nvPr>
            <p:ph idx="23" type="title"/>
          </p:nvPr>
        </p:nvSpPr>
        <p:spPr>
          <a:xfrm>
            <a:off x="9281150" y="6020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92" name="Google Shape;1692;p141"/>
          <p:cNvSpPr txBox="1"/>
          <p:nvPr>
            <p:ph idx="24" type="title"/>
          </p:nvPr>
        </p:nvSpPr>
        <p:spPr>
          <a:xfrm>
            <a:off x="9281150" y="7026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93" name="Google Shape;1693;p141"/>
          <p:cNvSpPr txBox="1"/>
          <p:nvPr>
            <p:ph idx="25" type="title"/>
          </p:nvPr>
        </p:nvSpPr>
        <p:spPr>
          <a:xfrm>
            <a:off x="9281150" y="8033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94" name="Google Shape;1694;p141"/>
          <p:cNvSpPr txBox="1"/>
          <p:nvPr>
            <p:ph idx="26" type="title"/>
          </p:nvPr>
        </p:nvSpPr>
        <p:spPr>
          <a:xfrm>
            <a:off x="13548950" y="3000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95" name="Google Shape;1695;p141"/>
          <p:cNvSpPr txBox="1"/>
          <p:nvPr>
            <p:ph idx="27" type="title"/>
          </p:nvPr>
        </p:nvSpPr>
        <p:spPr>
          <a:xfrm>
            <a:off x="13548950" y="4007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96" name="Google Shape;1696;p141"/>
          <p:cNvSpPr txBox="1"/>
          <p:nvPr>
            <p:ph idx="28" type="title"/>
          </p:nvPr>
        </p:nvSpPr>
        <p:spPr>
          <a:xfrm>
            <a:off x="13548950" y="5013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97" name="Google Shape;1697;p141"/>
          <p:cNvSpPr txBox="1"/>
          <p:nvPr>
            <p:ph idx="29" type="title"/>
          </p:nvPr>
        </p:nvSpPr>
        <p:spPr>
          <a:xfrm>
            <a:off x="13548950" y="6020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98" name="Google Shape;1698;p141"/>
          <p:cNvSpPr txBox="1"/>
          <p:nvPr>
            <p:ph idx="30" type="title"/>
          </p:nvPr>
        </p:nvSpPr>
        <p:spPr>
          <a:xfrm>
            <a:off x="13548950" y="7026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1699" name="Google Shape;1699;p141"/>
          <p:cNvSpPr txBox="1"/>
          <p:nvPr>
            <p:ph idx="31" type="title"/>
          </p:nvPr>
        </p:nvSpPr>
        <p:spPr>
          <a:xfrm>
            <a:off x="13548950" y="8033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pic>
        <p:nvPicPr>
          <p:cNvPr id="1700" name="Google Shape;1700;p141"/>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701" name="Google Shape;1701;p141"/>
          <p:cNvSpPr txBox="1"/>
          <p:nvPr>
            <p:ph idx="32" type="title"/>
          </p:nvPr>
        </p:nvSpPr>
        <p:spPr>
          <a:xfrm>
            <a:off x="685800" y="914400"/>
            <a:ext cx="16916400" cy="11622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as-list Example">
  <p:cSld name="CUSTOM_15_1_1_1_1_2">
    <p:spTree>
      <p:nvGrpSpPr>
        <p:cNvPr id="1702" name="Shape 1702"/>
        <p:cNvGrpSpPr/>
        <p:nvPr/>
      </p:nvGrpSpPr>
      <p:grpSpPr>
        <a:xfrm>
          <a:off x="0" y="0"/>
          <a:ext cx="0" cy="0"/>
          <a:chOff x="0" y="0"/>
          <a:chExt cx="0" cy="0"/>
        </a:xfrm>
      </p:grpSpPr>
      <p:sp>
        <p:nvSpPr>
          <p:cNvPr id="1703" name="Google Shape;1703;p14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graphicFrame>
        <p:nvGraphicFramePr>
          <p:cNvPr id="1704" name="Google Shape;1704;p142"/>
          <p:cNvGraphicFramePr/>
          <p:nvPr/>
        </p:nvGraphicFramePr>
        <p:xfrm>
          <a:off x="548650" y="2301450"/>
          <a:ext cx="3000000" cy="3000000"/>
        </p:xfrm>
        <a:graphic>
          <a:graphicData uri="http://schemas.openxmlformats.org/drawingml/2006/table">
            <a:tbl>
              <a:tblPr>
                <a:noFill/>
                <a:tableStyleId>{514D9DBD-60CB-46E0-803A-206F90190A2F}</a:tableStyleId>
              </a:tblPr>
              <a:tblGrid>
                <a:gridCol w="1722100"/>
                <a:gridCol w="15468600"/>
              </a:tblGrid>
              <a:tr h="845800">
                <a:tc>
                  <a:txBody>
                    <a:bodyPr/>
                    <a:lstStyle/>
                    <a:p>
                      <a:pPr indent="0" lvl="0" marL="0" rtl="0" algn="l">
                        <a:spcBef>
                          <a:spcPts val="0"/>
                        </a:spcBef>
                        <a:spcAft>
                          <a:spcPts val="0"/>
                        </a:spcAft>
                        <a:buNone/>
                      </a:pPr>
                      <a:r>
                        <a:t/>
                      </a:r>
                      <a:endParaRPr sz="2800">
                        <a:solidFill>
                          <a:srgbClr val="9900FF"/>
                        </a:solidFill>
                        <a:latin typeface="Source Sans Pro"/>
                        <a:ea typeface="Source Sans Pro"/>
                        <a:cs typeface="Source Sans Pro"/>
                        <a:sym typeface="Source Sans Pro"/>
                      </a:endParaRPr>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2000">
                        <a:latin typeface="Source Sans Pro"/>
                        <a:ea typeface="Source Sans Pro"/>
                        <a:cs typeface="Source Sans Pro"/>
                        <a:sym typeface="Source Sans Pro"/>
                      </a:endParaRPr>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45800">
                <a:tc>
                  <a:txBody>
                    <a:bodyPr/>
                    <a:lstStyle/>
                    <a:p>
                      <a:pPr indent="0" lvl="0" marL="0" rtl="0" algn="l">
                        <a:spcBef>
                          <a:spcPts val="0"/>
                        </a:spcBef>
                        <a:spcAft>
                          <a:spcPts val="0"/>
                        </a:spcAft>
                        <a:buNone/>
                      </a:pPr>
                      <a:r>
                        <a:t/>
                      </a:r>
                      <a:endParaRPr sz="1400"/>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400"/>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45800">
                <a:tc>
                  <a:txBody>
                    <a:bodyPr/>
                    <a:lstStyle/>
                    <a:p>
                      <a:pPr indent="0" lvl="0" marL="0" rtl="0" algn="l">
                        <a:spcBef>
                          <a:spcPts val="0"/>
                        </a:spcBef>
                        <a:spcAft>
                          <a:spcPts val="0"/>
                        </a:spcAft>
                        <a:buNone/>
                      </a:pPr>
                      <a:r>
                        <a:t/>
                      </a:r>
                      <a:endParaRPr sz="1400"/>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400"/>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45800">
                <a:tc>
                  <a:txBody>
                    <a:bodyPr/>
                    <a:lstStyle/>
                    <a:p>
                      <a:pPr indent="0" lvl="0" marL="0" rtl="0" algn="l">
                        <a:spcBef>
                          <a:spcPts val="0"/>
                        </a:spcBef>
                        <a:spcAft>
                          <a:spcPts val="0"/>
                        </a:spcAft>
                        <a:buNone/>
                      </a:pPr>
                      <a:r>
                        <a:t/>
                      </a:r>
                      <a:endParaRPr sz="1400"/>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400"/>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45800">
                <a:tc>
                  <a:txBody>
                    <a:bodyPr/>
                    <a:lstStyle/>
                    <a:p>
                      <a:pPr indent="0" lvl="0" marL="0" rtl="0" algn="l">
                        <a:spcBef>
                          <a:spcPts val="0"/>
                        </a:spcBef>
                        <a:spcAft>
                          <a:spcPts val="0"/>
                        </a:spcAft>
                        <a:buNone/>
                      </a:pPr>
                      <a:r>
                        <a:t/>
                      </a:r>
                      <a:endParaRPr sz="1400"/>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400"/>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45800">
                <a:tc>
                  <a:txBody>
                    <a:bodyPr/>
                    <a:lstStyle/>
                    <a:p>
                      <a:pPr indent="0" lvl="0" marL="0" rtl="0" algn="l">
                        <a:spcBef>
                          <a:spcPts val="0"/>
                        </a:spcBef>
                        <a:spcAft>
                          <a:spcPts val="0"/>
                        </a:spcAft>
                        <a:buNone/>
                      </a:pPr>
                      <a:r>
                        <a:t/>
                      </a:r>
                      <a:endParaRPr sz="1400"/>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400"/>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45800">
                <a:tc>
                  <a:txBody>
                    <a:bodyPr/>
                    <a:lstStyle/>
                    <a:p>
                      <a:pPr indent="0" lvl="0" marL="0" rtl="0" algn="l">
                        <a:spcBef>
                          <a:spcPts val="0"/>
                        </a:spcBef>
                        <a:spcAft>
                          <a:spcPts val="0"/>
                        </a:spcAft>
                        <a:buNone/>
                      </a:pPr>
                      <a:r>
                        <a:t/>
                      </a:r>
                      <a:endParaRPr sz="1400"/>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400"/>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45800">
                <a:tc>
                  <a:txBody>
                    <a:bodyPr/>
                    <a:lstStyle/>
                    <a:p>
                      <a:pPr indent="0" lvl="0" marL="0" rtl="0" algn="l">
                        <a:spcBef>
                          <a:spcPts val="0"/>
                        </a:spcBef>
                        <a:spcAft>
                          <a:spcPts val="0"/>
                        </a:spcAft>
                        <a:buNone/>
                      </a:pPr>
                      <a:r>
                        <a:t/>
                      </a:r>
                      <a:endParaRPr sz="1400"/>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2000">
                        <a:latin typeface="Source Sans Pro"/>
                        <a:ea typeface="Source Sans Pro"/>
                        <a:cs typeface="Source Sans Pro"/>
                        <a:sym typeface="Source Sans Pro"/>
                      </a:endParaRPr>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bl>
          </a:graphicData>
        </a:graphic>
      </p:graphicFrame>
      <p:sp>
        <p:nvSpPr>
          <p:cNvPr id="1705" name="Google Shape;1705;p142"/>
          <p:cNvSpPr txBox="1"/>
          <p:nvPr>
            <p:ph type="title"/>
          </p:nvPr>
        </p:nvSpPr>
        <p:spPr>
          <a:xfrm>
            <a:off x="2270750" y="23014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1706" name="Google Shape;1706;p142"/>
          <p:cNvSpPr txBox="1"/>
          <p:nvPr>
            <p:ph idx="2" type="title"/>
          </p:nvPr>
        </p:nvSpPr>
        <p:spPr>
          <a:xfrm>
            <a:off x="578525" y="31472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07" name="Google Shape;1707;p142"/>
          <p:cNvSpPr txBox="1"/>
          <p:nvPr>
            <p:ph idx="3" type="title"/>
          </p:nvPr>
        </p:nvSpPr>
        <p:spPr>
          <a:xfrm>
            <a:off x="2270750" y="31472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1708" name="Google Shape;1708;p142"/>
          <p:cNvSpPr txBox="1"/>
          <p:nvPr>
            <p:ph idx="4" type="title"/>
          </p:nvPr>
        </p:nvSpPr>
        <p:spPr>
          <a:xfrm>
            <a:off x="578525" y="39930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09" name="Google Shape;1709;p142"/>
          <p:cNvSpPr txBox="1"/>
          <p:nvPr>
            <p:ph idx="5" type="title"/>
          </p:nvPr>
        </p:nvSpPr>
        <p:spPr>
          <a:xfrm>
            <a:off x="2270750" y="39930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1710" name="Google Shape;1710;p142"/>
          <p:cNvSpPr txBox="1"/>
          <p:nvPr>
            <p:ph idx="6" type="title"/>
          </p:nvPr>
        </p:nvSpPr>
        <p:spPr>
          <a:xfrm>
            <a:off x="578525" y="48388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11" name="Google Shape;1711;p142"/>
          <p:cNvSpPr txBox="1"/>
          <p:nvPr>
            <p:ph idx="7" type="title"/>
          </p:nvPr>
        </p:nvSpPr>
        <p:spPr>
          <a:xfrm>
            <a:off x="2270750" y="48388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1712" name="Google Shape;1712;p142"/>
          <p:cNvSpPr txBox="1"/>
          <p:nvPr>
            <p:ph idx="8" type="title"/>
          </p:nvPr>
        </p:nvSpPr>
        <p:spPr>
          <a:xfrm>
            <a:off x="578525" y="56846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13" name="Google Shape;1713;p142"/>
          <p:cNvSpPr txBox="1"/>
          <p:nvPr>
            <p:ph idx="9" type="title"/>
          </p:nvPr>
        </p:nvSpPr>
        <p:spPr>
          <a:xfrm>
            <a:off x="2270750" y="56846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1714" name="Google Shape;1714;p142"/>
          <p:cNvSpPr txBox="1"/>
          <p:nvPr>
            <p:ph idx="13" type="title"/>
          </p:nvPr>
        </p:nvSpPr>
        <p:spPr>
          <a:xfrm>
            <a:off x="578525" y="65304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15" name="Google Shape;1715;p142"/>
          <p:cNvSpPr txBox="1"/>
          <p:nvPr>
            <p:ph idx="14" type="title"/>
          </p:nvPr>
        </p:nvSpPr>
        <p:spPr>
          <a:xfrm>
            <a:off x="2270750" y="65304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1716" name="Google Shape;1716;p142"/>
          <p:cNvSpPr txBox="1"/>
          <p:nvPr>
            <p:ph idx="15" type="title"/>
          </p:nvPr>
        </p:nvSpPr>
        <p:spPr>
          <a:xfrm>
            <a:off x="578525" y="73762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17" name="Google Shape;1717;p142"/>
          <p:cNvSpPr txBox="1"/>
          <p:nvPr>
            <p:ph idx="16" type="title"/>
          </p:nvPr>
        </p:nvSpPr>
        <p:spPr>
          <a:xfrm>
            <a:off x="2270750" y="73762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1718" name="Google Shape;1718;p142"/>
          <p:cNvSpPr txBox="1"/>
          <p:nvPr>
            <p:ph idx="17" type="title"/>
          </p:nvPr>
        </p:nvSpPr>
        <p:spPr>
          <a:xfrm>
            <a:off x="578525" y="82220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19" name="Google Shape;1719;p142"/>
          <p:cNvSpPr txBox="1"/>
          <p:nvPr>
            <p:ph idx="18" type="title"/>
          </p:nvPr>
        </p:nvSpPr>
        <p:spPr>
          <a:xfrm>
            <a:off x="2270750" y="82220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1720" name="Google Shape;1720;p142"/>
          <p:cNvSpPr txBox="1"/>
          <p:nvPr>
            <p:ph idx="19" type="title"/>
          </p:nvPr>
        </p:nvSpPr>
        <p:spPr>
          <a:xfrm>
            <a:off x="578525" y="23014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pic>
        <p:nvPicPr>
          <p:cNvPr id="1721" name="Google Shape;1721;p142"/>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722" name="Google Shape;1722;p142"/>
          <p:cNvSpPr txBox="1"/>
          <p:nvPr>
            <p:ph idx="20"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p:cSld name="CUSTOM_10_1_1_1_1_1_1_1_1_1_1_1_1_1_1_1_1_1">
    <p:bg>
      <p:bgPr>
        <a:solidFill>
          <a:schemeClr val="lt1"/>
        </a:solidFill>
      </p:bgPr>
    </p:bg>
    <p:spTree>
      <p:nvGrpSpPr>
        <p:cNvPr id="197" name="Shape 197"/>
        <p:cNvGrpSpPr/>
        <p:nvPr/>
      </p:nvGrpSpPr>
      <p:grpSpPr>
        <a:xfrm>
          <a:off x="0" y="0"/>
          <a:ext cx="0" cy="0"/>
          <a:chOff x="0" y="0"/>
          <a:chExt cx="0" cy="0"/>
        </a:xfrm>
      </p:grpSpPr>
      <p:sp>
        <p:nvSpPr>
          <p:cNvPr id="198" name="Google Shape;198;p15"/>
          <p:cNvSpPr/>
          <p:nvPr/>
        </p:nvSpPr>
        <p:spPr>
          <a:xfrm>
            <a:off x="228600" y="228600"/>
            <a:ext cx="17830800" cy="9829800"/>
          </a:xfrm>
          <a:prstGeom prst="rect">
            <a:avLst/>
          </a:prstGeom>
          <a:gradFill>
            <a:gsLst>
              <a:gs pos="0">
                <a:srgbClr val="9349F3"/>
              </a:gs>
              <a:gs pos="100000">
                <a:srgbClr val="E5166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535"/>
              </a:solidFill>
            </a:endParaRPr>
          </a:p>
        </p:txBody>
      </p:sp>
      <p:sp>
        <p:nvSpPr>
          <p:cNvPr id="199" name="Google Shape;199;p15"/>
          <p:cNvSpPr/>
          <p:nvPr/>
        </p:nvSpPr>
        <p:spPr>
          <a:xfrm>
            <a:off x="17830800" y="0"/>
            <a:ext cx="448200" cy="45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5"/>
          <p:cNvSpPr/>
          <p:nvPr/>
        </p:nvSpPr>
        <p:spPr>
          <a:xfrm>
            <a:off x="17602200" y="457200"/>
            <a:ext cx="224100" cy="228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1" name="Google Shape;201;p15"/>
          <p:cNvPicPr preferRelativeResize="0"/>
          <p:nvPr/>
        </p:nvPicPr>
        <p:blipFill>
          <a:blip r:embed="rId2">
            <a:alphaModFix/>
          </a:blip>
          <a:stretch>
            <a:fillRect/>
          </a:stretch>
        </p:blipFill>
        <p:spPr>
          <a:xfrm>
            <a:off x="457200" y="9709762"/>
            <a:ext cx="882025" cy="120038"/>
          </a:xfrm>
          <a:prstGeom prst="rect">
            <a:avLst/>
          </a:prstGeom>
          <a:noFill/>
          <a:ln>
            <a:noFill/>
          </a:ln>
        </p:spPr>
      </p:pic>
      <p:grpSp>
        <p:nvGrpSpPr>
          <p:cNvPr id="202" name="Google Shape;202;p15"/>
          <p:cNvGrpSpPr/>
          <p:nvPr/>
        </p:nvGrpSpPr>
        <p:grpSpPr>
          <a:xfrm>
            <a:off x="1867250" y="3668775"/>
            <a:ext cx="3246269" cy="2922300"/>
            <a:chOff x="1872450" y="3668775"/>
            <a:chExt cx="3284700" cy="2922300"/>
          </a:xfrm>
        </p:grpSpPr>
        <p:sp>
          <p:nvSpPr>
            <p:cNvPr id="203" name="Google Shape;203;p15"/>
            <p:cNvSpPr/>
            <p:nvPr/>
          </p:nvSpPr>
          <p:spPr>
            <a:xfrm>
              <a:off x="1872450" y="3668775"/>
              <a:ext cx="2958600" cy="292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5"/>
            <p:cNvSpPr/>
            <p:nvPr/>
          </p:nvSpPr>
          <p:spPr>
            <a:xfrm rot="5400000">
              <a:off x="4655250" y="4910700"/>
              <a:ext cx="538200" cy="465600"/>
            </a:xfrm>
            <a:prstGeom prst="triangle">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 name="Google Shape;205;p15"/>
          <p:cNvSpPr txBox="1"/>
          <p:nvPr>
            <p:ph idx="1" type="subTitle"/>
          </p:nvPr>
        </p:nvSpPr>
        <p:spPr>
          <a:xfrm>
            <a:off x="2168825" y="3917500"/>
            <a:ext cx="2488500" cy="858000"/>
          </a:xfrm>
          <a:prstGeom prst="rect">
            <a:avLst/>
          </a:prstGeom>
          <a:noFill/>
          <a:ln>
            <a:noFill/>
          </a:ln>
        </p:spPr>
        <p:txBody>
          <a:bodyPr anchorCtr="0" anchor="t" bIns="91425" lIns="91425" spcFirstLastPara="1" rIns="91425" wrap="square" tIns="91425">
            <a:noAutofit/>
          </a:bodyPr>
          <a:lstStyle>
            <a:lvl1pPr lvl="0" rtl="0">
              <a:lnSpc>
                <a:spcPct val="110000"/>
              </a:lnSpc>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1pPr>
            <a:lvl2pPr lvl="1"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2pPr>
            <a:lvl3pPr lvl="2"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3pPr>
            <a:lvl4pPr lvl="3"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4pPr>
            <a:lvl5pPr lvl="4"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5pPr>
            <a:lvl6pPr lvl="5"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6pPr>
            <a:lvl7pPr lvl="6"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7pPr>
            <a:lvl8pPr lvl="7"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8pPr>
            <a:lvl9pPr lvl="8"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9pPr>
          </a:lstStyle>
          <a:p/>
        </p:txBody>
      </p:sp>
      <p:sp>
        <p:nvSpPr>
          <p:cNvPr id="206" name="Google Shape;206;p15"/>
          <p:cNvSpPr txBox="1"/>
          <p:nvPr>
            <p:ph idx="2" type="subTitle"/>
          </p:nvPr>
        </p:nvSpPr>
        <p:spPr>
          <a:xfrm>
            <a:off x="2168825" y="4778250"/>
            <a:ext cx="2335200" cy="1509300"/>
          </a:xfrm>
          <a:prstGeom prst="rect">
            <a:avLst/>
          </a:prstGeom>
          <a:noFill/>
          <a:ln>
            <a:noFill/>
          </a:ln>
        </p:spPr>
        <p:txBody>
          <a:bodyPr anchorCtr="0" anchor="t" bIns="91425" lIns="91425" spcFirstLastPara="1" rIns="91425" wrap="square" tIns="91425">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grpSp>
        <p:nvGrpSpPr>
          <p:cNvPr id="207" name="Google Shape;207;p15"/>
          <p:cNvGrpSpPr/>
          <p:nvPr/>
        </p:nvGrpSpPr>
        <p:grpSpPr>
          <a:xfrm>
            <a:off x="5764825" y="3668775"/>
            <a:ext cx="3246269" cy="2922300"/>
            <a:chOff x="1872450" y="3668775"/>
            <a:chExt cx="3284700" cy="2922300"/>
          </a:xfrm>
        </p:grpSpPr>
        <p:sp>
          <p:nvSpPr>
            <p:cNvPr id="208" name="Google Shape;208;p15"/>
            <p:cNvSpPr/>
            <p:nvPr/>
          </p:nvSpPr>
          <p:spPr>
            <a:xfrm>
              <a:off x="1872450" y="3668775"/>
              <a:ext cx="2958600" cy="292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5"/>
            <p:cNvSpPr/>
            <p:nvPr/>
          </p:nvSpPr>
          <p:spPr>
            <a:xfrm rot="5400000">
              <a:off x="4655250" y="4910700"/>
              <a:ext cx="538200" cy="465600"/>
            </a:xfrm>
            <a:prstGeom prst="triangle">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0" name="Google Shape;210;p15"/>
          <p:cNvSpPr txBox="1"/>
          <p:nvPr>
            <p:ph idx="3" type="subTitle"/>
          </p:nvPr>
        </p:nvSpPr>
        <p:spPr>
          <a:xfrm>
            <a:off x="6066400" y="3917500"/>
            <a:ext cx="2488500" cy="858000"/>
          </a:xfrm>
          <a:prstGeom prst="rect">
            <a:avLst/>
          </a:prstGeom>
          <a:noFill/>
          <a:ln>
            <a:noFill/>
          </a:ln>
        </p:spPr>
        <p:txBody>
          <a:bodyPr anchorCtr="0" anchor="t" bIns="91425" lIns="91425" spcFirstLastPara="1" rIns="91425" wrap="square" tIns="91425">
            <a:noAutofit/>
          </a:bodyPr>
          <a:lstStyle>
            <a:lvl1pPr lvl="0" rtl="0">
              <a:lnSpc>
                <a:spcPct val="110000"/>
              </a:lnSpc>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1pPr>
            <a:lvl2pPr lvl="1"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2pPr>
            <a:lvl3pPr lvl="2"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3pPr>
            <a:lvl4pPr lvl="3"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4pPr>
            <a:lvl5pPr lvl="4"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5pPr>
            <a:lvl6pPr lvl="5"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6pPr>
            <a:lvl7pPr lvl="6"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7pPr>
            <a:lvl8pPr lvl="7"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8pPr>
            <a:lvl9pPr lvl="8"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9pPr>
          </a:lstStyle>
          <a:p/>
        </p:txBody>
      </p:sp>
      <p:sp>
        <p:nvSpPr>
          <p:cNvPr id="211" name="Google Shape;211;p15"/>
          <p:cNvSpPr txBox="1"/>
          <p:nvPr>
            <p:ph idx="4" type="subTitle"/>
          </p:nvPr>
        </p:nvSpPr>
        <p:spPr>
          <a:xfrm>
            <a:off x="6073300" y="4778250"/>
            <a:ext cx="2335200" cy="1509300"/>
          </a:xfrm>
          <a:prstGeom prst="rect">
            <a:avLst/>
          </a:prstGeom>
          <a:noFill/>
          <a:ln>
            <a:noFill/>
          </a:ln>
        </p:spPr>
        <p:txBody>
          <a:bodyPr anchorCtr="0" anchor="t" bIns="91425" lIns="91425" spcFirstLastPara="1" rIns="91425" wrap="square" tIns="91425">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grpSp>
        <p:nvGrpSpPr>
          <p:cNvPr id="212" name="Google Shape;212;p15"/>
          <p:cNvGrpSpPr/>
          <p:nvPr/>
        </p:nvGrpSpPr>
        <p:grpSpPr>
          <a:xfrm>
            <a:off x="9662400" y="3668775"/>
            <a:ext cx="3246269" cy="2922300"/>
            <a:chOff x="1872450" y="3668775"/>
            <a:chExt cx="3284700" cy="2922300"/>
          </a:xfrm>
        </p:grpSpPr>
        <p:sp>
          <p:nvSpPr>
            <p:cNvPr id="213" name="Google Shape;213;p15"/>
            <p:cNvSpPr/>
            <p:nvPr/>
          </p:nvSpPr>
          <p:spPr>
            <a:xfrm>
              <a:off x="1872450" y="3668775"/>
              <a:ext cx="2958600" cy="292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5"/>
            <p:cNvSpPr/>
            <p:nvPr/>
          </p:nvSpPr>
          <p:spPr>
            <a:xfrm rot="5400000">
              <a:off x="4655250" y="4910700"/>
              <a:ext cx="538200" cy="465600"/>
            </a:xfrm>
            <a:prstGeom prst="triangle">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 name="Google Shape;215;p15"/>
          <p:cNvSpPr txBox="1"/>
          <p:nvPr>
            <p:ph idx="5" type="subTitle"/>
          </p:nvPr>
        </p:nvSpPr>
        <p:spPr>
          <a:xfrm>
            <a:off x="9963975" y="3917500"/>
            <a:ext cx="2488500" cy="858000"/>
          </a:xfrm>
          <a:prstGeom prst="rect">
            <a:avLst/>
          </a:prstGeom>
          <a:noFill/>
          <a:ln>
            <a:noFill/>
          </a:ln>
        </p:spPr>
        <p:txBody>
          <a:bodyPr anchorCtr="0" anchor="t" bIns="91425" lIns="91425" spcFirstLastPara="1" rIns="91425" wrap="square" tIns="91425">
            <a:noAutofit/>
          </a:bodyPr>
          <a:lstStyle>
            <a:lvl1pPr lvl="0" rtl="0">
              <a:lnSpc>
                <a:spcPct val="110000"/>
              </a:lnSpc>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1pPr>
            <a:lvl2pPr lvl="1"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2pPr>
            <a:lvl3pPr lvl="2"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3pPr>
            <a:lvl4pPr lvl="3"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4pPr>
            <a:lvl5pPr lvl="4"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5pPr>
            <a:lvl6pPr lvl="5"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6pPr>
            <a:lvl7pPr lvl="6"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7pPr>
            <a:lvl8pPr lvl="7"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8pPr>
            <a:lvl9pPr lvl="8"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9pPr>
          </a:lstStyle>
          <a:p/>
        </p:txBody>
      </p:sp>
      <p:sp>
        <p:nvSpPr>
          <p:cNvPr id="216" name="Google Shape;216;p15"/>
          <p:cNvSpPr txBox="1"/>
          <p:nvPr>
            <p:ph idx="6" type="subTitle"/>
          </p:nvPr>
        </p:nvSpPr>
        <p:spPr>
          <a:xfrm>
            <a:off x="9977774" y="4778250"/>
            <a:ext cx="2335200" cy="1509300"/>
          </a:xfrm>
          <a:prstGeom prst="rect">
            <a:avLst/>
          </a:prstGeom>
          <a:noFill/>
          <a:ln>
            <a:noFill/>
          </a:ln>
        </p:spPr>
        <p:txBody>
          <a:bodyPr anchorCtr="0" anchor="t" bIns="91425" lIns="91425" spcFirstLastPara="1" rIns="91425" wrap="square" tIns="91425">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grpSp>
        <p:nvGrpSpPr>
          <p:cNvPr id="217" name="Google Shape;217;p15"/>
          <p:cNvGrpSpPr/>
          <p:nvPr/>
        </p:nvGrpSpPr>
        <p:grpSpPr>
          <a:xfrm>
            <a:off x="13559975" y="3668775"/>
            <a:ext cx="3246269" cy="2922300"/>
            <a:chOff x="1872450" y="3668775"/>
            <a:chExt cx="3284700" cy="2922300"/>
          </a:xfrm>
        </p:grpSpPr>
        <p:sp>
          <p:nvSpPr>
            <p:cNvPr id="218" name="Google Shape;218;p15"/>
            <p:cNvSpPr/>
            <p:nvPr/>
          </p:nvSpPr>
          <p:spPr>
            <a:xfrm>
              <a:off x="1872450" y="3668775"/>
              <a:ext cx="2958600" cy="292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5"/>
            <p:cNvSpPr/>
            <p:nvPr/>
          </p:nvSpPr>
          <p:spPr>
            <a:xfrm rot="5400000">
              <a:off x="4655250" y="4910700"/>
              <a:ext cx="538200" cy="465600"/>
            </a:xfrm>
            <a:prstGeom prst="triangle">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 name="Google Shape;220;p15"/>
          <p:cNvSpPr txBox="1"/>
          <p:nvPr>
            <p:ph idx="7" type="subTitle"/>
          </p:nvPr>
        </p:nvSpPr>
        <p:spPr>
          <a:xfrm>
            <a:off x="13861550" y="3917500"/>
            <a:ext cx="2488500" cy="858000"/>
          </a:xfrm>
          <a:prstGeom prst="rect">
            <a:avLst/>
          </a:prstGeom>
          <a:noFill/>
          <a:ln>
            <a:noFill/>
          </a:ln>
        </p:spPr>
        <p:txBody>
          <a:bodyPr anchorCtr="0" anchor="t" bIns="91425" lIns="91425" spcFirstLastPara="1" rIns="91425" wrap="square" tIns="91425">
            <a:noAutofit/>
          </a:bodyPr>
          <a:lstStyle>
            <a:lvl1pPr lvl="0" rtl="0">
              <a:lnSpc>
                <a:spcPct val="110000"/>
              </a:lnSpc>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1pPr>
            <a:lvl2pPr lvl="1"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2pPr>
            <a:lvl3pPr lvl="2"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3pPr>
            <a:lvl4pPr lvl="3"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4pPr>
            <a:lvl5pPr lvl="4"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5pPr>
            <a:lvl6pPr lvl="5"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6pPr>
            <a:lvl7pPr lvl="6"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7pPr>
            <a:lvl8pPr lvl="7"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8pPr>
            <a:lvl9pPr lvl="8" rtl="0">
              <a:spcBef>
                <a:spcPts val="0"/>
              </a:spcBef>
              <a:spcAft>
                <a:spcPts val="0"/>
              </a:spcAft>
              <a:buClr>
                <a:schemeClr val="accent1"/>
              </a:buClr>
              <a:buSzPts val="5200"/>
              <a:buFont typeface="Source Sans Pro"/>
              <a:buNone/>
              <a:defRPr sz="5200">
                <a:solidFill>
                  <a:schemeClr val="accent1"/>
                </a:solidFill>
                <a:latin typeface="Source Sans Pro"/>
                <a:ea typeface="Source Sans Pro"/>
                <a:cs typeface="Source Sans Pro"/>
                <a:sym typeface="Source Sans Pro"/>
              </a:defRPr>
            </a:lvl9pPr>
          </a:lstStyle>
          <a:p/>
        </p:txBody>
      </p:sp>
      <p:sp>
        <p:nvSpPr>
          <p:cNvPr id="221" name="Google Shape;221;p15"/>
          <p:cNvSpPr txBox="1"/>
          <p:nvPr>
            <p:ph idx="8" type="subTitle"/>
          </p:nvPr>
        </p:nvSpPr>
        <p:spPr>
          <a:xfrm>
            <a:off x="13882249" y="4778250"/>
            <a:ext cx="2335200" cy="1509300"/>
          </a:xfrm>
          <a:prstGeom prst="rect">
            <a:avLst/>
          </a:prstGeom>
          <a:noFill/>
          <a:ln>
            <a:noFill/>
          </a:ln>
        </p:spPr>
        <p:txBody>
          <a:bodyPr anchorCtr="0" anchor="t" bIns="91425" lIns="91425" spcFirstLastPara="1" rIns="91425" wrap="square" tIns="91425">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222" name="Google Shape;222;p1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23" name="Google Shape;223;p15"/>
          <p:cNvSpPr txBox="1"/>
          <p:nvPr/>
        </p:nvSpPr>
        <p:spPr>
          <a:xfrm>
            <a:off x="1210400" y="1725600"/>
            <a:ext cx="16758900" cy="689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t/>
            </a:r>
            <a:endParaRPr sz="5600">
              <a:solidFill>
                <a:srgbClr val="FFFFFF"/>
              </a:solidFill>
              <a:latin typeface="Source Sans Pro"/>
              <a:ea typeface="Source Sans Pro"/>
              <a:cs typeface="Source Sans Pro"/>
              <a:sym typeface="Source Sans Pro"/>
            </a:endParaRPr>
          </a:p>
        </p:txBody>
      </p:sp>
      <p:sp>
        <p:nvSpPr>
          <p:cNvPr id="224" name="Google Shape;224;p15"/>
          <p:cNvSpPr txBox="1"/>
          <p:nvPr>
            <p:ph type="title"/>
          </p:nvPr>
        </p:nvSpPr>
        <p:spPr>
          <a:xfrm>
            <a:off x="1058000" y="1458800"/>
            <a:ext cx="11275200" cy="858000"/>
          </a:xfrm>
          <a:prstGeom prst="rect">
            <a:avLst/>
          </a:prstGeom>
        </p:spPr>
        <p:txBody>
          <a:bodyPr anchorCtr="0" anchor="t" bIns="0" lIns="0" spcFirstLastPara="1" rIns="0" wrap="square" tIns="0">
            <a:noAutofit/>
          </a:bodyPr>
          <a:lstStyle>
            <a:lvl1pPr lvl="0" rtl="0" algn="l">
              <a:spcBef>
                <a:spcPts val="0"/>
              </a:spcBef>
              <a:spcAft>
                <a:spcPts val="0"/>
              </a:spcAft>
              <a:buSzPts val="5600"/>
              <a:buFont typeface="Source Sans Pro"/>
              <a:buNone/>
              <a:defRPr sz="5600">
                <a:latin typeface="Source Sans Pro"/>
                <a:ea typeface="Source Sans Pro"/>
                <a:cs typeface="Source Sans Pro"/>
                <a:sym typeface="Source Sans Pro"/>
              </a:defRPr>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r down” slide with a tablet">
  <p:cSld name="CUSTOM_15_1_1_1_1_1">
    <p:spTree>
      <p:nvGrpSpPr>
        <p:cNvPr id="1723" name="Shape 1723"/>
        <p:cNvGrpSpPr/>
        <p:nvPr/>
      </p:nvGrpSpPr>
      <p:grpSpPr>
        <a:xfrm>
          <a:off x="0" y="0"/>
          <a:ext cx="0" cy="0"/>
          <a:chOff x="0" y="0"/>
          <a:chExt cx="0" cy="0"/>
        </a:xfrm>
      </p:grpSpPr>
      <p:sp>
        <p:nvSpPr>
          <p:cNvPr id="1724" name="Google Shape;1724;p14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725" name="Google Shape;1725;p143"/>
          <p:cNvPicPr preferRelativeResize="0"/>
          <p:nvPr/>
        </p:nvPicPr>
        <p:blipFill>
          <a:blip r:embed="rId2">
            <a:alphaModFix/>
          </a:blip>
          <a:stretch>
            <a:fillRect/>
          </a:stretch>
        </p:blipFill>
        <p:spPr>
          <a:xfrm>
            <a:off x="414081" y="9445225"/>
            <a:ext cx="1459996" cy="425599"/>
          </a:xfrm>
          <a:prstGeom prst="rect">
            <a:avLst/>
          </a:prstGeom>
          <a:noFill/>
          <a:ln>
            <a:noFill/>
          </a:ln>
        </p:spPr>
      </p:pic>
      <p:pic>
        <p:nvPicPr>
          <p:cNvPr id="1726" name="Google Shape;1726;p143"/>
          <p:cNvPicPr preferRelativeResize="0"/>
          <p:nvPr/>
        </p:nvPicPr>
        <p:blipFill>
          <a:blip r:embed="rId3">
            <a:alphaModFix/>
          </a:blip>
          <a:stretch>
            <a:fillRect/>
          </a:stretch>
        </p:blipFill>
        <p:spPr>
          <a:xfrm>
            <a:off x="3888376" y="2093209"/>
            <a:ext cx="10511251" cy="7613022"/>
          </a:xfrm>
          <a:prstGeom prst="rect">
            <a:avLst/>
          </a:prstGeom>
          <a:noFill/>
          <a:ln>
            <a:noFill/>
          </a:ln>
        </p:spPr>
      </p:pic>
      <p:cxnSp>
        <p:nvCxnSpPr>
          <p:cNvPr id="1727" name="Google Shape;1727;p143"/>
          <p:cNvCxnSpPr/>
          <p:nvPr/>
        </p:nvCxnSpPr>
        <p:spPr>
          <a:xfrm>
            <a:off x="12555901" y="6345750"/>
            <a:ext cx="2834400" cy="0"/>
          </a:xfrm>
          <a:prstGeom prst="straightConnector1">
            <a:avLst/>
          </a:prstGeom>
          <a:noFill/>
          <a:ln cap="flat" cmpd="sng" w="19050">
            <a:solidFill>
              <a:srgbClr val="E5166B"/>
            </a:solidFill>
            <a:prstDash val="solid"/>
            <a:round/>
            <a:headEnd len="med" w="med" type="oval"/>
            <a:tailEnd len="med" w="med" type="none"/>
          </a:ln>
          <a:effectLst>
            <a:outerShdw blurRad="57150" rotWithShape="0" algn="bl" dir="5400000" dist="19050">
              <a:srgbClr val="FFFFFF">
                <a:alpha val="50000"/>
              </a:srgbClr>
            </a:outerShdw>
          </a:effectLst>
        </p:spPr>
      </p:cxnSp>
      <p:cxnSp>
        <p:nvCxnSpPr>
          <p:cNvPr id="1728" name="Google Shape;1728;p143"/>
          <p:cNvCxnSpPr/>
          <p:nvPr/>
        </p:nvCxnSpPr>
        <p:spPr>
          <a:xfrm rot="10800000">
            <a:off x="3270850" y="3470550"/>
            <a:ext cx="3829800" cy="0"/>
          </a:xfrm>
          <a:prstGeom prst="straightConnector1">
            <a:avLst/>
          </a:prstGeom>
          <a:noFill/>
          <a:ln cap="flat" cmpd="sng" w="19050">
            <a:solidFill>
              <a:srgbClr val="E5166B"/>
            </a:solidFill>
            <a:prstDash val="solid"/>
            <a:round/>
            <a:headEnd len="med" w="med" type="oval"/>
            <a:tailEnd len="med" w="med" type="none"/>
          </a:ln>
          <a:effectLst>
            <a:outerShdw blurRad="57150" rotWithShape="0" algn="bl" dir="5400000" dist="19050">
              <a:srgbClr val="FFFFFF">
                <a:alpha val="50000"/>
              </a:srgbClr>
            </a:outerShdw>
          </a:effectLst>
        </p:spPr>
      </p:cxnSp>
      <p:cxnSp>
        <p:nvCxnSpPr>
          <p:cNvPr id="1729" name="Google Shape;1729;p143"/>
          <p:cNvCxnSpPr/>
          <p:nvPr/>
        </p:nvCxnSpPr>
        <p:spPr>
          <a:xfrm rot="10800000">
            <a:off x="3270944" y="6819900"/>
            <a:ext cx="2551200" cy="0"/>
          </a:xfrm>
          <a:prstGeom prst="straightConnector1">
            <a:avLst/>
          </a:prstGeom>
          <a:noFill/>
          <a:ln cap="flat" cmpd="sng" w="19050">
            <a:solidFill>
              <a:srgbClr val="E5166B"/>
            </a:solidFill>
            <a:prstDash val="solid"/>
            <a:round/>
            <a:headEnd len="med" w="med" type="oval"/>
            <a:tailEnd len="med" w="med" type="none"/>
          </a:ln>
          <a:effectLst>
            <a:outerShdw blurRad="57150" rotWithShape="0" algn="bl" dir="5400000" dist="19050">
              <a:srgbClr val="FFFFFF">
                <a:alpha val="50000"/>
              </a:srgbClr>
            </a:outerShdw>
          </a:effectLst>
        </p:spPr>
      </p:cxnSp>
      <p:sp>
        <p:nvSpPr>
          <p:cNvPr id="1730" name="Google Shape;1730;p143"/>
          <p:cNvSpPr txBox="1"/>
          <p:nvPr>
            <p:ph idx="1" type="body"/>
          </p:nvPr>
        </p:nvSpPr>
        <p:spPr>
          <a:xfrm>
            <a:off x="1058000" y="2967350"/>
            <a:ext cx="20136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1731" name="Google Shape;1731;p143"/>
          <p:cNvSpPr txBox="1"/>
          <p:nvPr>
            <p:ph idx="2" type="body"/>
          </p:nvPr>
        </p:nvSpPr>
        <p:spPr>
          <a:xfrm>
            <a:off x="1058000" y="6282488"/>
            <a:ext cx="20136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1732" name="Google Shape;1732;p143"/>
          <p:cNvSpPr txBox="1"/>
          <p:nvPr>
            <p:ph idx="3" type="body"/>
          </p:nvPr>
        </p:nvSpPr>
        <p:spPr>
          <a:xfrm>
            <a:off x="15558450" y="5795313"/>
            <a:ext cx="20136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1733" name="Google Shape;1733;p143"/>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ear down” slide with phones">
  <p:cSld name="CUSTOM_15_1_1_1_1_1_1">
    <p:spTree>
      <p:nvGrpSpPr>
        <p:cNvPr id="1734" name="Shape 1734"/>
        <p:cNvGrpSpPr/>
        <p:nvPr/>
      </p:nvGrpSpPr>
      <p:grpSpPr>
        <a:xfrm>
          <a:off x="0" y="0"/>
          <a:ext cx="0" cy="0"/>
          <a:chOff x="0" y="0"/>
          <a:chExt cx="0" cy="0"/>
        </a:xfrm>
      </p:grpSpPr>
      <p:sp>
        <p:nvSpPr>
          <p:cNvPr id="1735" name="Google Shape;1735;p14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736" name="Google Shape;1736;p144"/>
          <p:cNvPicPr preferRelativeResize="0"/>
          <p:nvPr/>
        </p:nvPicPr>
        <p:blipFill>
          <a:blip r:embed="rId2">
            <a:alphaModFix/>
          </a:blip>
          <a:stretch>
            <a:fillRect/>
          </a:stretch>
        </p:blipFill>
        <p:spPr>
          <a:xfrm>
            <a:off x="9527400" y="1997923"/>
            <a:ext cx="3842249" cy="7761251"/>
          </a:xfrm>
          <a:prstGeom prst="rect">
            <a:avLst/>
          </a:prstGeom>
          <a:noFill/>
          <a:ln>
            <a:noFill/>
          </a:ln>
        </p:spPr>
      </p:pic>
      <p:pic>
        <p:nvPicPr>
          <p:cNvPr id="1737" name="Google Shape;1737;p144"/>
          <p:cNvPicPr preferRelativeResize="0"/>
          <p:nvPr/>
        </p:nvPicPr>
        <p:blipFill>
          <a:blip r:embed="rId3">
            <a:alphaModFix/>
          </a:blip>
          <a:stretch>
            <a:fillRect/>
          </a:stretch>
        </p:blipFill>
        <p:spPr>
          <a:xfrm>
            <a:off x="5090079" y="2146823"/>
            <a:ext cx="3689870" cy="7535152"/>
          </a:xfrm>
          <a:prstGeom prst="rect">
            <a:avLst/>
          </a:prstGeom>
          <a:noFill/>
          <a:ln>
            <a:noFill/>
          </a:ln>
        </p:spPr>
      </p:pic>
      <p:cxnSp>
        <p:nvCxnSpPr>
          <p:cNvPr id="1738" name="Google Shape;1738;p144"/>
          <p:cNvCxnSpPr/>
          <p:nvPr/>
        </p:nvCxnSpPr>
        <p:spPr>
          <a:xfrm>
            <a:off x="12627232" y="6269550"/>
            <a:ext cx="1345200" cy="0"/>
          </a:xfrm>
          <a:prstGeom prst="straightConnector1">
            <a:avLst/>
          </a:prstGeom>
          <a:noFill/>
          <a:ln cap="flat" cmpd="sng" w="19050">
            <a:solidFill>
              <a:srgbClr val="E5166B"/>
            </a:solidFill>
            <a:prstDash val="solid"/>
            <a:round/>
            <a:headEnd len="med" w="med" type="oval"/>
            <a:tailEnd len="med" w="med" type="none"/>
          </a:ln>
          <a:effectLst>
            <a:outerShdw blurRad="57150" rotWithShape="0" algn="bl" dir="5400000" dist="19050">
              <a:srgbClr val="FFFFFF">
                <a:alpha val="50000"/>
              </a:srgbClr>
            </a:outerShdw>
          </a:effectLst>
        </p:spPr>
      </p:cxnSp>
      <p:cxnSp>
        <p:nvCxnSpPr>
          <p:cNvPr id="1739" name="Google Shape;1739;p144"/>
          <p:cNvCxnSpPr/>
          <p:nvPr/>
        </p:nvCxnSpPr>
        <p:spPr>
          <a:xfrm rot="10800000">
            <a:off x="4347573" y="3394350"/>
            <a:ext cx="1223400" cy="0"/>
          </a:xfrm>
          <a:prstGeom prst="straightConnector1">
            <a:avLst/>
          </a:prstGeom>
          <a:noFill/>
          <a:ln cap="flat" cmpd="sng" w="19050">
            <a:solidFill>
              <a:srgbClr val="E5166B"/>
            </a:solidFill>
            <a:prstDash val="solid"/>
            <a:round/>
            <a:headEnd len="med" w="med" type="oval"/>
            <a:tailEnd len="med" w="med" type="none"/>
          </a:ln>
          <a:effectLst>
            <a:outerShdw blurRad="57150" rotWithShape="0" algn="bl" dir="5400000" dist="19050">
              <a:srgbClr val="FFFFFF">
                <a:alpha val="50000"/>
              </a:srgbClr>
            </a:outerShdw>
          </a:effectLst>
        </p:spPr>
      </p:cxnSp>
      <p:cxnSp>
        <p:nvCxnSpPr>
          <p:cNvPr id="1740" name="Google Shape;1740;p144"/>
          <p:cNvCxnSpPr/>
          <p:nvPr/>
        </p:nvCxnSpPr>
        <p:spPr>
          <a:xfrm rot="10800000">
            <a:off x="4347573" y="6743700"/>
            <a:ext cx="1309800" cy="0"/>
          </a:xfrm>
          <a:prstGeom prst="straightConnector1">
            <a:avLst/>
          </a:prstGeom>
          <a:noFill/>
          <a:ln cap="flat" cmpd="sng" w="19050">
            <a:solidFill>
              <a:srgbClr val="E5166B"/>
            </a:solidFill>
            <a:prstDash val="solid"/>
            <a:round/>
            <a:headEnd len="med" w="med" type="oval"/>
            <a:tailEnd len="med" w="med" type="none"/>
          </a:ln>
          <a:effectLst>
            <a:outerShdw blurRad="57150" rotWithShape="0" algn="bl" dir="5400000" dist="19050">
              <a:srgbClr val="FFFFFF">
                <a:alpha val="50000"/>
              </a:srgbClr>
            </a:outerShdw>
          </a:effectLst>
        </p:spPr>
      </p:cxnSp>
      <p:sp>
        <p:nvSpPr>
          <p:cNvPr id="1741" name="Google Shape;1741;p144"/>
          <p:cNvSpPr txBox="1"/>
          <p:nvPr>
            <p:ph idx="1" type="body"/>
          </p:nvPr>
        </p:nvSpPr>
        <p:spPr>
          <a:xfrm>
            <a:off x="1997975" y="2891150"/>
            <a:ext cx="20136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1742" name="Google Shape;1742;p144"/>
          <p:cNvSpPr txBox="1"/>
          <p:nvPr>
            <p:ph idx="2" type="body"/>
          </p:nvPr>
        </p:nvSpPr>
        <p:spPr>
          <a:xfrm>
            <a:off x="1997975" y="6269550"/>
            <a:ext cx="20136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1743" name="Google Shape;1743;p144"/>
          <p:cNvSpPr txBox="1"/>
          <p:nvPr>
            <p:ph idx="3" type="body"/>
          </p:nvPr>
        </p:nvSpPr>
        <p:spPr>
          <a:xfrm>
            <a:off x="14117100" y="5730975"/>
            <a:ext cx="20136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pic>
        <p:nvPicPr>
          <p:cNvPr id="1744" name="Google Shape;1744;p144"/>
          <p:cNvPicPr preferRelativeResize="0"/>
          <p:nvPr/>
        </p:nvPicPr>
        <p:blipFill>
          <a:blip r:embed="rId4">
            <a:alphaModFix/>
          </a:blip>
          <a:stretch>
            <a:fillRect/>
          </a:stretch>
        </p:blipFill>
        <p:spPr>
          <a:xfrm>
            <a:off x="414081" y="9445225"/>
            <a:ext cx="1459996" cy="425599"/>
          </a:xfrm>
          <a:prstGeom prst="rect">
            <a:avLst/>
          </a:prstGeom>
          <a:noFill/>
          <a:ln>
            <a:noFill/>
          </a:ln>
        </p:spPr>
      </p:pic>
      <p:sp>
        <p:nvSpPr>
          <p:cNvPr id="1745" name="Google Shape;1745;p144"/>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ingle Image 1">
  <p:cSld name="BLANK_3_2_2_1_1_2">
    <p:bg>
      <p:bgPr>
        <a:noFill/>
      </p:bgPr>
    </p:bg>
    <p:spTree>
      <p:nvGrpSpPr>
        <p:cNvPr id="1746" name="Shape 1746"/>
        <p:cNvGrpSpPr/>
        <p:nvPr/>
      </p:nvGrpSpPr>
      <p:grpSpPr>
        <a:xfrm>
          <a:off x="0" y="0"/>
          <a:ext cx="0" cy="0"/>
          <a:chOff x="0" y="0"/>
          <a:chExt cx="0" cy="0"/>
        </a:xfrm>
      </p:grpSpPr>
      <p:sp>
        <p:nvSpPr>
          <p:cNvPr id="1747" name="Google Shape;1747;p145"/>
          <p:cNvSpPr txBox="1"/>
          <p:nvPr>
            <p:ph idx="1" type="body"/>
          </p:nvPr>
        </p:nvSpPr>
        <p:spPr>
          <a:xfrm>
            <a:off x="3286625" y="8703900"/>
            <a:ext cx="11749800" cy="1006200"/>
          </a:xfrm>
          <a:prstGeom prst="rect">
            <a:avLst/>
          </a:prstGeom>
          <a:noFill/>
          <a:ln>
            <a:noFill/>
          </a:ln>
        </p:spPr>
        <p:txBody>
          <a:bodyPr anchorCtr="0" anchor="t" bIns="91450" lIns="91450" spcFirstLastPara="1" rIns="91450" wrap="square" tIns="91450">
            <a:noAutofit/>
          </a:bodyPr>
          <a:lstStyle>
            <a:lvl1pPr indent="-406400" lvl="0" marL="4572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1pPr>
            <a:lvl2pPr indent="-406400" lvl="1" marL="9144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2pPr>
            <a:lvl3pPr indent="-406400" lvl="2" marL="13716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3pPr>
            <a:lvl4pPr indent="-406400" lvl="3" marL="18288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4pPr>
            <a:lvl5pPr indent="-406400" lvl="4" marL="22860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5pPr>
            <a:lvl6pPr indent="-406400" lvl="5" marL="27432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6pPr>
            <a:lvl7pPr indent="-406400" lvl="6" marL="32004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7pPr>
            <a:lvl8pPr indent="-406400" lvl="7" marL="36576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8pPr>
            <a:lvl9pPr indent="-406400" lvl="8" marL="41148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9pPr>
          </a:lstStyle>
          <a:p/>
        </p:txBody>
      </p:sp>
      <p:sp>
        <p:nvSpPr>
          <p:cNvPr id="1748" name="Google Shape;1748;p145"/>
          <p:cNvSpPr/>
          <p:nvPr>
            <p:ph idx="2" type="pic"/>
          </p:nvPr>
        </p:nvSpPr>
        <p:spPr>
          <a:xfrm>
            <a:off x="3286625" y="2456850"/>
            <a:ext cx="11749800" cy="5906400"/>
          </a:xfrm>
          <a:prstGeom prst="rect">
            <a:avLst/>
          </a:prstGeom>
          <a:noFill/>
          <a:ln>
            <a:noFill/>
          </a:ln>
        </p:spPr>
      </p:sp>
      <p:sp>
        <p:nvSpPr>
          <p:cNvPr id="1749" name="Google Shape;1749;p14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750" name="Google Shape;1750;p145"/>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751" name="Google Shape;1751;p145"/>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ubhead x1 1">
  <p:cSld name="BLANK_3_1_1_2_1_2">
    <p:spTree>
      <p:nvGrpSpPr>
        <p:cNvPr id="1752" name="Shape 1752"/>
        <p:cNvGrpSpPr/>
        <p:nvPr/>
      </p:nvGrpSpPr>
      <p:grpSpPr>
        <a:xfrm>
          <a:off x="0" y="0"/>
          <a:ext cx="0" cy="0"/>
          <a:chOff x="0" y="0"/>
          <a:chExt cx="0" cy="0"/>
        </a:xfrm>
      </p:grpSpPr>
      <p:sp>
        <p:nvSpPr>
          <p:cNvPr id="1753" name="Google Shape;1753;p146"/>
          <p:cNvSpPr txBox="1"/>
          <p:nvPr>
            <p:ph idx="1" type="subTitle"/>
          </p:nvPr>
        </p:nvSpPr>
        <p:spPr>
          <a:xfrm>
            <a:off x="685800" y="3200400"/>
            <a:ext cx="3457800" cy="14862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1754" name="Google Shape;1754;p146"/>
          <p:cNvSpPr txBox="1"/>
          <p:nvPr>
            <p:ph idx="2" type="body"/>
          </p:nvPr>
        </p:nvSpPr>
        <p:spPr>
          <a:xfrm>
            <a:off x="4572000" y="3200400"/>
            <a:ext cx="6858000" cy="6172200"/>
          </a:xfrm>
          <a:prstGeom prst="rect">
            <a:avLst/>
          </a:prstGeom>
          <a:noFill/>
          <a:ln>
            <a:noFill/>
          </a:ln>
        </p:spPr>
        <p:txBody>
          <a:bodyPr anchorCtr="0" anchor="t" bIns="91450" lIns="91450" spcFirstLastPara="1" rIns="91450" wrap="square" tIns="91450">
            <a:noAutofit/>
          </a:bodyPr>
          <a:lstStyle>
            <a:lvl1pPr indent="-431800" lvl="0" marL="4572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1pPr>
            <a:lvl2pPr indent="-431800" lvl="1" marL="914400" rtl="0">
              <a:lnSpc>
                <a:spcPct val="110000"/>
              </a:lnSpc>
              <a:spcBef>
                <a:spcPts val="1000"/>
              </a:spcBef>
              <a:spcAft>
                <a:spcPts val="0"/>
              </a:spcAft>
              <a:buSzPts val="3200"/>
              <a:buFont typeface="Source Sans Pro"/>
              <a:buChar char="○"/>
              <a:defRPr sz="3200">
                <a:latin typeface="Source Sans Pro"/>
                <a:ea typeface="Source Sans Pro"/>
                <a:cs typeface="Source Sans Pro"/>
                <a:sym typeface="Source Sans Pro"/>
              </a:defRPr>
            </a:lvl2pPr>
            <a:lvl3pPr indent="-431800" lvl="2" marL="1371600" rtl="0">
              <a:lnSpc>
                <a:spcPct val="110000"/>
              </a:lnSpc>
              <a:spcBef>
                <a:spcPts val="1000"/>
              </a:spcBef>
              <a:spcAft>
                <a:spcPts val="0"/>
              </a:spcAft>
              <a:buSzPts val="3200"/>
              <a:buFont typeface="Source Sans Pro"/>
              <a:buChar char="■"/>
              <a:defRPr sz="3200">
                <a:latin typeface="Source Sans Pro"/>
                <a:ea typeface="Source Sans Pro"/>
                <a:cs typeface="Source Sans Pro"/>
                <a:sym typeface="Source Sans Pro"/>
              </a:defRPr>
            </a:lvl3pPr>
            <a:lvl4pPr indent="-431800" lvl="3" marL="1828800" rtl="0">
              <a:lnSpc>
                <a:spcPct val="110000"/>
              </a:lnSpc>
              <a:spcBef>
                <a:spcPts val="1000"/>
              </a:spcBef>
              <a:spcAft>
                <a:spcPts val="0"/>
              </a:spcAft>
              <a:buSzPts val="3200"/>
              <a:buFont typeface="Source Sans Pro"/>
              <a:buChar char="●"/>
              <a:defRPr sz="3200">
                <a:latin typeface="Source Sans Pro"/>
                <a:ea typeface="Source Sans Pro"/>
                <a:cs typeface="Source Sans Pro"/>
                <a:sym typeface="Source Sans Pro"/>
              </a:defRPr>
            </a:lvl4pPr>
            <a:lvl5pPr indent="-431800" lvl="4" marL="2286000" rtl="0">
              <a:lnSpc>
                <a:spcPct val="110000"/>
              </a:lnSpc>
              <a:spcBef>
                <a:spcPts val="1000"/>
              </a:spcBef>
              <a:spcAft>
                <a:spcPts val="0"/>
              </a:spcAft>
              <a:buSzPts val="3200"/>
              <a:buFont typeface="Source Sans Pro"/>
              <a:buChar char="○"/>
              <a:defRPr sz="3200">
                <a:latin typeface="Source Sans Pro"/>
                <a:ea typeface="Source Sans Pro"/>
                <a:cs typeface="Source Sans Pro"/>
                <a:sym typeface="Source Sans Pro"/>
              </a:defRPr>
            </a:lvl5pPr>
            <a:lvl6pPr indent="-431800" lvl="5" marL="2743200" rtl="0">
              <a:lnSpc>
                <a:spcPct val="110000"/>
              </a:lnSpc>
              <a:spcBef>
                <a:spcPts val="1000"/>
              </a:spcBef>
              <a:spcAft>
                <a:spcPts val="0"/>
              </a:spcAft>
              <a:buSzPts val="3200"/>
              <a:buFont typeface="Source Sans Pro"/>
              <a:buChar char="■"/>
              <a:defRPr sz="3200">
                <a:latin typeface="Source Sans Pro"/>
                <a:ea typeface="Source Sans Pro"/>
                <a:cs typeface="Source Sans Pro"/>
                <a:sym typeface="Source Sans Pro"/>
              </a:defRPr>
            </a:lvl6pPr>
            <a:lvl7pPr indent="-431800" lvl="6" marL="3200400" rtl="0">
              <a:lnSpc>
                <a:spcPct val="110000"/>
              </a:lnSpc>
              <a:spcBef>
                <a:spcPts val="1000"/>
              </a:spcBef>
              <a:spcAft>
                <a:spcPts val="0"/>
              </a:spcAft>
              <a:buSzPts val="3200"/>
              <a:buFont typeface="Source Sans Pro"/>
              <a:buChar char="●"/>
              <a:defRPr sz="3200">
                <a:latin typeface="Source Sans Pro"/>
                <a:ea typeface="Source Sans Pro"/>
                <a:cs typeface="Source Sans Pro"/>
                <a:sym typeface="Source Sans Pro"/>
              </a:defRPr>
            </a:lvl7pPr>
            <a:lvl8pPr indent="-431800" lvl="7" marL="3657600" rtl="0">
              <a:lnSpc>
                <a:spcPct val="110000"/>
              </a:lnSpc>
              <a:spcBef>
                <a:spcPts val="1000"/>
              </a:spcBef>
              <a:spcAft>
                <a:spcPts val="0"/>
              </a:spcAft>
              <a:buSzPts val="3200"/>
              <a:buFont typeface="Source Sans Pro"/>
              <a:buChar char="○"/>
              <a:defRPr sz="3200">
                <a:latin typeface="Source Sans Pro"/>
                <a:ea typeface="Source Sans Pro"/>
                <a:cs typeface="Source Sans Pro"/>
                <a:sym typeface="Source Sans Pro"/>
              </a:defRPr>
            </a:lvl8pPr>
            <a:lvl9pPr indent="-431800" lvl="8" marL="4114800" rtl="0">
              <a:lnSpc>
                <a:spcPct val="110000"/>
              </a:lnSpc>
              <a:spcBef>
                <a:spcPts val="1000"/>
              </a:spcBef>
              <a:spcAft>
                <a:spcPts val="1000"/>
              </a:spcAft>
              <a:buSzPts val="3200"/>
              <a:buFont typeface="Source Sans Pro"/>
              <a:buChar char="■"/>
              <a:defRPr sz="3200">
                <a:latin typeface="Source Sans Pro"/>
                <a:ea typeface="Source Sans Pro"/>
                <a:cs typeface="Source Sans Pro"/>
                <a:sym typeface="Source Sans Pro"/>
              </a:defRPr>
            </a:lvl9pPr>
          </a:lstStyle>
          <a:p/>
        </p:txBody>
      </p:sp>
      <p:sp>
        <p:nvSpPr>
          <p:cNvPr id="1755" name="Google Shape;1755;p146"/>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756" name="Google Shape;1756;p14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757" name="Google Shape;1757;p146"/>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cons along a timeline">
  <p:cSld name="BLANK_3_1_1_2_1_2_1">
    <p:spTree>
      <p:nvGrpSpPr>
        <p:cNvPr id="1758" name="Shape 1758"/>
        <p:cNvGrpSpPr/>
        <p:nvPr/>
      </p:nvGrpSpPr>
      <p:grpSpPr>
        <a:xfrm>
          <a:off x="0" y="0"/>
          <a:ext cx="0" cy="0"/>
          <a:chOff x="0" y="0"/>
          <a:chExt cx="0" cy="0"/>
        </a:xfrm>
      </p:grpSpPr>
      <p:cxnSp>
        <p:nvCxnSpPr>
          <p:cNvPr id="1759" name="Google Shape;1759;p147"/>
          <p:cNvCxnSpPr/>
          <p:nvPr/>
        </p:nvCxnSpPr>
        <p:spPr>
          <a:xfrm>
            <a:off x="0" y="5471686"/>
            <a:ext cx="18288000" cy="0"/>
          </a:xfrm>
          <a:prstGeom prst="straightConnector1">
            <a:avLst/>
          </a:prstGeom>
          <a:noFill/>
          <a:ln cap="flat" cmpd="sng" w="9525">
            <a:solidFill>
              <a:srgbClr val="595959"/>
            </a:solidFill>
            <a:prstDash val="dash"/>
            <a:round/>
            <a:headEnd len="med" w="med" type="none"/>
            <a:tailEnd len="med" w="med" type="none"/>
          </a:ln>
        </p:spPr>
      </p:cxnSp>
      <p:sp>
        <p:nvSpPr>
          <p:cNvPr id="1760" name="Google Shape;1760;p147"/>
          <p:cNvSpPr/>
          <p:nvPr>
            <p:ph idx="2" type="pic"/>
          </p:nvPr>
        </p:nvSpPr>
        <p:spPr>
          <a:xfrm>
            <a:off x="1707375" y="3355150"/>
            <a:ext cx="1431000" cy="1431000"/>
          </a:xfrm>
          <a:prstGeom prst="ellipse">
            <a:avLst/>
          </a:prstGeom>
          <a:noFill/>
          <a:ln>
            <a:noFill/>
          </a:ln>
        </p:spPr>
      </p:sp>
      <p:sp>
        <p:nvSpPr>
          <p:cNvPr id="1761" name="Google Shape;1761;p147"/>
          <p:cNvSpPr/>
          <p:nvPr>
            <p:ph idx="3" type="pic"/>
          </p:nvPr>
        </p:nvSpPr>
        <p:spPr>
          <a:xfrm>
            <a:off x="6159800" y="3355150"/>
            <a:ext cx="1431000" cy="1431000"/>
          </a:xfrm>
          <a:prstGeom prst="ellipse">
            <a:avLst/>
          </a:prstGeom>
          <a:noFill/>
          <a:ln>
            <a:noFill/>
          </a:ln>
        </p:spPr>
      </p:sp>
      <p:sp>
        <p:nvSpPr>
          <p:cNvPr id="1762" name="Google Shape;1762;p147"/>
          <p:cNvSpPr/>
          <p:nvPr>
            <p:ph idx="4" type="pic"/>
          </p:nvPr>
        </p:nvSpPr>
        <p:spPr>
          <a:xfrm>
            <a:off x="10612225" y="3355150"/>
            <a:ext cx="1431000" cy="1431000"/>
          </a:xfrm>
          <a:prstGeom prst="ellipse">
            <a:avLst/>
          </a:prstGeom>
          <a:noFill/>
          <a:ln>
            <a:noFill/>
          </a:ln>
        </p:spPr>
      </p:sp>
      <p:sp>
        <p:nvSpPr>
          <p:cNvPr id="1763" name="Google Shape;1763;p147"/>
          <p:cNvSpPr/>
          <p:nvPr>
            <p:ph idx="5" type="pic"/>
          </p:nvPr>
        </p:nvSpPr>
        <p:spPr>
          <a:xfrm>
            <a:off x="15064650" y="3355150"/>
            <a:ext cx="1431000" cy="1431000"/>
          </a:xfrm>
          <a:prstGeom prst="ellipse">
            <a:avLst/>
          </a:prstGeom>
          <a:noFill/>
          <a:ln>
            <a:noFill/>
          </a:ln>
        </p:spPr>
      </p:sp>
      <p:sp>
        <p:nvSpPr>
          <p:cNvPr id="1764" name="Google Shape;1764;p147"/>
          <p:cNvSpPr txBox="1"/>
          <p:nvPr>
            <p:ph type="title"/>
          </p:nvPr>
        </p:nvSpPr>
        <p:spPr>
          <a:xfrm>
            <a:off x="584875" y="6157500"/>
            <a:ext cx="3538200" cy="1266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65" name="Google Shape;1765;p147"/>
          <p:cNvSpPr txBox="1"/>
          <p:nvPr>
            <p:ph idx="6" type="title"/>
          </p:nvPr>
        </p:nvSpPr>
        <p:spPr>
          <a:xfrm>
            <a:off x="5106200" y="6157500"/>
            <a:ext cx="3538200" cy="1266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66" name="Google Shape;1766;p147"/>
          <p:cNvSpPr txBox="1"/>
          <p:nvPr>
            <p:ph idx="7" type="title"/>
          </p:nvPr>
        </p:nvSpPr>
        <p:spPr>
          <a:xfrm>
            <a:off x="9558625" y="6157500"/>
            <a:ext cx="3538200" cy="1266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67" name="Google Shape;1767;p147"/>
          <p:cNvSpPr txBox="1"/>
          <p:nvPr>
            <p:ph idx="8" type="title"/>
          </p:nvPr>
        </p:nvSpPr>
        <p:spPr>
          <a:xfrm>
            <a:off x="14011050" y="6157500"/>
            <a:ext cx="3538200" cy="1266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68" name="Google Shape;1768;p14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769" name="Google Shape;1769;p147"/>
          <p:cNvSpPr/>
          <p:nvPr/>
        </p:nvSpPr>
        <p:spPr>
          <a:xfrm>
            <a:off x="2148825" y="5197775"/>
            <a:ext cx="547800" cy="547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400">
                <a:solidFill>
                  <a:schemeClr val="lt1"/>
                </a:solidFill>
                <a:latin typeface="Source Sans Pro"/>
                <a:ea typeface="Source Sans Pro"/>
                <a:cs typeface="Source Sans Pro"/>
                <a:sym typeface="Source Sans Pro"/>
              </a:rPr>
              <a:t>1</a:t>
            </a:r>
            <a:endParaRPr sz="2400">
              <a:solidFill>
                <a:schemeClr val="lt1"/>
              </a:solidFill>
              <a:latin typeface="Source Sans Pro"/>
              <a:ea typeface="Source Sans Pro"/>
              <a:cs typeface="Source Sans Pro"/>
              <a:sym typeface="Source Sans Pro"/>
            </a:endParaRPr>
          </a:p>
        </p:txBody>
      </p:sp>
      <p:sp>
        <p:nvSpPr>
          <p:cNvPr id="1770" name="Google Shape;1770;p147"/>
          <p:cNvSpPr/>
          <p:nvPr/>
        </p:nvSpPr>
        <p:spPr>
          <a:xfrm>
            <a:off x="6601250" y="5197775"/>
            <a:ext cx="547800" cy="547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400">
                <a:solidFill>
                  <a:schemeClr val="lt1"/>
                </a:solidFill>
                <a:latin typeface="Source Sans Pro"/>
                <a:ea typeface="Source Sans Pro"/>
                <a:cs typeface="Source Sans Pro"/>
                <a:sym typeface="Source Sans Pro"/>
              </a:rPr>
              <a:t>2</a:t>
            </a:r>
            <a:endParaRPr sz="2400">
              <a:solidFill>
                <a:schemeClr val="lt1"/>
              </a:solidFill>
              <a:latin typeface="Source Sans Pro"/>
              <a:ea typeface="Source Sans Pro"/>
              <a:cs typeface="Source Sans Pro"/>
              <a:sym typeface="Source Sans Pro"/>
            </a:endParaRPr>
          </a:p>
        </p:txBody>
      </p:sp>
      <p:sp>
        <p:nvSpPr>
          <p:cNvPr id="1771" name="Google Shape;1771;p147"/>
          <p:cNvSpPr/>
          <p:nvPr/>
        </p:nvSpPr>
        <p:spPr>
          <a:xfrm>
            <a:off x="11053675" y="5197775"/>
            <a:ext cx="547800" cy="547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400">
                <a:solidFill>
                  <a:schemeClr val="lt1"/>
                </a:solidFill>
                <a:latin typeface="Source Sans Pro"/>
                <a:ea typeface="Source Sans Pro"/>
                <a:cs typeface="Source Sans Pro"/>
                <a:sym typeface="Source Sans Pro"/>
              </a:rPr>
              <a:t>3</a:t>
            </a:r>
            <a:endParaRPr sz="2400">
              <a:solidFill>
                <a:schemeClr val="lt1"/>
              </a:solidFill>
              <a:latin typeface="Source Sans Pro"/>
              <a:ea typeface="Source Sans Pro"/>
              <a:cs typeface="Source Sans Pro"/>
              <a:sym typeface="Source Sans Pro"/>
            </a:endParaRPr>
          </a:p>
        </p:txBody>
      </p:sp>
      <p:sp>
        <p:nvSpPr>
          <p:cNvPr id="1772" name="Google Shape;1772;p147"/>
          <p:cNvSpPr/>
          <p:nvPr/>
        </p:nvSpPr>
        <p:spPr>
          <a:xfrm>
            <a:off x="15506100" y="5197775"/>
            <a:ext cx="547800" cy="547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400">
                <a:solidFill>
                  <a:schemeClr val="lt1"/>
                </a:solidFill>
                <a:latin typeface="Source Sans Pro"/>
                <a:ea typeface="Source Sans Pro"/>
                <a:cs typeface="Source Sans Pro"/>
                <a:sym typeface="Source Sans Pro"/>
              </a:rPr>
              <a:t>4</a:t>
            </a:r>
            <a:endParaRPr sz="2400">
              <a:solidFill>
                <a:schemeClr val="lt1"/>
              </a:solidFill>
              <a:latin typeface="Source Sans Pro"/>
              <a:ea typeface="Source Sans Pro"/>
              <a:cs typeface="Source Sans Pro"/>
              <a:sym typeface="Source Sans Pro"/>
            </a:endParaRPr>
          </a:p>
        </p:txBody>
      </p:sp>
      <p:pic>
        <p:nvPicPr>
          <p:cNvPr id="1773" name="Google Shape;1773;p147"/>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774" name="Google Shape;1774;p147"/>
          <p:cNvSpPr txBox="1"/>
          <p:nvPr>
            <p:ph idx="9" type="title"/>
          </p:nvPr>
        </p:nvSpPr>
        <p:spPr>
          <a:xfrm>
            <a:off x="685800" y="914400"/>
            <a:ext cx="16916400" cy="102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ubhead x1 1 1 1">
  <p:cSld name="BLANK_3_1_1_2_1_2_1_1">
    <p:spTree>
      <p:nvGrpSpPr>
        <p:cNvPr id="1775" name="Shape 1775"/>
        <p:cNvGrpSpPr/>
        <p:nvPr/>
      </p:nvGrpSpPr>
      <p:grpSpPr>
        <a:xfrm>
          <a:off x="0" y="0"/>
          <a:ext cx="0" cy="0"/>
          <a:chOff x="0" y="0"/>
          <a:chExt cx="0" cy="0"/>
        </a:xfrm>
      </p:grpSpPr>
      <p:sp>
        <p:nvSpPr>
          <p:cNvPr id="1776" name="Google Shape;1776;p148"/>
          <p:cNvSpPr txBox="1"/>
          <p:nvPr>
            <p:ph type="title"/>
          </p:nvPr>
        </p:nvSpPr>
        <p:spPr>
          <a:xfrm>
            <a:off x="1362497" y="5955147"/>
            <a:ext cx="4142400" cy="528000"/>
          </a:xfrm>
          <a:prstGeom prst="rect">
            <a:avLst/>
          </a:prstGeom>
        </p:spPr>
        <p:txBody>
          <a:bodyPr anchorCtr="0" anchor="t" bIns="0" lIns="0" spcFirstLastPara="1" rIns="0" wrap="square" tIns="0">
            <a:noAutofit/>
          </a:bodyPr>
          <a:lstStyle>
            <a:lvl1pPr lvl="0" rtl="0" algn="ctr">
              <a:spcBef>
                <a:spcPts val="0"/>
              </a:spcBef>
              <a:spcAft>
                <a:spcPts val="0"/>
              </a:spcAft>
              <a:buSzPts val="2600"/>
              <a:buNone/>
              <a:defRPr b="1"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777" name="Google Shape;1777;p148"/>
          <p:cNvSpPr txBox="1"/>
          <p:nvPr>
            <p:ph idx="1" type="subTitle"/>
          </p:nvPr>
        </p:nvSpPr>
        <p:spPr>
          <a:xfrm>
            <a:off x="1481447" y="6960225"/>
            <a:ext cx="3904800" cy="2602800"/>
          </a:xfrm>
          <a:prstGeom prst="rect">
            <a:avLst/>
          </a:prstGeom>
          <a:noFill/>
          <a:ln>
            <a:noFill/>
          </a:ln>
        </p:spPr>
        <p:txBody>
          <a:bodyPr anchorCtr="0" anchor="t" bIns="91450" lIns="91450" spcFirstLastPara="1" rIns="91450" wrap="square" tIns="91450">
            <a:noAutofit/>
          </a:bodyPr>
          <a:lstStyle>
            <a:lvl1pPr lvl="0" rtl="0" algn="ctr">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1778" name="Google Shape;1778;p148"/>
          <p:cNvSpPr/>
          <p:nvPr>
            <p:ph idx="2" type="pic"/>
          </p:nvPr>
        </p:nvSpPr>
        <p:spPr>
          <a:xfrm>
            <a:off x="2299850" y="3200400"/>
            <a:ext cx="2268000" cy="2268000"/>
          </a:xfrm>
          <a:prstGeom prst="ellipse">
            <a:avLst/>
          </a:prstGeom>
          <a:noFill/>
          <a:ln>
            <a:noFill/>
          </a:ln>
        </p:spPr>
      </p:sp>
      <p:sp>
        <p:nvSpPr>
          <p:cNvPr id="1779" name="Google Shape;1779;p148"/>
          <p:cNvSpPr txBox="1"/>
          <p:nvPr>
            <p:ph idx="3" type="title"/>
          </p:nvPr>
        </p:nvSpPr>
        <p:spPr>
          <a:xfrm>
            <a:off x="6763322" y="5955147"/>
            <a:ext cx="4142400" cy="528000"/>
          </a:xfrm>
          <a:prstGeom prst="rect">
            <a:avLst/>
          </a:prstGeom>
        </p:spPr>
        <p:txBody>
          <a:bodyPr anchorCtr="0" anchor="t" bIns="0" lIns="0" spcFirstLastPara="1" rIns="0" wrap="square" tIns="0">
            <a:noAutofit/>
          </a:bodyPr>
          <a:lstStyle>
            <a:lvl1pPr lvl="0" rtl="0" algn="ctr">
              <a:spcBef>
                <a:spcPts val="0"/>
              </a:spcBef>
              <a:spcAft>
                <a:spcPts val="0"/>
              </a:spcAft>
              <a:buSzPts val="2600"/>
              <a:buNone/>
              <a:defRPr b="1"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780" name="Google Shape;1780;p148"/>
          <p:cNvSpPr txBox="1"/>
          <p:nvPr>
            <p:ph idx="4" type="subTitle"/>
          </p:nvPr>
        </p:nvSpPr>
        <p:spPr>
          <a:xfrm>
            <a:off x="6882272" y="6960225"/>
            <a:ext cx="3904800" cy="2602800"/>
          </a:xfrm>
          <a:prstGeom prst="rect">
            <a:avLst/>
          </a:prstGeom>
          <a:noFill/>
          <a:ln>
            <a:noFill/>
          </a:ln>
        </p:spPr>
        <p:txBody>
          <a:bodyPr anchorCtr="0" anchor="t" bIns="91450" lIns="91450" spcFirstLastPara="1" rIns="91450" wrap="square" tIns="91450">
            <a:noAutofit/>
          </a:bodyPr>
          <a:lstStyle>
            <a:lvl1pPr lvl="0" rtl="0" algn="ctr">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1781" name="Google Shape;1781;p148"/>
          <p:cNvSpPr/>
          <p:nvPr>
            <p:ph idx="5" type="pic"/>
          </p:nvPr>
        </p:nvSpPr>
        <p:spPr>
          <a:xfrm>
            <a:off x="7700664" y="3200400"/>
            <a:ext cx="2268000" cy="2268000"/>
          </a:xfrm>
          <a:prstGeom prst="ellipse">
            <a:avLst/>
          </a:prstGeom>
          <a:noFill/>
          <a:ln>
            <a:noFill/>
          </a:ln>
        </p:spPr>
      </p:sp>
      <p:sp>
        <p:nvSpPr>
          <p:cNvPr id="1782" name="Google Shape;1782;p148"/>
          <p:cNvSpPr txBox="1"/>
          <p:nvPr>
            <p:ph idx="6" type="title"/>
          </p:nvPr>
        </p:nvSpPr>
        <p:spPr>
          <a:xfrm>
            <a:off x="12384222" y="5955147"/>
            <a:ext cx="4142400" cy="528000"/>
          </a:xfrm>
          <a:prstGeom prst="rect">
            <a:avLst/>
          </a:prstGeom>
        </p:spPr>
        <p:txBody>
          <a:bodyPr anchorCtr="0" anchor="t" bIns="0" lIns="0" spcFirstLastPara="1" rIns="0" wrap="square" tIns="0">
            <a:noAutofit/>
          </a:bodyPr>
          <a:lstStyle>
            <a:lvl1pPr lvl="0" rtl="0" algn="ctr">
              <a:spcBef>
                <a:spcPts val="0"/>
              </a:spcBef>
              <a:spcAft>
                <a:spcPts val="0"/>
              </a:spcAft>
              <a:buSzPts val="2600"/>
              <a:buNone/>
              <a:defRPr b="1"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783" name="Google Shape;1783;p148"/>
          <p:cNvSpPr txBox="1"/>
          <p:nvPr>
            <p:ph idx="7" type="subTitle"/>
          </p:nvPr>
        </p:nvSpPr>
        <p:spPr>
          <a:xfrm>
            <a:off x="12503172" y="6960225"/>
            <a:ext cx="3904800" cy="2602800"/>
          </a:xfrm>
          <a:prstGeom prst="rect">
            <a:avLst/>
          </a:prstGeom>
          <a:noFill/>
          <a:ln>
            <a:noFill/>
          </a:ln>
        </p:spPr>
        <p:txBody>
          <a:bodyPr anchorCtr="0" anchor="t" bIns="91450" lIns="91450" spcFirstLastPara="1" rIns="91450" wrap="square" tIns="91450">
            <a:noAutofit/>
          </a:bodyPr>
          <a:lstStyle>
            <a:lvl1pPr lvl="0" rtl="0" algn="ctr">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1784" name="Google Shape;1784;p148"/>
          <p:cNvSpPr/>
          <p:nvPr>
            <p:ph idx="8" type="pic"/>
          </p:nvPr>
        </p:nvSpPr>
        <p:spPr>
          <a:xfrm>
            <a:off x="13321587" y="3200400"/>
            <a:ext cx="2268000" cy="2268000"/>
          </a:xfrm>
          <a:prstGeom prst="ellipse">
            <a:avLst/>
          </a:prstGeom>
          <a:noFill/>
          <a:ln>
            <a:noFill/>
          </a:ln>
        </p:spPr>
      </p:sp>
      <p:sp>
        <p:nvSpPr>
          <p:cNvPr id="1785" name="Google Shape;1785;p14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786" name="Google Shape;1786;p148"/>
          <p:cNvPicPr preferRelativeResize="0"/>
          <p:nvPr/>
        </p:nvPicPr>
        <p:blipFill>
          <a:blip r:embed="rId2">
            <a:alphaModFix/>
          </a:blip>
          <a:stretch>
            <a:fillRect/>
          </a:stretch>
        </p:blipFill>
        <p:spPr>
          <a:xfrm>
            <a:off x="566481" y="9597625"/>
            <a:ext cx="1459996" cy="425599"/>
          </a:xfrm>
          <a:prstGeom prst="rect">
            <a:avLst/>
          </a:prstGeom>
          <a:noFill/>
          <a:ln>
            <a:noFill/>
          </a:ln>
        </p:spPr>
      </p:pic>
      <p:sp>
        <p:nvSpPr>
          <p:cNvPr id="1787" name="Google Shape;1787;p148"/>
          <p:cNvSpPr txBox="1"/>
          <p:nvPr>
            <p:ph idx="9"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88" name="Shape 1788"/>
        <p:cNvGrpSpPr/>
        <p:nvPr/>
      </p:nvGrpSpPr>
      <p:grpSpPr>
        <a:xfrm>
          <a:off x="0" y="0"/>
          <a:ext cx="0" cy="0"/>
          <a:chOff x="0" y="0"/>
          <a:chExt cx="0" cy="0"/>
        </a:xfrm>
      </p:grpSpPr>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Blank No logo">
  <p:cSld name="BLANK_3_1_1_4_1">
    <p:spTree>
      <p:nvGrpSpPr>
        <p:cNvPr id="1789" name="Shape 1789"/>
        <p:cNvGrpSpPr/>
        <p:nvPr/>
      </p:nvGrpSpPr>
      <p:grpSpPr>
        <a:xfrm>
          <a:off x="0" y="0"/>
          <a:ext cx="0" cy="0"/>
          <a:chOff x="0" y="0"/>
          <a:chExt cx="0" cy="0"/>
        </a:xfrm>
      </p:grpSpPr>
      <p:sp>
        <p:nvSpPr>
          <p:cNvPr id="1790" name="Google Shape;1790;p150"/>
          <p:cNvSpPr txBox="1"/>
          <p:nvPr>
            <p:ph idx="12" type="sldNum"/>
          </p:nvPr>
        </p:nvSpPr>
        <p:spPr>
          <a:xfrm>
            <a:off x="16944916" y="9326434"/>
            <a:ext cx="1097400" cy="787200"/>
          </a:xfrm>
          <a:prstGeom prst="rect">
            <a:avLst/>
          </a:prstGeom>
        </p:spPr>
        <p:txBody>
          <a:bodyPr anchorCtr="0" anchor="ctr" bIns="0" lIns="0" spcFirstLastPara="1" rIns="0" wrap="square" tIns="0">
            <a:noAutofit/>
          </a:bodyPr>
          <a:lstStyle>
            <a:lvl1pPr lvl="0" rtl="0" algn="r">
              <a:buNone/>
              <a:defRPr sz="1600">
                <a:latin typeface="Source Sans Pro"/>
                <a:ea typeface="Source Sans Pro"/>
                <a:cs typeface="Source Sans Pro"/>
                <a:sym typeface="Source Sans Pro"/>
              </a:defRPr>
            </a:lvl1pPr>
            <a:lvl2pPr lvl="1" rtl="0" algn="r">
              <a:buNone/>
              <a:defRPr sz="1600">
                <a:latin typeface="Source Sans Pro"/>
                <a:ea typeface="Source Sans Pro"/>
                <a:cs typeface="Source Sans Pro"/>
                <a:sym typeface="Source Sans Pro"/>
              </a:defRPr>
            </a:lvl2pPr>
            <a:lvl3pPr lvl="2" rtl="0" algn="r">
              <a:buNone/>
              <a:defRPr sz="1600">
                <a:latin typeface="Source Sans Pro"/>
                <a:ea typeface="Source Sans Pro"/>
                <a:cs typeface="Source Sans Pro"/>
                <a:sym typeface="Source Sans Pro"/>
              </a:defRPr>
            </a:lvl3pPr>
            <a:lvl4pPr lvl="3" rtl="0" algn="r">
              <a:buNone/>
              <a:defRPr sz="1600">
                <a:latin typeface="Source Sans Pro"/>
                <a:ea typeface="Source Sans Pro"/>
                <a:cs typeface="Source Sans Pro"/>
                <a:sym typeface="Source Sans Pro"/>
              </a:defRPr>
            </a:lvl4pPr>
            <a:lvl5pPr lvl="4" rtl="0" algn="r">
              <a:buNone/>
              <a:defRPr sz="1600">
                <a:latin typeface="Source Sans Pro"/>
                <a:ea typeface="Source Sans Pro"/>
                <a:cs typeface="Source Sans Pro"/>
                <a:sym typeface="Source Sans Pro"/>
              </a:defRPr>
            </a:lvl5pPr>
            <a:lvl6pPr lvl="5" rtl="0" algn="r">
              <a:buNone/>
              <a:defRPr sz="1600">
                <a:latin typeface="Source Sans Pro"/>
                <a:ea typeface="Source Sans Pro"/>
                <a:cs typeface="Source Sans Pro"/>
                <a:sym typeface="Source Sans Pro"/>
              </a:defRPr>
            </a:lvl6pPr>
            <a:lvl7pPr lvl="6" rtl="0" algn="r">
              <a:buNone/>
              <a:defRPr sz="1600">
                <a:latin typeface="Source Sans Pro"/>
                <a:ea typeface="Source Sans Pro"/>
                <a:cs typeface="Source Sans Pro"/>
                <a:sym typeface="Source Sans Pro"/>
              </a:defRPr>
            </a:lvl7pPr>
            <a:lvl8pPr lvl="7" rtl="0" algn="r">
              <a:buNone/>
              <a:defRPr sz="1600">
                <a:latin typeface="Source Sans Pro"/>
                <a:ea typeface="Source Sans Pro"/>
                <a:cs typeface="Source Sans Pro"/>
                <a:sym typeface="Source Sans Pro"/>
              </a:defRPr>
            </a:lvl8pPr>
            <a:lvl9pPr lvl="8" rtl="0" algn="r">
              <a:buNone/>
              <a:defRPr sz="1600">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Hat logo + Layout 1">
  <p:cSld name="CUSTOM_7_1_1_1_1">
    <p:bg>
      <p:bgPr>
        <a:solidFill>
          <a:schemeClr val="lt1"/>
        </a:solidFill>
      </p:bgPr>
    </p:bg>
    <p:spTree>
      <p:nvGrpSpPr>
        <p:cNvPr id="1791" name="Shape 1791"/>
        <p:cNvGrpSpPr/>
        <p:nvPr/>
      </p:nvGrpSpPr>
      <p:grpSpPr>
        <a:xfrm>
          <a:off x="0" y="0"/>
          <a:ext cx="0" cy="0"/>
          <a:chOff x="0" y="0"/>
          <a:chExt cx="0" cy="0"/>
        </a:xfrm>
      </p:grpSpPr>
      <p:pic>
        <p:nvPicPr>
          <p:cNvPr id="1792" name="Google Shape;1792;p151"/>
          <p:cNvPicPr preferRelativeResize="0"/>
          <p:nvPr/>
        </p:nvPicPr>
        <p:blipFill>
          <a:blip r:embed="rId2">
            <a:alphaModFix/>
          </a:blip>
          <a:stretch>
            <a:fillRect/>
          </a:stretch>
        </p:blipFill>
        <p:spPr>
          <a:xfrm>
            <a:off x="0" y="0"/>
            <a:ext cx="7756369" cy="10287003"/>
          </a:xfrm>
          <a:prstGeom prst="rect">
            <a:avLst/>
          </a:prstGeom>
          <a:noFill/>
          <a:ln>
            <a:noFill/>
          </a:ln>
        </p:spPr>
      </p:pic>
      <p:sp>
        <p:nvSpPr>
          <p:cNvPr id="1793" name="Google Shape;1793;p15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794" name="Google Shape;1794;p151"/>
          <p:cNvSpPr txBox="1"/>
          <p:nvPr>
            <p:ph idx="1" type="body"/>
          </p:nvPr>
        </p:nvSpPr>
        <p:spPr>
          <a:xfrm>
            <a:off x="13102625" y="7904100"/>
            <a:ext cx="26094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chemeClr val="accent2"/>
              </a:buClr>
              <a:buSzPts val="1800"/>
              <a:buFont typeface="Source Sans Pro"/>
              <a:buChar char="●"/>
              <a:defRPr sz="1800">
                <a:solidFill>
                  <a:schemeClr val="accent2"/>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1795" name="Google Shape;1795;p151"/>
          <p:cNvSpPr/>
          <p:nvPr>
            <p:ph idx="2" type="pic"/>
          </p:nvPr>
        </p:nvSpPr>
        <p:spPr>
          <a:xfrm>
            <a:off x="7756375" y="2575200"/>
            <a:ext cx="5136600" cy="5136600"/>
          </a:xfrm>
          <a:prstGeom prst="rect">
            <a:avLst/>
          </a:prstGeom>
          <a:noFill/>
          <a:ln>
            <a:noFill/>
          </a:ln>
        </p:spPr>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white+ partnership logo">
  <p:cSld name="TITLE_2_2_1">
    <p:bg>
      <p:bgPr>
        <a:noFill/>
      </p:bgPr>
    </p:bg>
    <p:spTree>
      <p:nvGrpSpPr>
        <p:cNvPr id="1796" name="Shape 1796"/>
        <p:cNvGrpSpPr/>
        <p:nvPr/>
      </p:nvGrpSpPr>
      <p:grpSpPr>
        <a:xfrm>
          <a:off x="0" y="0"/>
          <a:ext cx="0" cy="0"/>
          <a:chOff x="0" y="0"/>
          <a:chExt cx="0" cy="0"/>
        </a:xfrm>
      </p:grpSpPr>
      <p:sp>
        <p:nvSpPr>
          <p:cNvPr id="1797" name="Google Shape;1797;p152"/>
          <p:cNvSpPr txBox="1"/>
          <p:nvPr>
            <p:ph type="ctrTitle"/>
          </p:nvPr>
        </p:nvSpPr>
        <p:spPr>
          <a:xfrm>
            <a:off x="685800" y="2282975"/>
            <a:ext cx="16916400" cy="2172000"/>
          </a:xfrm>
          <a:prstGeom prst="rect">
            <a:avLst/>
          </a:prstGeom>
          <a:noFill/>
          <a:ln>
            <a:noFill/>
          </a:ln>
        </p:spPr>
        <p:txBody>
          <a:bodyPr anchorCtr="0" anchor="b" bIns="0" lIns="0" spcFirstLastPara="1" rIns="0" wrap="square" tIns="0">
            <a:noAutofit/>
          </a:bodyPr>
          <a:lstStyle>
            <a:lvl1pPr lvl="0" rtl="0" algn="ctr">
              <a:lnSpc>
                <a:spcPct val="90000"/>
              </a:lnSpc>
              <a:spcBef>
                <a:spcPts val="0"/>
              </a:spcBef>
              <a:spcAft>
                <a:spcPts val="0"/>
              </a:spcAft>
              <a:buSzPts val="6600"/>
              <a:buNone/>
              <a:defRPr sz="6600"/>
            </a:lvl1pPr>
            <a:lvl2pPr lvl="1"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2pPr>
            <a:lvl3pPr lvl="2"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3pPr>
            <a:lvl4pPr lvl="3"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4pPr>
            <a:lvl5pPr lvl="4"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5pPr>
            <a:lvl6pPr lvl="5"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6pPr>
            <a:lvl7pPr lvl="6"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7pPr>
            <a:lvl8pPr lvl="7"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8pPr>
            <a:lvl9pPr lvl="8"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9pPr>
          </a:lstStyle>
          <a:p/>
        </p:txBody>
      </p:sp>
      <p:sp>
        <p:nvSpPr>
          <p:cNvPr id="1798" name="Google Shape;1798;p152"/>
          <p:cNvSpPr txBox="1"/>
          <p:nvPr>
            <p:ph idx="1" type="subTitle"/>
          </p:nvPr>
        </p:nvSpPr>
        <p:spPr>
          <a:xfrm>
            <a:off x="2286000" y="4911875"/>
            <a:ext cx="13716000" cy="3315000"/>
          </a:xfrm>
          <a:prstGeom prst="rect">
            <a:avLst/>
          </a:prstGeom>
          <a:noFill/>
          <a:ln>
            <a:noFill/>
          </a:ln>
        </p:spPr>
        <p:txBody>
          <a:bodyPr anchorCtr="0" anchor="t" bIns="0" lIns="0" spcFirstLastPara="1" rIns="0" wrap="square" tIns="0">
            <a:noAutofit/>
          </a:bodyPr>
          <a:lstStyle>
            <a:lvl1pPr lvl="0"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1pPr>
            <a:lvl2pPr lvl="1"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2pPr>
            <a:lvl3pPr lvl="2"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3pPr>
            <a:lvl4pPr lvl="3"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4pPr>
            <a:lvl5pPr lvl="4"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5pPr>
            <a:lvl6pPr lvl="5"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6pPr>
            <a:lvl7pPr lvl="6"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7pPr>
            <a:lvl8pPr lvl="7"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8pPr>
            <a:lvl9pPr lvl="8"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9pPr>
          </a:lstStyle>
          <a:p/>
        </p:txBody>
      </p:sp>
      <p:cxnSp>
        <p:nvCxnSpPr>
          <p:cNvPr id="1799" name="Google Shape;1799;p152"/>
          <p:cNvCxnSpPr/>
          <p:nvPr/>
        </p:nvCxnSpPr>
        <p:spPr>
          <a:xfrm>
            <a:off x="8740350" y="4683275"/>
            <a:ext cx="807600" cy="0"/>
          </a:xfrm>
          <a:prstGeom prst="straightConnector1">
            <a:avLst/>
          </a:prstGeom>
          <a:noFill/>
          <a:ln cap="flat" cmpd="sng" w="9525">
            <a:solidFill>
              <a:schemeClr val="accent2"/>
            </a:solidFill>
            <a:prstDash val="solid"/>
            <a:round/>
            <a:headEnd len="med" w="med" type="none"/>
            <a:tailEnd len="med" w="med" type="none"/>
          </a:ln>
        </p:spPr>
      </p:cxnSp>
      <p:cxnSp>
        <p:nvCxnSpPr>
          <p:cNvPr id="1800" name="Google Shape;1800;p152"/>
          <p:cNvCxnSpPr/>
          <p:nvPr/>
        </p:nvCxnSpPr>
        <p:spPr>
          <a:xfrm rot="10800000">
            <a:off x="9144000" y="8332925"/>
            <a:ext cx="0" cy="1150800"/>
          </a:xfrm>
          <a:prstGeom prst="straightConnector1">
            <a:avLst/>
          </a:prstGeom>
          <a:noFill/>
          <a:ln cap="flat" cmpd="sng" w="9525">
            <a:solidFill>
              <a:schemeClr val="accent2"/>
            </a:solidFill>
            <a:prstDash val="solid"/>
            <a:round/>
            <a:headEnd len="med" w="med" type="none"/>
            <a:tailEnd len="med" w="med" type="none"/>
          </a:ln>
        </p:spPr>
      </p:cxnSp>
      <p:pic>
        <p:nvPicPr>
          <p:cNvPr id="1801" name="Google Shape;1801;p152"/>
          <p:cNvPicPr preferRelativeResize="0"/>
          <p:nvPr/>
        </p:nvPicPr>
        <p:blipFill>
          <a:blip r:embed="rId2">
            <a:alphaModFix/>
          </a:blip>
          <a:stretch>
            <a:fillRect/>
          </a:stretch>
        </p:blipFill>
        <p:spPr>
          <a:xfrm>
            <a:off x="7675763" y="8343825"/>
            <a:ext cx="882038" cy="1143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with number and icons">
  <p:cSld name="BLANK_3_1_1_2_1_2_1_2">
    <p:spTree>
      <p:nvGrpSpPr>
        <p:cNvPr id="225" name="Shape 225"/>
        <p:cNvGrpSpPr/>
        <p:nvPr/>
      </p:nvGrpSpPr>
      <p:grpSpPr>
        <a:xfrm>
          <a:off x="0" y="0"/>
          <a:ext cx="0" cy="0"/>
          <a:chOff x="0" y="0"/>
          <a:chExt cx="0" cy="0"/>
        </a:xfrm>
      </p:grpSpPr>
      <p:cxnSp>
        <p:nvCxnSpPr>
          <p:cNvPr id="226" name="Google Shape;226;p16"/>
          <p:cNvCxnSpPr/>
          <p:nvPr/>
        </p:nvCxnSpPr>
        <p:spPr>
          <a:xfrm>
            <a:off x="0" y="5471686"/>
            <a:ext cx="18288000" cy="0"/>
          </a:xfrm>
          <a:prstGeom prst="straightConnector1">
            <a:avLst/>
          </a:prstGeom>
          <a:noFill/>
          <a:ln cap="flat" cmpd="sng" w="9525">
            <a:solidFill>
              <a:srgbClr val="595959"/>
            </a:solidFill>
            <a:prstDash val="dash"/>
            <a:round/>
            <a:headEnd len="med" w="med" type="none"/>
            <a:tailEnd len="med" w="med" type="none"/>
          </a:ln>
        </p:spPr>
      </p:cxnSp>
      <p:sp>
        <p:nvSpPr>
          <p:cNvPr id="227" name="Google Shape;227;p16"/>
          <p:cNvSpPr/>
          <p:nvPr>
            <p:ph idx="2" type="pic"/>
          </p:nvPr>
        </p:nvSpPr>
        <p:spPr>
          <a:xfrm>
            <a:off x="1707375" y="3355150"/>
            <a:ext cx="1430700" cy="1430700"/>
          </a:xfrm>
          <a:prstGeom prst="ellipse">
            <a:avLst/>
          </a:prstGeom>
          <a:noFill/>
          <a:ln>
            <a:noFill/>
          </a:ln>
        </p:spPr>
      </p:sp>
      <p:sp>
        <p:nvSpPr>
          <p:cNvPr id="228" name="Google Shape;228;p16"/>
          <p:cNvSpPr/>
          <p:nvPr>
            <p:ph idx="3" type="pic"/>
          </p:nvPr>
        </p:nvSpPr>
        <p:spPr>
          <a:xfrm>
            <a:off x="6159800" y="3355150"/>
            <a:ext cx="1430700" cy="1430700"/>
          </a:xfrm>
          <a:prstGeom prst="ellipse">
            <a:avLst/>
          </a:prstGeom>
          <a:noFill/>
          <a:ln>
            <a:noFill/>
          </a:ln>
        </p:spPr>
      </p:sp>
      <p:sp>
        <p:nvSpPr>
          <p:cNvPr id="229" name="Google Shape;229;p16"/>
          <p:cNvSpPr/>
          <p:nvPr>
            <p:ph idx="4" type="pic"/>
          </p:nvPr>
        </p:nvSpPr>
        <p:spPr>
          <a:xfrm>
            <a:off x="10612225" y="3355150"/>
            <a:ext cx="1430700" cy="1430700"/>
          </a:xfrm>
          <a:prstGeom prst="ellipse">
            <a:avLst/>
          </a:prstGeom>
          <a:noFill/>
          <a:ln>
            <a:noFill/>
          </a:ln>
        </p:spPr>
      </p:sp>
      <p:sp>
        <p:nvSpPr>
          <p:cNvPr id="230" name="Google Shape;230;p16"/>
          <p:cNvSpPr/>
          <p:nvPr>
            <p:ph idx="5" type="pic"/>
          </p:nvPr>
        </p:nvSpPr>
        <p:spPr>
          <a:xfrm>
            <a:off x="15064650" y="3355150"/>
            <a:ext cx="1430700" cy="1430700"/>
          </a:xfrm>
          <a:prstGeom prst="ellipse">
            <a:avLst/>
          </a:prstGeom>
          <a:noFill/>
          <a:ln>
            <a:noFill/>
          </a:ln>
        </p:spPr>
      </p:sp>
      <p:sp>
        <p:nvSpPr>
          <p:cNvPr id="231" name="Google Shape;231;p16"/>
          <p:cNvSpPr txBox="1"/>
          <p:nvPr>
            <p:ph type="title"/>
          </p:nvPr>
        </p:nvSpPr>
        <p:spPr>
          <a:xfrm>
            <a:off x="584875" y="6157500"/>
            <a:ext cx="3537900" cy="1266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9pPr>
          </a:lstStyle>
          <a:p/>
        </p:txBody>
      </p:sp>
      <p:sp>
        <p:nvSpPr>
          <p:cNvPr id="232" name="Google Shape;232;p16"/>
          <p:cNvSpPr txBox="1"/>
          <p:nvPr>
            <p:ph idx="6" type="title"/>
          </p:nvPr>
        </p:nvSpPr>
        <p:spPr>
          <a:xfrm>
            <a:off x="5106200" y="6157500"/>
            <a:ext cx="3537900" cy="1266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9pPr>
          </a:lstStyle>
          <a:p/>
        </p:txBody>
      </p:sp>
      <p:sp>
        <p:nvSpPr>
          <p:cNvPr id="233" name="Google Shape;233;p16"/>
          <p:cNvSpPr txBox="1"/>
          <p:nvPr>
            <p:ph idx="7" type="title"/>
          </p:nvPr>
        </p:nvSpPr>
        <p:spPr>
          <a:xfrm>
            <a:off x="9558625" y="6157500"/>
            <a:ext cx="3537900" cy="1266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9pPr>
          </a:lstStyle>
          <a:p/>
        </p:txBody>
      </p:sp>
      <p:sp>
        <p:nvSpPr>
          <p:cNvPr id="234" name="Google Shape;234;p16"/>
          <p:cNvSpPr txBox="1"/>
          <p:nvPr>
            <p:ph idx="8" type="title"/>
          </p:nvPr>
        </p:nvSpPr>
        <p:spPr>
          <a:xfrm>
            <a:off x="14011050" y="6157500"/>
            <a:ext cx="3537900" cy="1266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7200"/>
              <a:buFont typeface="Source Sans Pro"/>
              <a:buNone/>
              <a:defRPr>
                <a:solidFill>
                  <a:schemeClr val="dk1"/>
                </a:solidFill>
                <a:latin typeface="Source Sans Pro"/>
                <a:ea typeface="Source Sans Pro"/>
                <a:cs typeface="Source Sans Pro"/>
                <a:sym typeface="Source Sans Pro"/>
              </a:defRPr>
            </a:lvl9pPr>
          </a:lstStyle>
          <a:p/>
        </p:txBody>
      </p:sp>
      <p:sp>
        <p:nvSpPr>
          <p:cNvPr id="235" name="Google Shape;235;p1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36" name="Google Shape;236;p16"/>
          <p:cNvSpPr/>
          <p:nvPr/>
        </p:nvSpPr>
        <p:spPr>
          <a:xfrm>
            <a:off x="2148825" y="5197775"/>
            <a:ext cx="547800" cy="54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Source Sans Pro"/>
                <a:ea typeface="Source Sans Pro"/>
                <a:cs typeface="Source Sans Pro"/>
                <a:sym typeface="Source Sans Pro"/>
              </a:rPr>
              <a:t>1</a:t>
            </a:r>
            <a:endParaRPr sz="2400">
              <a:solidFill>
                <a:schemeClr val="lt1"/>
              </a:solidFill>
              <a:latin typeface="Source Sans Pro"/>
              <a:ea typeface="Source Sans Pro"/>
              <a:cs typeface="Source Sans Pro"/>
              <a:sym typeface="Source Sans Pro"/>
            </a:endParaRPr>
          </a:p>
        </p:txBody>
      </p:sp>
      <p:sp>
        <p:nvSpPr>
          <p:cNvPr id="237" name="Google Shape;237;p16"/>
          <p:cNvSpPr/>
          <p:nvPr/>
        </p:nvSpPr>
        <p:spPr>
          <a:xfrm>
            <a:off x="6601250" y="5197775"/>
            <a:ext cx="547800" cy="54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Source Sans Pro"/>
                <a:ea typeface="Source Sans Pro"/>
                <a:cs typeface="Source Sans Pro"/>
                <a:sym typeface="Source Sans Pro"/>
              </a:rPr>
              <a:t>2</a:t>
            </a:r>
            <a:endParaRPr sz="2400">
              <a:solidFill>
                <a:schemeClr val="lt1"/>
              </a:solidFill>
              <a:latin typeface="Source Sans Pro"/>
              <a:ea typeface="Source Sans Pro"/>
              <a:cs typeface="Source Sans Pro"/>
              <a:sym typeface="Source Sans Pro"/>
            </a:endParaRPr>
          </a:p>
        </p:txBody>
      </p:sp>
      <p:sp>
        <p:nvSpPr>
          <p:cNvPr id="238" name="Google Shape;238;p16"/>
          <p:cNvSpPr/>
          <p:nvPr/>
        </p:nvSpPr>
        <p:spPr>
          <a:xfrm>
            <a:off x="11053675" y="5197775"/>
            <a:ext cx="547800" cy="54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Source Sans Pro"/>
                <a:ea typeface="Source Sans Pro"/>
                <a:cs typeface="Source Sans Pro"/>
                <a:sym typeface="Source Sans Pro"/>
              </a:rPr>
              <a:t>3</a:t>
            </a:r>
            <a:endParaRPr sz="2400">
              <a:solidFill>
                <a:schemeClr val="lt1"/>
              </a:solidFill>
              <a:latin typeface="Source Sans Pro"/>
              <a:ea typeface="Source Sans Pro"/>
              <a:cs typeface="Source Sans Pro"/>
              <a:sym typeface="Source Sans Pro"/>
            </a:endParaRPr>
          </a:p>
        </p:txBody>
      </p:sp>
      <p:sp>
        <p:nvSpPr>
          <p:cNvPr id="239" name="Google Shape;239;p16"/>
          <p:cNvSpPr/>
          <p:nvPr/>
        </p:nvSpPr>
        <p:spPr>
          <a:xfrm>
            <a:off x="15506100" y="5197775"/>
            <a:ext cx="547800" cy="54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Source Sans Pro"/>
                <a:ea typeface="Source Sans Pro"/>
                <a:cs typeface="Source Sans Pro"/>
                <a:sym typeface="Source Sans Pro"/>
              </a:rPr>
              <a:t>4</a:t>
            </a:r>
            <a:endParaRPr sz="2400">
              <a:solidFill>
                <a:schemeClr val="lt1"/>
              </a:solidFill>
              <a:latin typeface="Source Sans Pro"/>
              <a:ea typeface="Source Sans Pro"/>
              <a:cs typeface="Source Sans Pro"/>
              <a:sym typeface="Source Sans Pro"/>
            </a:endParaRPr>
          </a:p>
        </p:txBody>
      </p:sp>
      <p:pic>
        <p:nvPicPr>
          <p:cNvPr id="240" name="Google Shape;240;p16"/>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41" name="Google Shape;241;p16"/>
          <p:cNvSpPr txBox="1"/>
          <p:nvPr>
            <p:ph idx="9" type="title"/>
          </p:nvPr>
        </p:nvSpPr>
        <p:spPr>
          <a:xfrm>
            <a:off x="685800" y="914400"/>
            <a:ext cx="16916400" cy="102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5600"/>
              <a:buFont typeface="Source Sans Pro"/>
              <a:buNone/>
              <a:defRPr i="0" sz="5600" u="none" cap="none" strike="noStrike">
                <a:solidFill>
                  <a:schemeClr val="dk1"/>
                </a:solidFill>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
  <p:cSld name="TITLE_6">
    <p:spTree>
      <p:nvGrpSpPr>
        <p:cNvPr id="1802" name="Shape 1802"/>
        <p:cNvGrpSpPr/>
        <p:nvPr/>
      </p:nvGrpSpPr>
      <p:grpSpPr>
        <a:xfrm>
          <a:off x="0" y="0"/>
          <a:ext cx="0" cy="0"/>
          <a:chOff x="0" y="0"/>
          <a:chExt cx="0" cy="0"/>
        </a:xfrm>
      </p:grpSpPr>
      <p:sp>
        <p:nvSpPr>
          <p:cNvPr id="1803" name="Google Shape;1803;p153"/>
          <p:cNvSpPr txBox="1"/>
          <p:nvPr>
            <p:ph type="ctrTitle"/>
          </p:nvPr>
        </p:nvSpPr>
        <p:spPr>
          <a:xfrm>
            <a:off x="623417" y="1489150"/>
            <a:ext cx="17041200" cy="4105200"/>
          </a:xfrm>
          <a:prstGeom prst="rect">
            <a:avLst/>
          </a:prstGeom>
        </p:spPr>
        <p:txBody>
          <a:bodyPr anchorCtr="0" anchor="b" bIns="0" lIns="0" spcFirstLastPara="1" rIns="0" wrap="square" tIns="0">
            <a:noAutofit/>
          </a:bodyPr>
          <a:lstStyle>
            <a:lvl1pPr lvl="0" rtl="0" algn="ctr">
              <a:spcBef>
                <a:spcPts val="0"/>
              </a:spcBef>
              <a:spcAft>
                <a:spcPts val="0"/>
              </a:spcAft>
              <a:buSzPts val="10400"/>
              <a:buNone/>
              <a:defRPr sz="10400"/>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sp>
        <p:nvSpPr>
          <p:cNvPr id="1804" name="Google Shape;1804;p153"/>
          <p:cNvSpPr txBox="1"/>
          <p:nvPr>
            <p:ph idx="1" type="subTitle"/>
          </p:nvPr>
        </p:nvSpPr>
        <p:spPr>
          <a:xfrm>
            <a:off x="623400" y="5668250"/>
            <a:ext cx="17041200" cy="1585200"/>
          </a:xfrm>
          <a:prstGeom prst="rect">
            <a:avLst/>
          </a:prstGeom>
          <a:noFill/>
          <a:ln>
            <a:noFill/>
          </a:ln>
        </p:spPr>
        <p:txBody>
          <a:bodyPr anchorCtr="0" anchor="ctr" bIns="182850" lIns="182850" spcFirstLastPara="1" rIns="182850" wrap="square" tIns="182850">
            <a:no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1805" name="Google Shape;1805;p153"/>
          <p:cNvSpPr txBox="1"/>
          <p:nvPr>
            <p:ph idx="12" type="sldNum"/>
          </p:nvPr>
        </p:nvSpPr>
        <p:spPr>
          <a:xfrm>
            <a:off x="16944916" y="9326434"/>
            <a:ext cx="1097400" cy="7872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p:cSld name="OBJECT_2_1">
    <p:spTree>
      <p:nvGrpSpPr>
        <p:cNvPr id="1806" name="Shape 1806"/>
        <p:cNvGrpSpPr/>
        <p:nvPr/>
      </p:nvGrpSpPr>
      <p:grpSpPr>
        <a:xfrm>
          <a:off x="0" y="0"/>
          <a:ext cx="0" cy="0"/>
          <a:chOff x="0" y="0"/>
          <a:chExt cx="0" cy="0"/>
        </a:xfrm>
      </p:grpSpPr>
      <p:sp>
        <p:nvSpPr>
          <p:cNvPr id="1807" name="Google Shape;1807;p154"/>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808" name="Google Shape;1808;p154"/>
          <p:cNvSpPr txBox="1"/>
          <p:nvPr>
            <p:ph idx="1" type="body"/>
          </p:nvPr>
        </p:nvSpPr>
        <p:spPr>
          <a:xfrm>
            <a:off x="548651" y="2383750"/>
            <a:ext cx="17190600" cy="67608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2000"/>
              </a:spcBef>
              <a:spcAft>
                <a:spcPts val="0"/>
              </a:spcAft>
              <a:buClr>
                <a:schemeClr val="dk1"/>
              </a:buClr>
              <a:buSzPts val="2800"/>
              <a:buChar char="○"/>
              <a:defRPr sz="2800"/>
            </a:lvl2pPr>
            <a:lvl3pPr indent="-406400" lvl="2" marL="1371600" rtl="0" algn="l">
              <a:lnSpc>
                <a:spcPct val="100000"/>
              </a:lnSpc>
              <a:spcBef>
                <a:spcPts val="2000"/>
              </a:spcBef>
              <a:spcAft>
                <a:spcPts val="0"/>
              </a:spcAft>
              <a:buClr>
                <a:schemeClr val="dk1"/>
              </a:buClr>
              <a:buSzPts val="2800"/>
              <a:buChar char="■"/>
              <a:defRPr sz="2800"/>
            </a:lvl3pPr>
            <a:lvl4pPr indent="-406400" lvl="3" marL="1828800" rtl="0" algn="l">
              <a:lnSpc>
                <a:spcPct val="100000"/>
              </a:lnSpc>
              <a:spcBef>
                <a:spcPts val="2000"/>
              </a:spcBef>
              <a:spcAft>
                <a:spcPts val="0"/>
              </a:spcAft>
              <a:buClr>
                <a:schemeClr val="dk1"/>
              </a:buClr>
              <a:buSzPts val="2800"/>
              <a:buChar char="●"/>
              <a:defRPr sz="2800"/>
            </a:lvl4pPr>
            <a:lvl5pPr indent="-406400" lvl="4" marL="2286000" rtl="0" algn="l">
              <a:lnSpc>
                <a:spcPct val="100000"/>
              </a:lnSpc>
              <a:spcBef>
                <a:spcPts val="2000"/>
              </a:spcBef>
              <a:spcAft>
                <a:spcPts val="0"/>
              </a:spcAft>
              <a:buClr>
                <a:schemeClr val="dk1"/>
              </a:buClr>
              <a:buSzPts val="2800"/>
              <a:buChar char="○"/>
              <a:defRPr sz="2800"/>
            </a:lvl5pPr>
            <a:lvl6pPr indent="-406400" lvl="5" marL="2743200" rtl="0" algn="l">
              <a:lnSpc>
                <a:spcPct val="100000"/>
              </a:lnSpc>
              <a:spcBef>
                <a:spcPts val="2000"/>
              </a:spcBef>
              <a:spcAft>
                <a:spcPts val="0"/>
              </a:spcAft>
              <a:buClr>
                <a:schemeClr val="dk1"/>
              </a:buClr>
              <a:buSzPts val="2800"/>
              <a:buChar char="■"/>
              <a:defRPr sz="2800"/>
            </a:lvl6pPr>
            <a:lvl7pPr indent="-406400" lvl="6" marL="3200400" rtl="0" algn="l">
              <a:lnSpc>
                <a:spcPct val="100000"/>
              </a:lnSpc>
              <a:spcBef>
                <a:spcPts val="2000"/>
              </a:spcBef>
              <a:spcAft>
                <a:spcPts val="0"/>
              </a:spcAft>
              <a:buClr>
                <a:schemeClr val="dk1"/>
              </a:buClr>
              <a:buSzPts val="2800"/>
              <a:buChar char="●"/>
              <a:defRPr sz="2800"/>
            </a:lvl7pPr>
            <a:lvl8pPr indent="-406400" lvl="7" marL="3657600" rtl="0" algn="l">
              <a:lnSpc>
                <a:spcPct val="100000"/>
              </a:lnSpc>
              <a:spcBef>
                <a:spcPts val="2000"/>
              </a:spcBef>
              <a:spcAft>
                <a:spcPts val="0"/>
              </a:spcAft>
              <a:buClr>
                <a:schemeClr val="dk1"/>
              </a:buClr>
              <a:buSzPts val="2800"/>
              <a:buChar char="○"/>
              <a:defRPr sz="2800"/>
            </a:lvl8pPr>
            <a:lvl9pPr indent="-406400" lvl="8" marL="4114800" rtl="0" algn="l">
              <a:lnSpc>
                <a:spcPct val="100000"/>
              </a:lnSpc>
              <a:spcBef>
                <a:spcPts val="2000"/>
              </a:spcBef>
              <a:spcAft>
                <a:spcPts val="2000"/>
              </a:spcAft>
              <a:buClr>
                <a:schemeClr val="dk1"/>
              </a:buClr>
              <a:buSzPts val="2800"/>
              <a:buChar char="■"/>
              <a:defRPr sz="2800"/>
            </a:lvl9pPr>
          </a:lstStyle>
          <a:p/>
        </p:txBody>
      </p:sp>
      <p:sp>
        <p:nvSpPr>
          <p:cNvPr id="1809" name="Google Shape;1809;p154"/>
          <p:cNvSpPr txBox="1"/>
          <p:nvPr>
            <p:ph type="title"/>
          </p:nvPr>
        </p:nvSpPr>
        <p:spPr>
          <a:xfrm>
            <a:off x="548650" y="548650"/>
            <a:ext cx="17190600" cy="1740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None/>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pic>
        <p:nvPicPr>
          <p:cNvPr id="1810" name="Google Shape;1810;p154"/>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plit Lite">
  <p:cSld name="OBJECT_1_1_3_3">
    <p:bg>
      <p:bgPr>
        <a:solidFill>
          <a:schemeClr val="lt2"/>
        </a:solidFill>
      </p:bgPr>
    </p:bg>
    <p:spTree>
      <p:nvGrpSpPr>
        <p:cNvPr id="1811" name="Shape 1811"/>
        <p:cNvGrpSpPr/>
        <p:nvPr/>
      </p:nvGrpSpPr>
      <p:grpSpPr>
        <a:xfrm>
          <a:off x="0" y="0"/>
          <a:ext cx="0" cy="0"/>
          <a:chOff x="0" y="0"/>
          <a:chExt cx="0" cy="0"/>
        </a:xfrm>
      </p:grpSpPr>
      <p:sp>
        <p:nvSpPr>
          <p:cNvPr id="1812" name="Google Shape;1812;p155"/>
          <p:cNvSpPr/>
          <p:nvPr/>
        </p:nvSpPr>
        <p:spPr>
          <a:xfrm>
            <a:off x="0" y="0"/>
            <a:ext cx="9144000" cy="102870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813" name="Google Shape;1813;p155"/>
          <p:cNvSpPr txBox="1"/>
          <p:nvPr>
            <p:ph idx="1" type="body"/>
          </p:nvPr>
        </p:nvSpPr>
        <p:spPr>
          <a:xfrm>
            <a:off x="685800" y="3200400"/>
            <a:ext cx="5372400" cy="61722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pic>
        <p:nvPicPr>
          <p:cNvPr id="1814" name="Google Shape;1814;p155"/>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1815" name="Google Shape;1815;p155"/>
          <p:cNvSpPr txBox="1"/>
          <p:nvPr>
            <p:ph idx="2" type="subTitle"/>
          </p:nvPr>
        </p:nvSpPr>
        <p:spPr>
          <a:xfrm>
            <a:off x="457200" y="470625"/>
            <a:ext cx="5601000" cy="228600"/>
          </a:xfrm>
          <a:prstGeom prst="rect">
            <a:avLst/>
          </a:prstGeom>
          <a:noFill/>
          <a:ln>
            <a:noFill/>
          </a:ln>
        </p:spPr>
        <p:txBody>
          <a:bodyPr anchorCtr="0" anchor="t" bIns="182850" lIns="182850" spcFirstLastPara="1" rIns="182850" wrap="square" tIns="182850">
            <a:noAutofit/>
          </a:bodyPr>
          <a:lstStyle>
            <a:lvl1pPr lvl="0" rtl="0">
              <a:lnSpc>
                <a:spcPct val="6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816" name="Google Shape;1816;p155"/>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817" name="Google Shape;1817;p155"/>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818" name="Google Shape;1818;p155"/>
          <p:cNvSpPr txBox="1"/>
          <p:nvPr>
            <p:ph idx="3" type="body"/>
          </p:nvPr>
        </p:nvSpPr>
        <p:spPr>
          <a:xfrm>
            <a:off x="9829800" y="3200400"/>
            <a:ext cx="6172200" cy="61722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p:cSld name="OBJECT_1_3">
    <p:spTree>
      <p:nvGrpSpPr>
        <p:cNvPr id="1819" name="Shape 1819"/>
        <p:cNvGrpSpPr/>
        <p:nvPr/>
      </p:nvGrpSpPr>
      <p:grpSpPr>
        <a:xfrm>
          <a:off x="0" y="0"/>
          <a:ext cx="0" cy="0"/>
          <a:chOff x="0" y="0"/>
          <a:chExt cx="0" cy="0"/>
        </a:xfrm>
      </p:grpSpPr>
      <p:sp>
        <p:nvSpPr>
          <p:cNvPr id="1820" name="Google Shape;1820;p156"/>
          <p:cNvSpPr txBox="1"/>
          <p:nvPr>
            <p:ph idx="1" type="body"/>
          </p:nvPr>
        </p:nvSpPr>
        <p:spPr>
          <a:xfrm>
            <a:off x="740500" y="4114800"/>
            <a:ext cx="8034000" cy="52332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1600"/>
              </a:spcBef>
              <a:spcAft>
                <a:spcPts val="0"/>
              </a:spcAft>
              <a:buClr>
                <a:schemeClr val="dk1"/>
              </a:buClr>
              <a:buSzPts val="2800"/>
              <a:buChar char="●"/>
              <a:defRPr sz="2800"/>
            </a:lvl1pPr>
            <a:lvl2pPr indent="-406400" lvl="1" marL="914400" rtl="0" algn="l">
              <a:lnSpc>
                <a:spcPct val="100000"/>
              </a:lnSpc>
              <a:spcBef>
                <a:spcPts val="800"/>
              </a:spcBef>
              <a:spcAft>
                <a:spcPts val="0"/>
              </a:spcAft>
              <a:buClr>
                <a:schemeClr val="dk1"/>
              </a:buClr>
              <a:buSzPts val="2800"/>
              <a:buChar char="○"/>
              <a:defRPr sz="2800"/>
            </a:lvl2pPr>
            <a:lvl3pPr indent="-406400" lvl="2" marL="1371600" rtl="0" algn="l">
              <a:lnSpc>
                <a:spcPct val="100000"/>
              </a:lnSpc>
              <a:spcBef>
                <a:spcPts val="800"/>
              </a:spcBef>
              <a:spcAft>
                <a:spcPts val="0"/>
              </a:spcAft>
              <a:buClr>
                <a:schemeClr val="dk1"/>
              </a:buClr>
              <a:buSzPts val="2800"/>
              <a:buChar char="■"/>
              <a:defRPr sz="2800"/>
            </a:lvl3pPr>
            <a:lvl4pPr indent="-406400" lvl="3" marL="1828800" rtl="0" algn="l">
              <a:lnSpc>
                <a:spcPct val="100000"/>
              </a:lnSpc>
              <a:spcBef>
                <a:spcPts val="800"/>
              </a:spcBef>
              <a:spcAft>
                <a:spcPts val="0"/>
              </a:spcAft>
              <a:buClr>
                <a:schemeClr val="dk1"/>
              </a:buClr>
              <a:buSzPts val="2800"/>
              <a:buChar char="●"/>
              <a:defRPr sz="2800"/>
            </a:lvl4pPr>
            <a:lvl5pPr indent="-406400" lvl="4" marL="2286000" rtl="0" algn="l">
              <a:lnSpc>
                <a:spcPct val="100000"/>
              </a:lnSpc>
              <a:spcBef>
                <a:spcPts val="800"/>
              </a:spcBef>
              <a:spcAft>
                <a:spcPts val="0"/>
              </a:spcAft>
              <a:buClr>
                <a:schemeClr val="dk1"/>
              </a:buClr>
              <a:buSzPts val="2800"/>
              <a:buChar char="○"/>
              <a:defRPr sz="2800"/>
            </a:lvl5pPr>
            <a:lvl6pPr indent="-406400" lvl="5" marL="2743200" rtl="0" algn="l">
              <a:lnSpc>
                <a:spcPct val="100000"/>
              </a:lnSpc>
              <a:spcBef>
                <a:spcPts val="800"/>
              </a:spcBef>
              <a:spcAft>
                <a:spcPts val="0"/>
              </a:spcAft>
              <a:buClr>
                <a:schemeClr val="dk1"/>
              </a:buClr>
              <a:buSzPts val="2800"/>
              <a:buChar char="■"/>
              <a:defRPr sz="2800"/>
            </a:lvl6pPr>
            <a:lvl7pPr indent="-406400" lvl="6" marL="3200400" rtl="0" algn="l">
              <a:lnSpc>
                <a:spcPct val="100000"/>
              </a:lnSpc>
              <a:spcBef>
                <a:spcPts val="800"/>
              </a:spcBef>
              <a:spcAft>
                <a:spcPts val="0"/>
              </a:spcAft>
              <a:buClr>
                <a:schemeClr val="dk1"/>
              </a:buClr>
              <a:buSzPts val="2800"/>
              <a:buChar char="●"/>
              <a:defRPr sz="2800"/>
            </a:lvl7pPr>
            <a:lvl8pPr indent="-406400" lvl="7" marL="3657600" rtl="0" algn="l">
              <a:lnSpc>
                <a:spcPct val="100000"/>
              </a:lnSpc>
              <a:spcBef>
                <a:spcPts val="800"/>
              </a:spcBef>
              <a:spcAft>
                <a:spcPts val="0"/>
              </a:spcAft>
              <a:buClr>
                <a:schemeClr val="dk1"/>
              </a:buClr>
              <a:buSzPts val="2800"/>
              <a:buChar char="○"/>
              <a:defRPr sz="2800"/>
            </a:lvl8pPr>
            <a:lvl9pPr indent="-406400" lvl="8" marL="4114800" rtl="0" algn="l">
              <a:lnSpc>
                <a:spcPct val="100000"/>
              </a:lnSpc>
              <a:spcBef>
                <a:spcPts val="800"/>
              </a:spcBef>
              <a:spcAft>
                <a:spcPts val="0"/>
              </a:spcAft>
              <a:buClr>
                <a:schemeClr val="dk1"/>
              </a:buClr>
              <a:buSzPts val="2800"/>
              <a:buChar char="■"/>
              <a:defRPr sz="2800"/>
            </a:lvl9pPr>
          </a:lstStyle>
          <a:p/>
        </p:txBody>
      </p:sp>
      <p:sp>
        <p:nvSpPr>
          <p:cNvPr id="1821" name="Google Shape;1821;p156"/>
          <p:cNvSpPr txBox="1"/>
          <p:nvPr>
            <p:ph idx="12" type="sldNum"/>
          </p:nvPr>
        </p:nvSpPr>
        <p:spPr>
          <a:xfrm>
            <a:off x="8778550" y="9364450"/>
            <a:ext cx="730800" cy="547800"/>
          </a:xfrm>
          <a:prstGeom prst="rect">
            <a:avLst/>
          </a:prstGeom>
          <a:noFill/>
          <a:ln>
            <a:noFill/>
          </a:ln>
        </p:spPr>
        <p:txBody>
          <a:bodyPr anchorCtr="0" anchor="ctr" bIns="68550" lIns="137150" spcFirstLastPara="1" rIns="137150" wrap="square" tIns="68550">
            <a:noAutofit/>
          </a:bodyPr>
          <a:lstStyle>
            <a:lvl1pPr indent="0" lvl="0"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1pPr>
            <a:lvl2pPr indent="0" lvl="1"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2pPr>
            <a:lvl3pPr indent="0" lvl="2"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3pPr>
            <a:lvl4pPr indent="0" lvl="3"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4pPr>
            <a:lvl5pPr indent="0" lvl="4"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5pPr>
            <a:lvl6pPr indent="0" lvl="5"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6pPr>
            <a:lvl7pPr indent="0" lvl="6"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7pPr>
            <a:lvl8pPr indent="0" lvl="7"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8pPr>
            <a:lvl9pPr indent="0" lvl="8"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9pPr>
          </a:lstStyle>
          <a:p>
            <a:pPr indent="0" lvl="0" marL="0" rtl="0" algn="ctr">
              <a:spcBef>
                <a:spcPts val="0"/>
              </a:spcBef>
              <a:spcAft>
                <a:spcPts val="0"/>
              </a:spcAft>
              <a:buNone/>
            </a:pPr>
            <a:fld id="{00000000-1234-1234-1234-123412341234}" type="slidenum">
              <a:rPr lang="en"/>
              <a:t>‹#›</a:t>
            </a:fld>
            <a:endParaRPr/>
          </a:p>
        </p:txBody>
      </p:sp>
      <p:sp>
        <p:nvSpPr>
          <p:cNvPr id="1822" name="Google Shape;1822;p156"/>
          <p:cNvSpPr txBox="1"/>
          <p:nvPr>
            <p:ph idx="2" type="body"/>
          </p:nvPr>
        </p:nvSpPr>
        <p:spPr>
          <a:xfrm>
            <a:off x="9513700" y="4114800"/>
            <a:ext cx="8034000" cy="5233200"/>
          </a:xfrm>
          <a:prstGeom prst="rect">
            <a:avLst/>
          </a:prstGeom>
          <a:noFill/>
          <a:ln>
            <a:noFill/>
          </a:ln>
        </p:spPr>
        <p:txBody>
          <a:bodyPr anchorCtr="0" anchor="t" bIns="0" lIns="0" spcFirstLastPara="1" rIns="0" wrap="square" tIns="0">
            <a:noAutofit/>
          </a:bodyPr>
          <a:lstStyle>
            <a:lvl1pPr indent="-406400" lvl="0" marL="457200" rtl="0" algn="l">
              <a:lnSpc>
                <a:spcPct val="90000"/>
              </a:lnSpc>
              <a:spcBef>
                <a:spcPts val="1600"/>
              </a:spcBef>
              <a:spcAft>
                <a:spcPts val="0"/>
              </a:spcAft>
              <a:buClr>
                <a:schemeClr val="dk1"/>
              </a:buClr>
              <a:buSzPts val="2800"/>
              <a:buChar char="●"/>
              <a:defRPr sz="2800"/>
            </a:lvl1pPr>
            <a:lvl2pPr indent="-406400" lvl="1" marL="914400" rtl="0" algn="l">
              <a:lnSpc>
                <a:spcPct val="90000"/>
              </a:lnSpc>
              <a:spcBef>
                <a:spcPts val="800"/>
              </a:spcBef>
              <a:spcAft>
                <a:spcPts val="0"/>
              </a:spcAft>
              <a:buClr>
                <a:schemeClr val="dk1"/>
              </a:buClr>
              <a:buSzPts val="2800"/>
              <a:buChar char="○"/>
              <a:defRPr sz="2800"/>
            </a:lvl2pPr>
            <a:lvl3pPr indent="-406400" lvl="2" marL="1371600" rtl="0" algn="l">
              <a:lnSpc>
                <a:spcPct val="90000"/>
              </a:lnSpc>
              <a:spcBef>
                <a:spcPts val="800"/>
              </a:spcBef>
              <a:spcAft>
                <a:spcPts val="0"/>
              </a:spcAft>
              <a:buClr>
                <a:schemeClr val="dk1"/>
              </a:buClr>
              <a:buSzPts val="2800"/>
              <a:buChar char="■"/>
              <a:defRPr sz="2800"/>
            </a:lvl3pPr>
            <a:lvl4pPr indent="-406400" lvl="3" marL="1828800" rtl="0" algn="l">
              <a:lnSpc>
                <a:spcPct val="90000"/>
              </a:lnSpc>
              <a:spcBef>
                <a:spcPts val="800"/>
              </a:spcBef>
              <a:spcAft>
                <a:spcPts val="0"/>
              </a:spcAft>
              <a:buClr>
                <a:schemeClr val="dk1"/>
              </a:buClr>
              <a:buSzPts val="2800"/>
              <a:buChar char="●"/>
              <a:defRPr sz="2800"/>
            </a:lvl4pPr>
            <a:lvl5pPr indent="-406400" lvl="4" marL="2286000" rtl="0" algn="l">
              <a:lnSpc>
                <a:spcPct val="90000"/>
              </a:lnSpc>
              <a:spcBef>
                <a:spcPts val="800"/>
              </a:spcBef>
              <a:spcAft>
                <a:spcPts val="0"/>
              </a:spcAft>
              <a:buClr>
                <a:schemeClr val="dk1"/>
              </a:buClr>
              <a:buSzPts val="2800"/>
              <a:buChar char="○"/>
              <a:defRPr sz="2800"/>
            </a:lvl5pPr>
            <a:lvl6pPr indent="-406400" lvl="5" marL="2743200" rtl="0" algn="l">
              <a:lnSpc>
                <a:spcPct val="90000"/>
              </a:lnSpc>
              <a:spcBef>
                <a:spcPts val="800"/>
              </a:spcBef>
              <a:spcAft>
                <a:spcPts val="0"/>
              </a:spcAft>
              <a:buClr>
                <a:schemeClr val="dk1"/>
              </a:buClr>
              <a:buSzPts val="2800"/>
              <a:buChar char="■"/>
              <a:defRPr sz="2800"/>
            </a:lvl6pPr>
            <a:lvl7pPr indent="-406400" lvl="6" marL="3200400" rtl="0" algn="l">
              <a:lnSpc>
                <a:spcPct val="90000"/>
              </a:lnSpc>
              <a:spcBef>
                <a:spcPts val="800"/>
              </a:spcBef>
              <a:spcAft>
                <a:spcPts val="0"/>
              </a:spcAft>
              <a:buClr>
                <a:schemeClr val="dk1"/>
              </a:buClr>
              <a:buSzPts val="2800"/>
              <a:buChar char="●"/>
              <a:defRPr sz="2800"/>
            </a:lvl7pPr>
            <a:lvl8pPr indent="-406400" lvl="7" marL="3657600" rtl="0" algn="l">
              <a:lnSpc>
                <a:spcPct val="90000"/>
              </a:lnSpc>
              <a:spcBef>
                <a:spcPts val="800"/>
              </a:spcBef>
              <a:spcAft>
                <a:spcPts val="0"/>
              </a:spcAft>
              <a:buClr>
                <a:schemeClr val="dk1"/>
              </a:buClr>
              <a:buSzPts val="2800"/>
              <a:buChar char="○"/>
              <a:defRPr sz="2800"/>
            </a:lvl8pPr>
            <a:lvl9pPr indent="-406400" lvl="8" marL="4114800" rtl="0" algn="l">
              <a:lnSpc>
                <a:spcPct val="90000"/>
              </a:lnSpc>
              <a:spcBef>
                <a:spcPts val="800"/>
              </a:spcBef>
              <a:spcAft>
                <a:spcPts val="0"/>
              </a:spcAft>
              <a:buClr>
                <a:schemeClr val="dk1"/>
              </a:buClr>
              <a:buSzPts val="2800"/>
              <a:buChar char="■"/>
              <a:defRPr sz="2800"/>
            </a:lvl9pPr>
          </a:lstStyle>
          <a:p/>
        </p:txBody>
      </p:sp>
      <p:sp>
        <p:nvSpPr>
          <p:cNvPr id="1823" name="Google Shape;1823;p156"/>
          <p:cNvSpPr txBox="1"/>
          <p:nvPr>
            <p:ph idx="3" type="subTitle"/>
          </p:nvPr>
        </p:nvSpPr>
        <p:spPr>
          <a:xfrm>
            <a:off x="740500" y="2670650"/>
            <a:ext cx="9127200" cy="10458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None/>
              <a:defRPr sz="3600"/>
            </a:lvl1pPr>
            <a:lvl2pPr lvl="1" rtl="0">
              <a:lnSpc>
                <a:spcPct val="100000"/>
              </a:lnSpc>
              <a:spcBef>
                <a:spcPts val="0"/>
              </a:spcBef>
              <a:spcAft>
                <a:spcPts val="0"/>
              </a:spcAft>
              <a:buNone/>
              <a:defRPr sz="2800"/>
            </a:lvl2pPr>
            <a:lvl3pPr lvl="2" rtl="0">
              <a:lnSpc>
                <a:spcPct val="100000"/>
              </a:lnSpc>
              <a:spcBef>
                <a:spcPts val="0"/>
              </a:spcBef>
              <a:spcAft>
                <a:spcPts val="0"/>
              </a:spcAft>
              <a:buNone/>
              <a:defRPr sz="2800"/>
            </a:lvl3pPr>
            <a:lvl4pPr lvl="3" rtl="0">
              <a:lnSpc>
                <a:spcPct val="100000"/>
              </a:lnSpc>
              <a:spcBef>
                <a:spcPts val="0"/>
              </a:spcBef>
              <a:spcAft>
                <a:spcPts val="0"/>
              </a:spcAft>
              <a:buNone/>
              <a:defRPr sz="2800"/>
            </a:lvl4pPr>
            <a:lvl5pPr lvl="4" rtl="0">
              <a:lnSpc>
                <a:spcPct val="100000"/>
              </a:lnSpc>
              <a:spcBef>
                <a:spcPts val="0"/>
              </a:spcBef>
              <a:spcAft>
                <a:spcPts val="0"/>
              </a:spcAft>
              <a:buNone/>
              <a:defRPr sz="2800"/>
            </a:lvl5pPr>
            <a:lvl6pPr lvl="5" rtl="0">
              <a:lnSpc>
                <a:spcPct val="100000"/>
              </a:lnSpc>
              <a:spcBef>
                <a:spcPts val="0"/>
              </a:spcBef>
              <a:spcAft>
                <a:spcPts val="0"/>
              </a:spcAft>
              <a:buNone/>
              <a:defRPr sz="2800"/>
            </a:lvl6pPr>
            <a:lvl7pPr lvl="6" rtl="0">
              <a:lnSpc>
                <a:spcPct val="100000"/>
              </a:lnSpc>
              <a:spcBef>
                <a:spcPts val="0"/>
              </a:spcBef>
              <a:spcAft>
                <a:spcPts val="0"/>
              </a:spcAft>
              <a:buNone/>
              <a:defRPr sz="2800"/>
            </a:lvl7pPr>
            <a:lvl8pPr lvl="7" rtl="0">
              <a:lnSpc>
                <a:spcPct val="100000"/>
              </a:lnSpc>
              <a:spcBef>
                <a:spcPts val="0"/>
              </a:spcBef>
              <a:spcAft>
                <a:spcPts val="0"/>
              </a:spcAft>
              <a:buNone/>
              <a:defRPr sz="2800"/>
            </a:lvl8pPr>
            <a:lvl9pPr lvl="8" rtl="0">
              <a:lnSpc>
                <a:spcPct val="100000"/>
              </a:lnSpc>
              <a:spcBef>
                <a:spcPts val="0"/>
              </a:spcBef>
              <a:spcAft>
                <a:spcPts val="0"/>
              </a:spcAft>
              <a:buNone/>
              <a:defRPr sz="2800"/>
            </a:lvl9pPr>
          </a:lstStyle>
          <a:p/>
        </p:txBody>
      </p:sp>
      <p:sp>
        <p:nvSpPr>
          <p:cNvPr id="1824" name="Google Shape;1824;p156"/>
          <p:cNvSpPr txBox="1"/>
          <p:nvPr>
            <p:ph type="title"/>
          </p:nvPr>
        </p:nvSpPr>
        <p:spPr>
          <a:xfrm>
            <a:off x="740500" y="697098"/>
            <a:ext cx="15773400" cy="1747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2800"/>
              <a:buFont typeface="Nunito Light"/>
              <a:buNone/>
              <a:defRPr>
                <a:latin typeface="Nunito Light"/>
                <a:ea typeface="Nunito Light"/>
                <a:cs typeface="Nunito Light"/>
                <a:sym typeface="Nunito Light"/>
              </a:defRPr>
            </a:lvl1pPr>
            <a:lvl2pPr lvl="1" rtl="0">
              <a:lnSpc>
                <a:spcPct val="100000"/>
              </a:lnSpc>
              <a:spcBef>
                <a:spcPts val="0"/>
              </a:spcBef>
              <a:spcAft>
                <a:spcPts val="0"/>
              </a:spcAft>
              <a:buSzPts val="5600"/>
              <a:buNone/>
              <a:defRPr/>
            </a:lvl2pPr>
            <a:lvl3pPr lvl="2" rtl="0">
              <a:lnSpc>
                <a:spcPct val="100000"/>
              </a:lnSpc>
              <a:spcBef>
                <a:spcPts val="0"/>
              </a:spcBef>
              <a:spcAft>
                <a:spcPts val="0"/>
              </a:spcAft>
              <a:buSzPts val="5600"/>
              <a:buNone/>
              <a:defRPr/>
            </a:lvl3pPr>
            <a:lvl4pPr lvl="3" rtl="0">
              <a:lnSpc>
                <a:spcPct val="100000"/>
              </a:lnSpc>
              <a:spcBef>
                <a:spcPts val="0"/>
              </a:spcBef>
              <a:spcAft>
                <a:spcPts val="0"/>
              </a:spcAft>
              <a:buSzPts val="5600"/>
              <a:buNone/>
              <a:defRPr/>
            </a:lvl4pPr>
            <a:lvl5pPr lvl="4" rtl="0">
              <a:lnSpc>
                <a:spcPct val="100000"/>
              </a:lnSpc>
              <a:spcBef>
                <a:spcPts val="0"/>
              </a:spcBef>
              <a:spcAft>
                <a:spcPts val="0"/>
              </a:spcAft>
              <a:buSzPts val="5600"/>
              <a:buNone/>
              <a:defRPr/>
            </a:lvl5pPr>
            <a:lvl6pPr lvl="5" rtl="0">
              <a:lnSpc>
                <a:spcPct val="100000"/>
              </a:lnSpc>
              <a:spcBef>
                <a:spcPts val="0"/>
              </a:spcBef>
              <a:spcAft>
                <a:spcPts val="0"/>
              </a:spcAft>
              <a:buSzPts val="5600"/>
              <a:buNone/>
              <a:defRPr/>
            </a:lvl6pPr>
            <a:lvl7pPr lvl="6" rtl="0">
              <a:lnSpc>
                <a:spcPct val="100000"/>
              </a:lnSpc>
              <a:spcBef>
                <a:spcPts val="0"/>
              </a:spcBef>
              <a:spcAft>
                <a:spcPts val="0"/>
              </a:spcAft>
              <a:buSzPts val="5600"/>
              <a:buNone/>
              <a:defRPr/>
            </a:lvl7pPr>
            <a:lvl8pPr lvl="7" rtl="0">
              <a:lnSpc>
                <a:spcPct val="100000"/>
              </a:lnSpc>
              <a:spcBef>
                <a:spcPts val="0"/>
              </a:spcBef>
              <a:spcAft>
                <a:spcPts val="0"/>
              </a:spcAft>
              <a:buSzPts val="5600"/>
              <a:buNone/>
              <a:defRPr/>
            </a:lvl8pPr>
            <a:lvl9pPr lvl="8" rtl="0">
              <a:lnSpc>
                <a:spcPct val="100000"/>
              </a:lnSpc>
              <a:spcBef>
                <a:spcPts val="0"/>
              </a:spcBef>
              <a:spcAft>
                <a:spcPts val="0"/>
              </a:spcAft>
              <a:buSzPts val="5600"/>
              <a:buNone/>
              <a:defRPr/>
            </a:lvl9pPr>
          </a:lstStyle>
          <a:p/>
        </p:txBody>
      </p:sp>
    </p:spTree>
  </p:cSld>
  <p:clrMapOvr>
    <a:masterClrMapping/>
  </p:clrMapOvr>
  <p:extLst>
    <p:ext uri="{DCECCB84-F9BA-43D5-87BE-67443E8EF086}">
      <p15:sldGuideLst>
        <p15:guide id="1" pos="5527">
          <p15:clr>
            <a:srgbClr val="FA7B17"/>
          </p15:clr>
        </p15:guide>
        <p15:guide id="2" pos="5993">
          <p15:clr>
            <a:srgbClr val="FA7B17"/>
          </p15:clr>
        </p15:guide>
        <p15:guide id="3" orient="horz" pos="2592">
          <p15:clr>
            <a:srgbClr val="FA7B17"/>
          </p15:clr>
        </p15:guide>
      </p15:sldGuideLst>
    </p:ext>
  </p:extLst>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lumn x4">
  <p:cSld name="BLANK_3_4">
    <p:spTree>
      <p:nvGrpSpPr>
        <p:cNvPr id="1825" name="Shape 1825"/>
        <p:cNvGrpSpPr/>
        <p:nvPr/>
      </p:nvGrpSpPr>
      <p:grpSpPr>
        <a:xfrm>
          <a:off x="0" y="0"/>
          <a:ext cx="0" cy="0"/>
          <a:chOff x="0" y="0"/>
          <a:chExt cx="0" cy="0"/>
        </a:xfrm>
      </p:grpSpPr>
      <p:sp>
        <p:nvSpPr>
          <p:cNvPr id="1826" name="Google Shape;1826;p157"/>
          <p:cNvSpPr txBox="1"/>
          <p:nvPr>
            <p:ph idx="1" type="subTitle"/>
          </p:nvPr>
        </p:nvSpPr>
        <p:spPr>
          <a:xfrm>
            <a:off x="685800" y="2514600"/>
            <a:ext cx="34290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b="1" sz="2800">
                <a:solidFill>
                  <a:schemeClr val="accent2"/>
                </a:solidFill>
              </a:defRPr>
            </a:lvl1pPr>
            <a:lvl2pPr lvl="1" rtl="0">
              <a:lnSpc>
                <a:spcPct val="100000"/>
              </a:lnSpc>
              <a:spcBef>
                <a:spcPts val="0"/>
              </a:spcBef>
              <a:spcAft>
                <a:spcPts val="0"/>
              </a:spcAft>
              <a:buNone/>
              <a:defRPr b="1" sz="2800">
                <a:solidFill>
                  <a:schemeClr val="accent2"/>
                </a:solidFill>
              </a:defRPr>
            </a:lvl2pPr>
            <a:lvl3pPr lvl="2" rtl="0">
              <a:lnSpc>
                <a:spcPct val="100000"/>
              </a:lnSpc>
              <a:spcBef>
                <a:spcPts val="0"/>
              </a:spcBef>
              <a:spcAft>
                <a:spcPts val="0"/>
              </a:spcAft>
              <a:buNone/>
              <a:defRPr b="1" sz="2800">
                <a:solidFill>
                  <a:schemeClr val="accent2"/>
                </a:solidFill>
              </a:defRPr>
            </a:lvl3pPr>
            <a:lvl4pPr lvl="3" rtl="0">
              <a:lnSpc>
                <a:spcPct val="100000"/>
              </a:lnSpc>
              <a:spcBef>
                <a:spcPts val="0"/>
              </a:spcBef>
              <a:spcAft>
                <a:spcPts val="0"/>
              </a:spcAft>
              <a:buNone/>
              <a:defRPr b="1" sz="2800">
                <a:solidFill>
                  <a:schemeClr val="accent2"/>
                </a:solidFill>
              </a:defRPr>
            </a:lvl4pPr>
            <a:lvl5pPr lvl="4" rtl="0">
              <a:lnSpc>
                <a:spcPct val="100000"/>
              </a:lnSpc>
              <a:spcBef>
                <a:spcPts val="0"/>
              </a:spcBef>
              <a:spcAft>
                <a:spcPts val="0"/>
              </a:spcAft>
              <a:buNone/>
              <a:defRPr b="1" sz="2800">
                <a:solidFill>
                  <a:schemeClr val="accent2"/>
                </a:solidFill>
              </a:defRPr>
            </a:lvl5pPr>
            <a:lvl6pPr lvl="5" rtl="0">
              <a:lnSpc>
                <a:spcPct val="100000"/>
              </a:lnSpc>
              <a:spcBef>
                <a:spcPts val="0"/>
              </a:spcBef>
              <a:spcAft>
                <a:spcPts val="0"/>
              </a:spcAft>
              <a:buNone/>
              <a:defRPr b="1" sz="2800">
                <a:solidFill>
                  <a:schemeClr val="accent2"/>
                </a:solidFill>
              </a:defRPr>
            </a:lvl6pPr>
            <a:lvl7pPr lvl="6" rtl="0">
              <a:lnSpc>
                <a:spcPct val="100000"/>
              </a:lnSpc>
              <a:spcBef>
                <a:spcPts val="0"/>
              </a:spcBef>
              <a:spcAft>
                <a:spcPts val="0"/>
              </a:spcAft>
              <a:buNone/>
              <a:defRPr b="1" sz="2800">
                <a:solidFill>
                  <a:schemeClr val="accent2"/>
                </a:solidFill>
              </a:defRPr>
            </a:lvl7pPr>
            <a:lvl8pPr lvl="7" rtl="0">
              <a:lnSpc>
                <a:spcPct val="100000"/>
              </a:lnSpc>
              <a:spcBef>
                <a:spcPts val="0"/>
              </a:spcBef>
              <a:spcAft>
                <a:spcPts val="0"/>
              </a:spcAft>
              <a:buNone/>
              <a:defRPr b="1" sz="2800">
                <a:solidFill>
                  <a:schemeClr val="accent2"/>
                </a:solidFill>
              </a:defRPr>
            </a:lvl8pPr>
            <a:lvl9pPr lvl="8" rtl="0">
              <a:lnSpc>
                <a:spcPct val="100000"/>
              </a:lnSpc>
              <a:spcBef>
                <a:spcPts val="0"/>
              </a:spcBef>
              <a:spcAft>
                <a:spcPts val="0"/>
              </a:spcAft>
              <a:buNone/>
              <a:defRPr b="1" sz="2800">
                <a:solidFill>
                  <a:schemeClr val="accent2"/>
                </a:solidFill>
              </a:defRPr>
            </a:lvl9pPr>
          </a:lstStyle>
          <a:p/>
        </p:txBody>
      </p:sp>
      <p:sp>
        <p:nvSpPr>
          <p:cNvPr id="1827" name="Google Shape;1827;p157"/>
          <p:cNvSpPr txBox="1"/>
          <p:nvPr>
            <p:ph idx="2" type="body"/>
          </p:nvPr>
        </p:nvSpPr>
        <p:spPr>
          <a:xfrm>
            <a:off x="685800" y="3886200"/>
            <a:ext cx="3429000" cy="54864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sp>
        <p:nvSpPr>
          <p:cNvPr id="1828" name="Google Shape;1828;p157"/>
          <p:cNvSpPr txBox="1"/>
          <p:nvPr>
            <p:ph idx="3" type="subTitle"/>
          </p:nvPr>
        </p:nvSpPr>
        <p:spPr>
          <a:xfrm>
            <a:off x="4800600" y="2514600"/>
            <a:ext cx="34290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b="1" sz="2800">
                <a:solidFill>
                  <a:schemeClr val="accent2"/>
                </a:solidFill>
              </a:defRPr>
            </a:lvl1pPr>
            <a:lvl2pPr lvl="1" rtl="0">
              <a:lnSpc>
                <a:spcPct val="100000"/>
              </a:lnSpc>
              <a:spcBef>
                <a:spcPts val="0"/>
              </a:spcBef>
              <a:spcAft>
                <a:spcPts val="0"/>
              </a:spcAft>
              <a:buNone/>
              <a:defRPr b="1" sz="2800">
                <a:solidFill>
                  <a:schemeClr val="accent2"/>
                </a:solidFill>
              </a:defRPr>
            </a:lvl2pPr>
            <a:lvl3pPr lvl="2" rtl="0">
              <a:lnSpc>
                <a:spcPct val="100000"/>
              </a:lnSpc>
              <a:spcBef>
                <a:spcPts val="0"/>
              </a:spcBef>
              <a:spcAft>
                <a:spcPts val="0"/>
              </a:spcAft>
              <a:buNone/>
              <a:defRPr b="1" sz="2800">
                <a:solidFill>
                  <a:schemeClr val="accent2"/>
                </a:solidFill>
              </a:defRPr>
            </a:lvl3pPr>
            <a:lvl4pPr lvl="3" rtl="0">
              <a:lnSpc>
                <a:spcPct val="100000"/>
              </a:lnSpc>
              <a:spcBef>
                <a:spcPts val="0"/>
              </a:spcBef>
              <a:spcAft>
                <a:spcPts val="0"/>
              </a:spcAft>
              <a:buNone/>
              <a:defRPr b="1" sz="2800">
                <a:solidFill>
                  <a:schemeClr val="accent2"/>
                </a:solidFill>
              </a:defRPr>
            </a:lvl4pPr>
            <a:lvl5pPr lvl="4" rtl="0">
              <a:lnSpc>
                <a:spcPct val="100000"/>
              </a:lnSpc>
              <a:spcBef>
                <a:spcPts val="0"/>
              </a:spcBef>
              <a:spcAft>
                <a:spcPts val="0"/>
              </a:spcAft>
              <a:buNone/>
              <a:defRPr b="1" sz="2800">
                <a:solidFill>
                  <a:schemeClr val="accent2"/>
                </a:solidFill>
              </a:defRPr>
            </a:lvl5pPr>
            <a:lvl6pPr lvl="5" rtl="0">
              <a:lnSpc>
                <a:spcPct val="100000"/>
              </a:lnSpc>
              <a:spcBef>
                <a:spcPts val="0"/>
              </a:spcBef>
              <a:spcAft>
                <a:spcPts val="0"/>
              </a:spcAft>
              <a:buNone/>
              <a:defRPr b="1" sz="2800">
                <a:solidFill>
                  <a:schemeClr val="accent2"/>
                </a:solidFill>
              </a:defRPr>
            </a:lvl6pPr>
            <a:lvl7pPr lvl="6" rtl="0">
              <a:lnSpc>
                <a:spcPct val="100000"/>
              </a:lnSpc>
              <a:spcBef>
                <a:spcPts val="0"/>
              </a:spcBef>
              <a:spcAft>
                <a:spcPts val="0"/>
              </a:spcAft>
              <a:buNone/>
              <a:defRPr b="1" sz="2800">
                <a:solidFill>
                  <a:schemeClr val="accent2"/>
                </a:solidFill>
              </a:defRPr>
            </a:lvl7pPr>
            <a:lvl8pPr lvl="7" rtl="0">
              <a:lnSpc>
                <a:spcPct val="100000"/>
              </a:lnSpc>
              <a:spcBef>
                <a:spcPts val="0"/>
              </a:spcBef>
              <a:spcAft>
                <a:spcPts val="0"/>
              </a:spcAft>
              <a:buNone/>
              <a:defRPr b="1" sz="2800">
                <a:solidFill>
                  <a:schemeClr val="accent2"/>
                </a:solidFill>
              </a:defRPr>
            </a:lvl8pPr>
            <a:lvl9pPr lvl="8" rtl="0">
              <a:lnSpc>
                <a:spcPct val="100000"/>
              </a:lnSpc>
              <a:spcBef>
                <a:spcPts val="0"/>
              </a:spcBef>
              <a:spcAft>
                <a:spcPts val="0"/>
              </a:spcAft>
              <a:buNone/>
              <a:defRPr b="1" sz="2800">
                <a:solidFill>
                  <a:schemeClr val="accent2"/>
                </a:solidFill>
              </a:defRPr>
            </a:lvl9pPr>
          </a:lstStyle>
          <a:p/>
        </p:txBody>
      </p:sp>
      <p:sp>
        <p:nvSpPr>
          <p:cNvPr id="1829" name="Google Shape;1829;p157"/>
          <p:cNvSpPr txBox="1"/>
          <p:nvPr>
            <p:ph idx="4" type="body"/>
          </p:nvPr>
        </p:nvSpPr>
        <p:spPr>
          <a:xfrm>
            <a:off x="4800600" y="3886200"/>
            <a:ext cx="3429000" cy="54864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sp>
        <p:nvSpPr>
          <p:cNvPr id="1830" name="Google Shape;1830;p157"/>
          <p:cNvSpPr txBox="1"/>
          <p:nvPr>
            <p:ph idx="5" type="subTitle"/>
          </p:nvPr>
        </p:nvSpPr>
        <p:spPr>
          <a:xfrm>
            <a:off x="9144000" y="2514600"/>
            <a:ext cx="34290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b="1" sz="2800">
                <a:solidFill>
                  <a:schemeClr val="accent2"/>
                </a:solidFill>
              </a:defRPr>
            </a:lvl1pPr>
            <a:lvl2pPr lvl="1" rtl="0">
              <a:lnSpc>
                <a:spcPct val="100000"/>
              </a:lnSpc>
              <a:spcBef>
                <a:spcPts val="0"/>
              </a:spcBef>
              <a:spcAft>
                <a:spcPts val="0"/>
              </a:spcAft>
              <a:buNone/>
              <a:defRPr b="1" sz="2800">
                <a:solidFill>
                  <a:schemeClr val="accent2"/>
                </a:solidFill>
              </a:defRPr>
            </a:lvl2pPr>
            <a:lvl3pPr lvl="2" rtl="0">
              <a:lnSpc>
                <a:spcPct val="100000"/>
              </a:lnSpc>
              <a:spcBef>
                <a:spcPts val="0"/>
              </a:spcBef>
              <a:spcAft>
                <a:spcPts val="0"/>
              </a:spcAft>
              <a:buNone/>
              <a:defRPr b="1" sz="2800">
                <a:solidFill>
                  <a:schemeClr val="accent2"/>
                </a:solidFill>
              </a:defRPr>
            </a:lvl3pPr>
            <a:lvl4pPr lvl="3" rtl="0">
              <a:lnSpc>
                <a:spcPct val="100000"/>
              </a:lnSpc>
              <a:spcBef>
                <a:spcPts val="0"/>
              </a:spcBef>
              <a:spcAft>
                <a:spcPts val="0"/>
              </a:spcAft>
              <a:buNone/>
              <a:defRPr b="1" sz="2800">
                <a:solidFill>
                  <a:schemeClr val="accent2"/>
                </a:solidFill>
              </a:defRPr>
            </a:lvl4pPr>
            <a:lvl5pPr lvl="4" rtl="0">
              <a:lnSpc>
                <a:spcPct val="100000"/>
              </a:lnSpc>
              <a:spcBef>
                <a:spcPts val="0"/>
              </a:spcBef>
              <a:spcAft>
                <a:spcPts val="0"/>
              </a:spcAft>
              <a:buNone/>
              <a:defRPr b="1" sz="2800">
                <a:solidFill>
                  <a:schemeClr val="accent2"/>
                </a:solidFill>
              </a:defRPr>
            </a:lvl5pPr>
            <a:lvl6pPr lvl="5" rtl="0">
              <a:lnSpc>
                <a:spcPct val="100000"/>
              </a:lnSpc>
              <a:spcBef>
                <a:spcPts val="0"/>
              </a:spcBef>
              <a:spcAft>
                <a:spcPts val="0"/>
              </a:spcAft>
              <a:buNone/>
              <a:defRPr b="1" sz="2800">
                <a:solidFill>
                  <a:schemeClr val="accent2"/>
                </a:solidFill>
              </a:defRPr>
            </a:lvl6pPr>
            <a:lvl7pPr lvl="6" rtl="0">
              <a:lnSpc>
                <a:spcPct val="100000"/>
              </a:lnSpc>
              <a:spcBef>
                <a:spcPts val="0"/>
              </a:spcBef>
              <a:spcAft>
                <a:spcPts val="0"/>
              </a:spcAft>
              <a:buNone/>
              <a:defRPr b="1" sz="2800">
                <a:solidFill>
                  <a:schemeClr val="accent2"/>
                </a:solidFill>
              </a:defRPr>
            </a:lvl7pPr>
            <a:lvl8pPr lvl="7" rtl="0">
              <a:lnSpc>
                <a:spcPct val="100000"/>
              </a:lnSpc>
              <a:spcBef>
                <a:spcPts val="0"/>
              </a:spcBef>
              <a:spcAft>
                <a:spcPts val="0"/>
              </a:spcAft>
              <a:buNone/>
              <a:defRPr b="1" sz="2800">
                <a:solidFill>
                  <a:schemeClr val="accent2"/>
                </a:solidFill>
              </a:defRPr>
            </a:lvl8pPr>
            <a:lvl9pPr lvl="8" rtl="0">
              <a:lnSpc>
                <a:spcPct val="100000"/>
              </a:lnSpc>
              <a:spcBef>
                <a:spcPts val="0"/>
              </a:spcBef>
              <a:spcAft>
                <a:spcPts val="0"/>
              </a:spcAft>
              <a:buNone/>
              <a:defRPr b="1" sz="2800">
                <a:solidFill>
                  <a:schemeClr val="accent2"/>
                </a:solidFill>
              </a:defRPr>
            </a:lvl9pPr>
          </a:lstStyle>
          <a:p/>
        </p:txBody>
      </p:sp>
      <p:sp>
        <p:nvSpPr>
          <p:cNvPr id="1831" name="Google Shape;1831;p157"/>
          <p:cNvSpPr txBox="1"/>
          <p:nvPr>
            <p:ph idx="6" type="body"/>
          </p:nvPr>
        </p:nvSpPr>
        <p:spPr>
          <a:xfrm>
            <a:off x="9144000" y="3886200"/>
            <a:ext cx="3429000" cy="54864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pic>
        <p:nvPicPr>
          <p:cNvPr id="1832" name="Google Shape;1832;p157"/>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1833" name="Google Shape;1833;p157"/>
          <p:cNvSpPr txBox="1"/>
          <p:nvPr>
            <p:ph idx="7" type="subTitle"/>
          </p:nvPr>
        </p:nvSpPr>
        <p:spPr>
          <a:xfrm>
            <a:off x="457200" y="470625"/>
            <a:ext cx="5601000" cy="228600"/>
          </a:xfrm>
          <a:prstGeom prst="rect">
            <a:avLst/>
          </a:prstGeom>
          <a:noFill/>
          <a:ln>
            <a:noFill/>
          </a:ln>
        </p:spPr>
        <p:txBody>
          <a:bodyPr anchorCtr="0" anchor="t" bIns="182850" lIns="182850" spcFirstLastPara="1" rIns="182850" wrap="square" tIns="182850">
            <a:noAutofit/>
          </a:bodyPr>
          <a:lstStyle>
            <a:lvl1pPr lvl="0" rtl="0">
              <a:lnSpc>
                <a:spcPct val="6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834" name="Google Shape;1834;p157"/>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835" name="Google Shape;1835;p157"/>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836" name="Google Shape;1836;p157"/>
          <p:cNvSpPr txBox="1"/>
          <p:nvPr>
            <p:ph idx="8" type="subTitle"/>
          </p:nvPr>
        </p:nvSpPr>
        <p:spPr>
          <a:xfrm>
            <a:off x="13487400" y="2514600"/>
            <a:ext cx="34290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b="1" sz="2800">
                <a:solidFill>
                  <a:schemeClr val="accent2"/>
                </a:solidFill>
              </a:defRPr>
            </a:lvl1pPr>
            <a:lvl2pPr lvl="1" rtl="0">
              <a:lnSpc>
                <a:spcPct val="100000"/>
              </a:lnSpc>
              <a:spcBef>
                <a:spcPts val="0"/>
              </a:spcBef>
              <a:spcAft>
                <a:spcPts val="0"/>
              </a:spcAft>
              <a:buNone/>
              <a:defRPr b="1" sz="2800">
                <a:solidFill>
                  <a:schemeClr val="accent2"/>
                </a:solidFill>
              </a:defRPr>
            </a:lvl2pPr>
            <a:lvl3pPr lvl="2" rtl="0">
              <a:lnSpc>
                <a:spcPct val="100000"/>
              </a:lnSpc>
              <a:spcBef>
                <a:spcPts val="0"/>
              </a:spcBef>
              <a:spcAft>
                <a:spcPts val="0"/>
              </a:spcAft>
              <a:buNone/>
              <a:defRPr b="1" sz="2800">
                <a:solidFill>
                  <a:schemeClr val="accent2"/>
                </a:solidFill>
              </a:defRPr>
            </a:lvl3pPr>
            <a:lvl4pPr lvl="3" rtl="0">
              <a:lnSpc>
                <a:spcPct val="100000"/>
              </a:lnSpc>
              <a:spcBef>
                <a:spcPts val="0"/>
              </a:spcBef>
              <a:spcAft>
                <a:spcPts val="0"/>
              </a:spcAft>
              <a:buNone/>
              <a:defRPr b="1" sz="2800">
                <a:solidFill>
                  <a:schemeClr val="accent2"/>
                </a:solidFill>
              </a:defRPr>
            </a:lvl4pPr>
            <a:lvl5pPr lvl="4" rtl="0">
              <a:lnSpc>
                <a:spcPct val="100000"/>
              </a:lnSpc>
              <a:spcBef>
                <a:spcPts val="0"/>
              </a:spcBef>
              <a:spcAft>
                <a:spcPts val="0"/>
              </a:spcAft>
              <a:buNone/>
              <a:defRPr b="1" sz="2800">
                <a:solidFill>
                  <a:schemeClr val="accent2"/>
                </a:solidFill>
              </a:defRPr>
            </a:lvl5pPr>
            <a:lvl6pPr lvl="5" rtl="0">
              <a:lnSpc>
                <a:spcPct val="100000"/>
              </a:lnSpc>
              <a:spcBef>
                <a:spcPts val="0"/>
              </a:spcBef>
              <a:spcAft>
                <a:spcPts val="0"/>
              </a:spcAft>
              <a:buNone/>
              <a:defRPr b="1" sz="2800">
                <a:solidFill>
                  <a:schemeClr val="accent2"/>
                </a:solidFill>
              </a:defRPr>
            </a:lvl6pPr>
            <a:lvl7pPr lvl="6" rtl="0">
              <a:lnSpc>
                <a:spcPct val="100000"/>
              </a:lnSpc>
              <a:spcBef>
                <a:spcPts val="0"/>
              </a:spcBef>
              <a:spcAft>
                <a:spcPts val="0"/>
              </a:spcAft>
              <a:buNone/>
              <a:defRPr b="1" sz="2800">
                <a:solidFill>
                  <a:schemeClr val="accent2"/>
                </a:solidFill>
              </a:defRPr>
            </a:lvl7pPr>
            <a:lvl8pPr lvl="7" rtl="0">
              <a:lnSpc>
                <a:spcPct val="100000"/>
              </a:lnSpc>
              <a:spcBef>
                <a:spcPts val="0"/>
              </a:spcBef>
              <a:spcAft>
                <a:spcPts val="0"/>
              </a:spcAft>
              <a:buNone/>
              <a:defRPr b="1" sz="2800">
                <a:solidFill>
                  <a:schemeClr val="accent2"/>
                </a:solidFill>
              </a:defRPr>
            </a:lvl8pPr>
            <a:lvl9pPr lvl="8" rtl="0">
              <a:lnSpc>
                <a:spcPct val="100000"/>
              </a:lnSpc>
              <a:spcBef>
                <a:spcPts val="0"/>
              </a:spcBef>
              <a:spcAft>
                <a:spcPts val="0"/>
              </a:spcAft>
              <a:buNone/>
              <a:defRPr b="1" sz="2800">
                <a:solidFill>
                  <a:schemeClr val="accent2"/>
                </a:solidFill>
              </a:defRPr>
            </a:lvl9pPr>
          </a:lstStyle>
          <a:p/>
        </p:txBody>
      </p:sp>
      <p:sp>
        <p:nvSpPr>
          <p:cNvPr id="1837" name="Google Shape;1837;p157"/>
          <p:cNvSpPr txBox="1"/>
          <p:nvPr>
            <p:ph idx="9" type="body"/>
          </p:nvPr>
        </p:nvSpPr>
        <p:spPr>
          <a:xfrm>
            <a:off x="13487400" y="3886200"/>
            <a:ext cx="3429000" cy="54864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spTree>
  </p:cSld>
  <p:clrMapOvr>
    <a:masterClrMapping/>
  </p:clrMapOvr>
  <p:extLst>
    <p:ext uri="{DCECCB84-F9BA-43D5-87BE-67443E8EF086}">
      <p15:sldGuideLst>
        <p15:guide id="1" pos="3024">
          <p15:clr>
            <a:schemeClr val="accent4"/>
          </p15:clr>
        </p15:guide>
        <p15:guide id="2" pos="8496">
          <p15:clr>
            <a:schemeClr val="accent4"/>
          </p15:clr>
        </p15:guide>
        <p15:guide id="3" pos="2592">
          <p15:clr>
            <a:srgbClr val="FA7B17"/>
          </p15:clr>
        </p15:guide>
        <p15:guide id="4" pos="7920">
          <p15:clr>
            <a:srgbClr val="FA7B17"/>
          </p15:clr>
        </p15:guide>
        <p15:guide id="5" pos="10656">
          <p15:clr>
            <a:srgbClr val="FA7B17"/>
          </p15:clr>
        </p15:guide>
        <p15:guide id="6" pos="5184">
          <p15:clr>
            <a:srgbClr val="FA7B17"/>
          </p15:clr>
        </p15:guide>
      </p15:sldGuideLst>
    </p:ext>
  </p:extLst>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7">
    <p:bg>
      <p:bgPr>
        <a:solidFill>
          <a:srgbClr val="000000"/>
        </a:solidFill>
      </p:bgPr>
    </p:bg>
    <p:spTree>
      <p:nvGrpSpPr>
        <p:cNvPr id="1838" name="Shape 1838"/>
        <p:cNvGrpSpPr/>
        <p:nvPr/>
      </p:nvGrpSpPr>
      <p:grpSpPr>
        <a:xfrm>
          <a:off x="0" y="0"/>
          <a:ext cx="0" cy="0"/>
          <a:chOff x="0" y="0"/>
          <a:chExt cx="0" cy="0"/>
        </a:xfrm>
      </p:grpSpPr>
      <p:sp>
        <p:nvSpPr>
          <p:cNvPr id="1839" name="Google Shape;1839;p158"/>
          <p:cNvSpPr txBox="1"/>
          <p:nvPr>
            <p:ph type="ctrTitle"/>
          </p:nvPr>
        </p:nvSpPr>
        <p:spPr>
          <a:xfrm>
            <a:off x="1830200" y="3264500"/>
            <a:ext cx="14627400" cy="2540400"/>
          </a:xfrm>
          <a:prstGeom prst="rect">
            <a:avLst/>
          </a:prstGeom>
          <a:noFill/>
          <a:ln>
            <a:noFill/>
          </a:ln>
        </p:spPr>
        <p:txBody>
          <a:bodyPr anchorCtr="0" anchor="b" bIns="0" lIns="0" spcFirstLastPara="1" rIns="0" wrap="square" tIns="68550">
            <a:noAutofit/>
          </a:bodyPr>
          <a:lstStyle>
            <a:lvl1pPr lvl="0" rtl="0" algn="ctr">
              <a:lnSpc>
                <a:spcPct val="100000"/>
              </a:lnSpc>
              <a:spcBef>
                <a:spcPts val="0"/>
              </a:spcBef>
              <a:spcAft>
                <a:spcPts val="0"/>
              </a:spcAft>
              <a:buClr>
                <a:srgbClr val="FFFFFF"/>
              </a:buClr>
              <a:buSzPts val="8000"/>
              <a:buNone/>
              <a:defRPr sz="8000">
                <a:solidFill>
                  <a:srgbClr val="FFFFFF"/>
                </a:solidFill>
              </a:defRPr>
            </a:lvl1pPr>
            <a:lvl2pPr lvl="1" rtl="0">
              <a:lnSpc>
                <a:spcPct val="100000"/>
              </a:lnSpc>
              <a:spcBef>
                <a:spcPts val="0"/>
              </a:spcBef>
              <a:spcAft>
                <a:spcPts val="0"/>
              </a:spcAft>
              <a:buClr>
                <a:srgbClr val="FFFFFF"/>
              </a:buClr>
              <a:buSzPts val="8000"/>
              <a:buNone/>
              <a:defRPr sz="8000">
                <a:solidFill>
                  <a:srgbClr val="FFFFFF"/>
                </a:solidFill>
              </a:defRPr>
            </a:lvl2pPr>
            <a:lvl3pPr lvl="2" rtl="0">
              <a:lnSpc>
                <a:spcPct val="100000"/>
              </a:lnSpc>
              <a:spcBef>
                <a:spcPts val="0"/>
              </a:spcBef>
              <a:spcAft>
                <a:spcPts val="0"/>
              </a:spcAft>
              <a:buClr>
                <a:srgbClr val="FFFFFF"/>
              </a:buClr>
              <a:buSzPts val="8000"/>
              <a:buNone/>
              <a:defRPr sz="8000">
                <a:solidFill>
                  <a:srgbClr val="FFFFFF"/>
                </a:solidFill>
              </a:defRPr>
            </a:lvl3pPr>
            <a:lvl4pPr lvl="3" rtl="0">
              <a:lnSpc>
                <a:spcPct val="100000"/>
              </a:lnSpc>
              <a:spcBef>
                <a:spcPts val="0"/>
              </a:spcBef>
              <a:spcAft>
                <a:spcPts val="0"/>
              </a:spcAft>
              <a:buClr>
                <a:srgbClr val="FFFFFF"/>
              </a:buClr>
              <a:buSzPts val="8000"/>
              <a:buNone/>
              <a:defRPr sz="8000">
                <a:solidFill>
                  <a:srgbClr val="FFFFFF"/>
                </a:solidFill>
              </a:defRPr>
            </a:lvl4pPr>
            <a:lvl5pPr lvl="4" rtl="0">
              <a:lnSpc>
                <a:spcPct val="100000"/>
              </a:lnSpc>
              <a:spcBef>
                <a:spcPts val="0"/>
              </a:spcBef>
              <a:spcAft>
                <a:spcPts val="0"/>
              </a:spcAft>
              <a:buClr>
                <a:srgbClr val="FFFFFF"/>
              </a:buClr>
              <a:buSzPts val="8000"/>
              <a:buNone/>
              <a:defRPr sz="8000">
                <a:solidFill>
                  <a:srgbClr val="FFFFFF"/>
                </a:solidFill>
              </a:defRPr>
            </a:lvl5pPr>
            <a:lvl6pPr lvl="5" rtl="0">
              <a:lnSpc>
                <a:spcPct val="100000"/>
              </a:lnSpc>
              <a:spcBef>
                <a:spcPts val="0"/>
              </a:spcBef>
              <a:spcAft>
                <a:spcPts val="0"/>
              </a:spcAft>
              <a:buClr>
                <a:srgbClr val="FFFFFF"/>
              </a:buClr>
              <a:buSzPts val="8000"/>
              <a:buNone/>
              <a:defRPr sz="8000">
                <a:solidFill>
                  <a:srgbClr val="FFFFFF"/>
                </a:solidFill>
              </a:defRPr>
            </a:lvl6pPr>
            <a:lvl7pPr lvl="6" rtl="0">
              <a:lnSpc>
                <a:spcPct val="100000"/>
              </a:lnSpc>
              <a:spcBef>
                <a:spcPts val="0"/>
              </a:spcBef>
              <a:spcAft>
                <a:spcPts val="0"/>
              </a:spcAft>
              <a:buClr>
                <a:srgbClr val="FFFFFF"/>
              </a:buClr>
              <a:buSzPts val="8000"/>
              <a:buNone/>
              <a:defRPr sz="8000">
                <a:solidFill>
                  <a:srgbClr val="FFFFFF"/>
                </a:solidFill>
              </a:defRPr>
            </a:lvl7pPr>
            <a:lvl8pPr lvl="7" rtl="0">
              <a:lnSpc>
                <a:spcPct val="100000"/>
              </a:lnSpc>
              <a:spcBef>
                <a:spcPts val="0"/>
              </a:spcBef>
              <a:spcAft>
                <a:spcPts val="0"/>
              </a:spcAft>
              <a:buClr>
                <a:srgbClr val="FFFFFF"/>
              </a:buClr>
              <a:buSzPts val="8000"/>
              <a:buNone/>
              <a:defRPr sz="8000">
                <a:solidFill>
                  <a:srgbClr val="FFFFFF"/>
                </a:solidFill>
              </a:defRPr>
            </a:lvl8pPr>
            <a:lvl9pPr lvl="8" rtl="0">
              <a:lnSpc>
                <a:spcPct val="100000"/>
              </a:lnSpc>
              <a:spcBef>
                <a:spcPts val="0"/>
              </a:spcBef>
              <a:spcAft>
                <a:spcPts val="0"/>
              </a:spcAft>
              <a:buClr>
                <a:srgbClr val="FFFFFF"/>
              </a:buClr>
              <a:buSzPts val="8000"/>
              <a:buNone/>
              <a:defRPr sz="8000">
                <a:solidFill>
                  <a:srgbClr val="FFFFFF"/>
                </a:solidFill>
              </a:defRPr>
            </a:lvl9pPr>
          </a:lstStyle>
          <a:p/>
        </p:txBody>
      </p:sp>
      <p:sp>
        <p:nvSpPr>
          <p:cNvPr id="1840" name="Google Shape;1840;p158"/>
          <p:cNvSpPr txBox="1"/>
          <p:nvPr>
            <p:ph idx="1" type="subTitle"/>
          </p:nvPr>
        </p:nvSpPr>
        <p:spPr>
          <a:xfrm>
            <a:off x="2286000" y="5804899"/>
            <a:ext cx="13716000" cy="2926800"/>
          </a:xfrm>
          <a:prstGeom prst="rect">
            <a:avLst/>
          </a:prstGeom>
          <a:noFill/>
          <a:ln>
            <a:noFill/>
          </a:ln>
        </p:spPr>
        <p:txBody>
          <a:bodyPr anchorCtr="0" anchor="t" bIns="0" lIns="0" spcFirstLastPara="1" rIns="0" wrap="square" tIns="0">
            <a:noAutofit/>
          </a:bodyPr>
          <a:lstStyle>
            <a:lvl1pPr lvl="0" rtl="0" algn="ctr">
              <a:lnSpc>
                <a:spcPct val="100000"/>
              </a:lnSpc>
              <a:spcBef>
                <a:spcPts val="1600"/>
              </a:spcBef>
              <a:spcAft>
                <a:spcPts val="0"/>
              </a:spcAft>
              <a:buClr>
                <a:srgbClr val="FFFFFF"/>
              </a:buClr>
              <a:buSzPts val="3600"/>
              <a:buNone/>
              <a:defRPr sz="3600">
                <a:solidFill>
                  <a:srgbClr val="FFFFFF"/>
                </a:solidFill>
              </a:defRPr>
            </a:lvl1pPr>
            <a:lvl2pPr lvl="1" rtl="0" algn="ctr">
              <a:lnSpc>
                <a:spcPct val="90000"/>
              </a:lnSpc>
              <a:spcBef>
                <a:spcPts val="800"/>
              </a:spcBef>
              <a:spcAft>
                <a:spcPts val="0"/>
              </a:spcAft>
              <a:buClr>
                <a:srgbClr val="FFFFFF"/>
              </a:buClr>
              <a:buSzPts val="3600"/>
              <a:buNone/>
              <a:defRPr sz="3600">
                <a:solidFill>
                  <a:srgbClr val="FFFFFF"/>
                </a:solidFill>
              </a:defRPr>
            </a:lvl2pPr>
            <a:lvl3pPr lvl="2" rtl="0" algn="ctr">
              <a:lnSpc>
                <a:spcPct val="90000"/>
              </a:lnSpc>
              <a:spcBef>
                <a:spcPts val="800"/>
              </a:spcBef>
              <a:spcAft>
                <a:spcPts val="0"/>
              </a:spcAft>
              <a:buClr>
                <a:srgbClr val="FFFFFF"/>
              </a:buClr>
              <a:buSzPts val="3600"/>
              <a:buNone/>
              <a:defRPr sz="3600">
                <a:solidFill>
                  <a:srgbClr val="FFFFFF"/>
                </a:solidFill>
              </a:defRPr>
            </a:lvl3pPr>
            <a:lvl4pPr lvl="3" rtl="0" algn="ctr">
              <a:lnSpc>
                <a:spcPct val="90000"/>
              </a:lnSpc>
              <a:spcBef>
                <a:spcPts val="800"/>
              </a:spcBef>
              <a:spcAft>
                <a:spcPts val="0"/>
              </a:spcAft>
              <a:buClr>
                <a:srgbClr val="FFFFFF"/>
              </a:buClr>
              <a:buSzPts val="3600"/>
              <a:buNone/>
              <a:defRPr sz="3600">
                <a:solidFill>
                  <a:srgbClr val="FFFFFF"/>
                </a:solidFill>
              </a:defRPr>
            </a:lvl4pPr>
            <a:lvl5pPr lvl="4" rtl="0" algn="ctr">
              <a:lnSpc>
                <a:spcPct val="90000"/>
              </a:lnSpc>
              <a:spcBef>
                <a:spcPts val="800"/>
              </a:spcBef>
              <a:spcAft>
                <a:spcPts val="0"/>
              </a:spcAft>
              <a:buClr>
                <a:srgbClr val="FFFFFF"/>
              </a:buClr>
              <a:buSzPts val="3600"/>
              <a:buNone/>
              <a:defRPr sz="3600">
                <a:solidFill>
                  <a:srgbClr val="FFFFFF"/>
                </a:solidFill>
              </a:defRPr>
            </a:lvl5pPr>
            <a:lvl6pPr lvl="5" rtl="0" algn="ctr">
              <a:lnSpc>
                <a:spcPct val="90000"/>
              </a:lnSpc>
              <a:spcBef>
                <a:spcPts val="800"/>
              </a:spcBef>
              <a:spcAft>
                <a:spcPts val="0"/>
              </a:spcAft>
              <a:buClr>
                <a:srgbClr val="FFFFFF"/>
              </a:buClr>
              <a:buSzPts val="3600"/>
              <a:buNone/>
              <a:defRPr sz="3600">
                <a:solidFill>
                  <a:srgbClr val="FFFFFF"/>
                </a:solidFill>
              </a:defRPr>
            </a:lvl6pPr>
            <a:lvl7pPr lvl="6" rtl="0" algn="ctr">
              <a:lnSpc>
                <a:spcPct val="90000"/>
              </a:lnSpc>
              <a:spcBef>
                <a:spcPts val="800"/>
              </a:spcBef>
              <a:spcAft>
                <a:spcPts val="0"/>
              </a:spcAft>
              <a:buClr>
                <a:srgbClr val="FFFFFF"/>
              </a:buClr>
              <a:buSzPts val="3600"/>
              <a:buNone/>
              <a:defRPr sz="3600">
                <a:solidFill>
                  <a:srgbClr val="FFFFFF"/>
                </a:solidFill>
              </a:defRPr>
            </a:lvl7pPr>
            <a:lvl8pPr lvl="7" rtl="0" algn="ctr">
              <a:lnSpc>
                <a:spcPct val="90000"/>
              </a:lnSpc>
              <a:spcBef>
                <a:spcPts val="800"/>
              </a:spcBef>
              <a:spcAft>
                <a:spcPts val="0"/>
              </a:spcAft>
              <a:buClr>
                <a:srgbClr val="FFFFFF"/>
              </a:buClr>
              <a:buSzPts val="3600"/>
              <a:buNone/>
              <a:defRPr sz="3600">
                <a:solidFill>
                  <a:srgbClr val="FFFFFF"/>
                </a:solidFill>
              </a:defRPr>
            </a:lvl8pPr>
            <a:lvl9pPr lvl="8" rtl="0" algn="ctr">
              <a:lnSpc>
                <a:spcPct val="90000"/>
              </a:lnSpc>
              <a:spcBef>
                <a:spcPts val="800"/>
              </a:spcBef>
              <a:spcAft>
                <a:spcPts val="0"/>
              </a:spcAft>
              <a:buClr>
                <a:srgbClr val="FFFFFF"/>
              </a:buClr>
              <a:buSzPts val="3600"/>
              <a:buNone/>
              <a:defRPr sz="3600">
                <a:solidFill>
                  <a:srgbClr val="FFFFFF"/>
                </a:solidFill>
              </a:defRPr>
            </a:lvl9pPr>
          </a:lstStyle>
          <a:p/>
        </p:txBody>
      </p:sp>
      <p:pic>
        <p:nvPicPr>
          <p:cNvPr id="1841" name="Google Shape;1841;p158"/>
          <p:cNvPicPr preferRelativeResize="0"/>
          <p:nvPr/>
        </p:nvPicPr>
        <p:blipFill>
          <a:blip r:embed="rId2">
            <a:alphaModFix/>
          </a:blip>
          <a:stretch>
            <a:fillRect/>
          </a:stretch>
        </p:blipFill>
        <p:spPr>
          <a:xfrm>
            <a:off x="8167506" y="729250"/>
            <a:ext cx="1952989" cy="1864202"/>
          </a:xfrm>
          <a:prstGeom prst="rect">
            <a:avLst/>
          </a:prstGeom>
          <a:noFill/>
          <a:ln>
            <a:noFill/>
          </a:ln>
        </p:spPr>
      </p:pic>
      <p:sp>
        <p:nvSpPr>
          <p:cNvPr id="1842" name="Google Shape;1842;p158"/>
          <p:cNvSpPr/>
          <p:nvPr/>
        </p:nvSpPr>
        <p:spPr>
          <a:xfrm>
            <a:off x="0" y="9347900"/>
            <a:ext cx="18288000" cy="939600"/>
          </a:xfrm>
          <a:prstGeom prst="rect">
            <a:avLst/>
          </a:prstGeom>
          <a:solidFill>
            <a:srgbClr val="000000"/>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BLANK_3_2_5">
    <p:spTree>
      <p:nvGrpSpPr>
        <p:cNvPr id="1843" name="Shape 1843"/>
        <p:cNvGrpSpPr/>
        <p:nvPr/>
      </p:nvGrpSpPr>
      <p:grpSpPr>
        <a:xfrm>
          <a:off x="0" y="0"/>
          <a:ext cx="0" cy="0"/>
          <a:chOff x="0" y="0"/>
          <a:chExt cx="0" cy="0"/>
        </a:xfrm>
      </p:grpSpPr>
      <p:sp>
        <p:nvSpPr>
          <p:cNvPr id="1844" name="Google Shape;1844;p159"/>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845" name="Google Shape;1845;p159"/>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846" name="Google Shape;1846;p159"/>
          <p:cNvSpPr txBox="1"/>
          <p:nvPr>
            <p:ph type="title"/>
          </p:nvPr>
        </p:nvSpPr>
        <p:spPr>
          <a:xfrm>
            <a:off x="548650" y="548650"/>
            <a:ext cx="17190600" cy="1828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None/>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BLANK_3_5">
    <p:spTree>
      <p:nvGrpSpPr>
        <p:cNvPr id="1847" name="Shape 1847"/>
        <p:cNvGrpSpPr/>
        <p:nvPr/>
      </p:nvGrpSpPr>
      <p:grpSpPr>
        <a:xfrm>
          <a:off x="0" y="0"/>
          <a:ext cx="0" cy="0"/>
          <a:chOff x="0" y="0"/>
          <a:chExt cx="0" cy="0"/>
        </a:xfrm>
      </p:grpSpPr>
      <p:sp>
        <p:nvSpPr>
          <p:cNvPr id="1848" name="Google Shape;1848;p160"/>
          <p:cNvSpPr txBox="1"/>
          <p:nvPr>
            <p:ph idx="1" type="body"/>
          </p:nvPr>
        </p:nvSpPr>
        <p:spPr>
          <a:xfrm>
            <a:off x="12420950" y="2383750"/>
            <a:ext cx="5318400" cy="6699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0"/>
              </a:spcBef>
              <a:spcAft>
                <a:spcPts val="0"/>
              </a:spcAft>
              <a:buClr>
                <a:schemeClr val="dk1"/>
              </a:buClr>
              <a:buSzPts val="2800"/>
              <a:buChar char="○"/>
              <a:defRPr sz="2800"/>
            </a:lvl2pPr>
            <a:lvl3pPr indent="-406400" lvl="2" marL="1371600" rtl="0" algn="l">
              <a:lnSpc>
                <a:spcPct val="100000"/>
              </a:lnSpc>
              <a:spcBef>
                <a:spcPts val="0"/>
              </a:spcBef>
              <a:spcAft>
                <a:spcPts val="0"/>
              </a:spcAft>
              <a:buClr>
                <a:schemeClr val="dk1"/>
              </a:buClr>
              <a:buSzPts val="2800"/>
              <a:buChar char="■"/>
              <a:defRPr sz="2800"/>
            </a:lvl3pPr>
            <a:lvl4pPr indent="-406400" lvl="3" marL="1828800" rtl="0" algn="l">
              <a:lnSpc>
                <a:spcPct val="100000"/>
              </a:lnSpc>
              <a:spcBef>
                <a:spcPts val="0"/>
              </a:spcBef>
              <a:spcAft>
                <a:spcPts val="0"/>
              </a:spcAft>
              <a:buClr>
                <a:schemeClr val="dk1"/>
              </a:buClr>
              <a:buSzPts val="2800"/>
              <a:buChar char="●"/>
              <a:defRPr sz="2800"/>
            </a:lvl4pPr>
            <a:lvl5pPr indent="-406400" lvl="4" marL="2286000" rtl="0" algn="l">
              <a:lnSpc>
                <a:spcPct val="100000"/>
              </a:lnSpc>
              <a:spcBef>
                <a:spcPts val="0"/>
              </a:spcBef>
              <a:spcAft>
                <a:spcPts val="0"/>
              </a:spcAft>
              <a:buClr>
                <a:schemeClr val="dk1"/>
              </a:buClr>
              <a:buSzPts val="2800"/>
              <a:buChar char="○"/>
              <a:defRPr sz="2800"/>
            </a:lvl5pPr>
            <a:lvl6pPr indent="-406400" lvl="5" marL="2743200" rtl="0" algn="l">
              <a:lnSpc>
                <a:spcPct val="100000"/>
              </a:lnSpc>
              <a:spcBef>
                <a:spcPts val="0"/>
              </a:spcBef>
              <a:spcAft>
                <a:spcPts val="0"/>
              </a:spcAft>
              <a:buClr>
                <a:schemeClr val="dk1"/>
              </a:buClr>
              <a:buSzPts val="2800"/>
              <a:buChar char="■"/>
              <a:defRPr sz="2800"/>
            </a:lvl6pPr>
            <a:lvl7pPr indent="-406400" lvl="6" marL="3200400" rtl="0" algn="l">
              <a:lnSpc>
                <a:spcPct val="100000"/>
              </a:lnSpc>
              <a:spcBef>
                <a:spcPts val="0"/>
              </a:spcBef>
              <a:spcAft>
                <a:spcPts val="0"/>
              </a:spcAft>
              <a:buClr>
                <a:schemeClr val="dk1"/>
              </a:buClr>
              <a:buSzPts val="2800"/>
              <a:buChar char="●"/>
              <a:defRPr sz="2800"/>
            </a:lvl7pPr>
            <a:lvl8pPr indent="-406400" lvl="7" marL="3657600" rtl="0" algn="l">
              <a:lnSpc>
                <a:spcPct val="100000"/>
              </a:lnSpc>
              <a:spcBef>
                <a:spcPts val="0"/>
              </a:spcBef>
              <a:spcAft>
                <a:spcPts val="0"/>
              </a:spcAft>
              <a:buClr>
                <a:schemeClr val="dk1"/>
              </a:buClr>
              <a:buSzPts val="2800"/>
              <a:buChar char="○"/>
              <a:defRPr sz="2800"/>
            </a:lvl8pPr>
            <a:lvl9pPr indent="-406400" lvl="8" marL="4114800" rtl="0" algn="l">
              <a:lnSpc>
                <a:spcPct val="100000"/>
              </a:lnSpc>
              <a:spcBef>
                <a:spcPts val="0"/>
              </a:spcBef>
              <a:spcAft>
                <a:spcPts val="0"/>
              </a:spcAft>
              <a:buClr>
                <a:schemeClr val="dk1"/>
              </a:buClr>
              <a:buSzPts val="2800"/>
              <a:buChar char="■"/>
              <a:defRPr sz="2800"/>
            </a:lvl9pPr>
          </a:lstStyle>
          <a:p/>
        </p:txBody>
      </p:sp>
      <p:sp>
        <p:nvSpPr>
          <p:cNvPr id="1849" name="Google Shape;1849;p160"/>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Nunito"/>
                <a:ea typeface="Nunito"/>
                <a:cs typeface="Nunito"/>
                <a:sym typeface="Nunito"/>
              </a:defRPr>
            </a:lvl1pPr>
            <a:lvl2pPr indent="0" lvl="1" marL="0" marR="0" rtl="0" algn="r">
              <a:spcBef>
                <a:spcPts val="0"/>
              </a:spcBef>
              <a:buNone/>
              <a:defRPr i="0" sz="1600" u="none" cap="none" strike="noStrike">
                <a:solidFill>
                  <a:schemeClr val="dk1"/>
                </a:solidFill>
                <a:latin typeface="Nunito"/>
                <a:ea typeface="Nunito"/>
                <a:cs typeface="Nunito"/>
                <a:sym typeface="Nunito"/>
              </a:defRPr>
            </a:lvl2pPr>
            <a:lvl3pPr indent="0" lvl="2" marL="0" marR="0" rtl="0" algn="r">
              <a:spcBef>
                <a:spcPts val="0"/>
              </a:spcBef>
              <a:buNone/>
              <a:defRPr i="0" sz="1600" u="none" cap="none" strike="noStrike">
                <a:solidFill>
                  <a:schemeClr val="dk1"/>
                </a:solidFill>
                <a:latin typeface="Nunito"/>
                <a:ea typeface="Nunito"/>
                <a:cs typeface="Nunito"/>
                <a:sym typeface="Nunito"/>
              </a:defRPr>
            </a:lvl3pPr>
            <a:lvl4pPr indent="0" lvl="3" marL="0" marR="0" rtl="0" algn="r">
              <a:spcBef>
                <a:spcPts val="0"/>
              </a:spcBef>
              <a:buNone/>
              <a:defRPr i="0" sz="1600" u="none" cap="none" strike="noStrike">
                <a:solidFill>
                  <a:schemeClr val="dk1"/>
                </a:solidFill>
                <a:latin typeface="Nunito"/>
                <a:ea typeface="Nunito"/>
                <a:cs typeface="Nunito"/>
                <a:sym typeface="Nunito"/>
              </a:defRPr>
            </a:lvl4pPr>
            <a:lvl5pPr indent="0" lvl="4" marL="0" marR="0" rtl="0" algn="r">
              <a:spcBef>
                <a:spcPts val="0"/>
              </a:spcBef>
              <a:buNone/>
              <a:defRPr i="0" sz="1600" u="none" cap="none" strike="noStrike">
                <a:solidFill>
                  <a:schemeClr val="dk1"/>
                </a:solidFill>
                <a:latin typeface="Nunito"/>
                <a:ea typeface="Nunito"/>
                <a:cs typeface="Nunito"/>
                <a:sym typeface="Nunito"/>
              </a:defRPr>
            </a:lvl5pPr>
            <a:lvl6pPr indent="0" lvl="5" marL="0" marR="0" rtl="0" algn="r">
              <a:spcBef>
                <a:spcPts val="0"/>
              </a:spcBef>
              <a:buNone/>
              <a:defRPr i="0" sz="1600" u="none" cap="none" strike="noStrike">
                <a:solidFill>
                  <a:schemeClr val="dk1"/>
                </a:solidFill>
                <a:latin typeface="Nunito"/>
                <a:ea typeface="Nunito"/>
                <a:cs typeface="Nunito"/>
                <a:sym typeface="Nunito"/>
              </a:defRPr>
            </a:lvl6pPr>
            <a:lvl7pPr indent="0" lvl="6" marL="0" marR="0" rtl="0" algn="r">
              <a:spcBef>
                <a:spcPts val="0"/>
              </a:spcBef>
              <a:buNone/>
              <a:defRPr i="0" sz="1600" u="none" cap="none" strike="noStrike">
                <a:solidFill>
                  <a:schemeClr val="dk1"/>
                </a:solidFill>
                <a:latin typeface="Nunito"/>
                <a:ea typeface="Nunito"/>
                <a:cs typeface="Nunito"/>
                <a:sym typeface="Nunito"/>
              </a:defRPr>
            </a:lvl7pPr>
            <a:lvl8pPr indent="0" lvl="7" marL="0" marR="0" rtl="0" algn="r">
              <a:spcBef>
                <a:spcPts val="0"/>
              </a:spcBef>
              <a:buNone/>
              <a:defRPr i="0" sz="1600" u="none" cap="none" strike="noStrike">
                <a:solidFill>
                  <a:schemeClr val="dk1"/>
                </a:solidFill>
                <a:latin typeface="Nunito"/>
                <a:ea typeface="Nunito"/>
                <a:cs typeface="Nunito"/>
                <a:sym typeface="Nunito"/>
              </a:defRPr>
            </a:lvl8pPr>
            <a:lvl9pPr indent="0" lvl="8" marL="0" marR="0" rtl="0" algn="r">
              <a:spcBef>
                <a:spcPts val="0"/>
              </a:spcBef>
              <a:buNone/>
              <a:defRPr i="0" sz="1600" u="none" cap="none" strike="noStrike">
                <a:solidFill>
                  <a:schemeClr val="dk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1850" name="Google Shape;1850;p160"/>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851" name="Google Shape;1851;p160"/>
          <p:cNvSpPr txBox="1"/>
          <p:nvPr>
            <p:ph idx="2" type="body"/>
          </p:nvPr>
        </p:nvSpPr>
        <p:spPr>
          <a:xfrm>
            <a:off x="548650" y="2383750"/>
            <a:ext cx="5318400" cy="6699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0"/>
              </a:spcBef>
              <a:spcAft>
                <a:spcPts val="0"/>
              </a:spcAft>
              <a:buClr>
                <a:schemeClr val="dk1"/>
              </a:buClr>
              <a:buSzPts val="2800"/>
              <a:buChar char="○"/>
              <a:defRPr sz="2800"/>
            </a:lvl2pPr>
            <a:lvl3pPr indent="-406400" lvl="2" marL="1371600" rtl="0" algn="l">
              <a:lnSpc>
                <a:spcPct val="100000"/>
              </a:lnSpc>
              <a:spcBef>
                <a:spcPts val="0"/>
              </a:spcBef>
              <a:spcAft>
                <a:spcPts val="0"/>
              </a:spcAft>
              <a:buClr>
                <a:schemeClr val="dk1"/>
              </a:buClr>
              <a:buSzPts val="2800"/>
              <a:buChar char="■"/>
              <a:defRPr sz="2800"/>
            </a:lvl3pPr>
            <a:lvl4pPr indent="-406400" lvl="3" marL="1828800" rtl="0" algn="l">
              <a:lnSpc>
                <a:spcPct val="100000"/>
              </a:lnSpc>
              <a:spcBef>
                <a:spcPts val="0"/>
              </a:spcBef>
              <a:spcAft>
                <a:spcPts val="0"/>
              </a:spcAft>
              <a:buClr>
                <a:schemeClr val="dk1"/>
              </a:buClr>
              <a:buSzPts val="2800"/>
              <a:buChar char="●"/>
              <a:defRPr sz="2800"/>
            </a:lvl4pPr>
            <a:lvl5pPr indent="-406400" lvl="4" marL="2286000" rtl="0" algn="l">
              <a:lnSpc>
                <a:spcPct val="100000"/>
              </a:lnSpc>
              <a:spcBef>
                <a:spcPts val="0"/>
              </a:spcBef>
              <a:spcAft>
                <a:spcPts val="0"/>
              </a:spcAft>
              <a:buClr>
                <a:schemeClr val="dk1"/>
              </a:buClr>
              <a:buSzPts val="2800"/>
              <a:buChar char="○"/>
              <a:defRPr sz="2800"/>
            </a:lvl5pPr>
            <a:lvl6pPr indent="-406400" lvl="5" marL="2743200" rtl="0" algn="l">
              <a:lnSpc>
                <a:spcPct val="100000"/>
              </a:lnSpc>
              <a:spcBef>
                <a:spcPts val="0"/>
              </a:spcBef>
              <a:spcAft>
                <a:spcPts val="0"/>
              </a:spcAft>
              <a:buClr>
                <a:schemeClr val="dk1"/>
              </a:buClr>
              <a:buSzPts val="2800"/>
              <a:buChar char="■"/>
              <a:defRPr sz="2800"/>
            </a:lvl6pPr>
            <a:lvl7pPr indent="-406400" lvl="6" marL="3200400" rtl="0" algn="l">
              <a:lnSpc>
                <a:spcPct val="100000"/>
              </a:lnSpc>
              <a:spcBef>
                <a:spcPts val="0"/>
              </a:spcBef>
              <a:spcAft>
                <a:spcPts val="0"/>
              </a:spcAft>
              <a:buClr>
                <a:schemeClr val="dk1"/>
              </a:buClr>
              <a:buSzPts val="2800"/>
              <a:buChar char="●"/>
              <a:defRPr sz="2800"/>
            </a:lvl7pPr>
            <a:lvl8pPr indent="-406400" lvl="7" marL="3657600" rtl="0" algn="l">
              <a:lnSpc>
                <a:spcPct val="100000"/>
              </a:lnSpc>
              <a:spcBef>
                <a:spcPts val="0"/>
              </a:spcBef>
              <a:spcAft>
                <a:spcPts val="0"/>
              </a:spcAft>
              <a:buClr>
                <a:schemeClr val="dk1"/>
              </a:buClr>
              <a:buSzPts val="2800"/>
              <a:buChar char="○"/>
              <a:defRPr sz="2800"/>
            </a:lvl8pPr>
            <a:lvl9pPr indent="-406400" lvl="8" marL="4114800" rtl="0" algn="l">
              <a:lnSpc>
                <a:spcPct val="100000"/>
              </a:lnSpc>
              <a:spcBef>
                <a:spcPts val="0"/>
              </a:spcBef>
              <a:spcAft>
                <a:spcPts val="0"/>
              </a:spcAft>
              <a:buClr>
                <a:schemeClr val="dk1"/>
              </a:buClr>
              <a:buSzPts val="2800"/>
              <a:buChar char="■"/>
              <a:defRPr sz="2800"/>
            </a:lvl9pPr>
          </a:lstStyle>
          <a:p/>
        </p:txBody>
      </p:sp>
      <p:sp>
        <p:nvSpPr>
          <p:cNvPr id="1852" name="Google Shape;1852;p160"/>
          <p:cNvSpPr txBox="1"/>
          <p:nvPr>
            <p:ph type="title"/>
          </p:nvPr>
        </p:nvSpPr>
        <p:spPr>
          <a:xfrm>
            <a:off x="548650" y="548649"/>
            <a:ext cx="15773400" cy="1045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None/>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sp>
        <p:nvSpPr>
          <p:cNvPr id="1853" name="Google Shape;1853;p160"/>
          <p:cNvSpPr txBox="1"/>
          <p:nvPr>
            <p:ph idx="3" type="body"/>
          </p:nvPr>
        </p:nvSpPr>
        <p:spPr>
          <a:xfrm>
            <a:off x="6484800" y="2383750"/>
            <a:ext cx="5318400" cy="6699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0"/>
              </a:spcBef>
              <a:spcAft>
                <a:spcPts val="0"/>
              </a:spcAft>
              <a:buClr>
                <a:schemeClr val="dk1"/>
              </a:buClr>
              <a:buSzPts val="2800"/>
              <a:buChar char="○"/>
              <a:defRPr sz="2800"/>
            </a:lvl2pPr>
            <a:lvl3pPr indent="-406400" lvl="2" marL="1371600" rtl="0" algn="l">
              <a:lnSpc>
                <a:spcPct val="100000"/>
              </a:lnSpc>
              <a:spcBef>
                <a:spcPts val="0"/>
              </a:spcBef>
              <a:spcAft>
                <a:spcPts val="0"/>
              </a:spcAft>
              <a:buClr>
                <a:schemeClr val="dk1"/>
              </a:buClr>
              <a:buSzPts val="2800"/>
              <a:buChar char="■"/>
              <a:defRPr sz="2800"/>
            </a:lvl3pPr>
            <a:lvl4pPr indent="-406400" lvl="3" marL="1828800" rtl="0" algn="l">
              <a:lnSpc>
                <a:spcPct val="100000"/>
              </a:lnSpc>
              <a:spcBef>
                <a:spcPts val="0"/>
              </a:spcBef>
              <a:spcAft>
                <a:spcPts val="0"/>
              </a:spcAft>
              <a:buClr>
                <a:schemeClr val="dk1"/>
              </a:buClr>
              <a:buSzPts val="2800"/>
              <a:buChar char="●"/>
              <a:defRPr sz="2800"/>
            </a:lvl4pPr>
            <a:lvl5pPr indent="-406400" lvl="4" marL="2286000" rtl="0" algn="l">
              <a:lnSpc>
                <a:spcPct val="100000"/>
              </a:lnSpc>
              <a:spcBef>
                <a:spcPts val="0"/>
              </a:spcBef>
              <a:spcAft>
                <a:spcPts val="0"/>
              </a:spcAft>
              <a:buClr>
                <a:schemeClr val="dk1"/>
              </a:buClr>
              <a:buSzPts val="2800"/>
              <a:buChar char="○"/>
              <a:defRPr sz="2800"/>
            </a:lvl5pPr>
            <a:lvl6pPr indent="-406400" lvl="5" marL="2743200" rtl="0" algn="l">
              <a:lnSpc>
                <a:spcPct val="100000"/>
              </a:lnSpc>
              <a:spcBef>
                <a:spcPts val="0"/>
              </a:spcBef>
              <a:spcAft>
                <a:spcPts val="0"/>
              </a:spcAft>
              <a:buClr>
                <a:schemeClr val="dk1"/>
              </a:buClr>
              <a:buSzPts val="2800"/>
              <a:buChar char="■"/>
              <a:defRPr sz="2800"/>
            </a:lvl6pPr>
            <a:lvl7pPr indent="-406400" lvl="6" marL="3200400" rtl="0" algn="l">
              <a:lnSpc>
                <a:spcPct val="100000"/>
              </a:lnSpc>
              <a:spcBef>
                <a:spcPts val="0"/>
              </a:spcBef>
              <a:spcAft>
                <a:spcPts val="0"/>
              </a:spcAft>
              <a:buClr>
                <a:schemeClr val="dk1"/>
              </a:buClr>
              <a:buSzPts val="2800"/>
              <a:buChar char="●"/>
              <a:defRPr sz="2800"/>
            </a:lvl7pPr>
            <a:lvl8pPr indent="-406400" lvl="7" marL="3657600" rtl="0" algn="l">
              <a:lnSpc>
                <a:spcPct val="100000"/>
              </a:lnSpc>
              <a:spcBef>
                <a:spcPts val="0"/>
              </a:spcBef>
              <a:spcAft>
                <a:spcPts val="0"/>
              </a:spcAft>
              <a:buClr>
                <a:schemeClr val="dk1"/>
              </a:buClr>
              <a:buSzPts val="2800"/>
              <a:buChar char="○"/>
              <a:defRPr sz="2800"/>
            </a:lvl8pPr>
            <a:lvl9pPr indent="-406400" lvl="8" marL="4114800" rtl="0" algn="l">
              <a:lnSpc>
                <a:spcPct val="100000"/>
              </a:lnSpc>
              <a:spcBef>
                <a:spcPts val="0"/>
              </a:spcBef>
              <a:spcAft>
                <a:spcPts val="0"/>
              </a:spcAft>
              <a:buClr>
                <a:schemeClr val="dk1"/>
              </a:buClr>
              <a:buSzPts val="2800"/>
              <a:buChar char="■"/>
              <a:defRPr sz="2800"/>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ntent 2">
  <p:cSld name="OBJECT_2">
    <p:spTree>
      <p:nvGrpSpPr>
        <p:cNvPr id="1854" name="Shape 1854"/>
        <p:cNvGrpSpPr/>
        <p:nvPr/>
      </p:nvGrpSpPr>
      <p:grpSpPr>
        <a:xfrm>
          <a:off x="0" y="0"/>
          <a:ext cx="0" cy="0"/>
          <a:chOff x="0" y="0"/>
          <a:chExt cx="0" cy="0"/>
        </a:xfrm>
      </p:grpSpPr>
      <p:sp>
        <p:nvSpPr>
          <p:cNvPr id="1855" name="Google Shape;1855;p161"/>
          <p:cNvSpPr txBox="1"/>
          <p:nvPr>
            <p:ph idx="1" type="body"/>
          </p:nvPr>
        </p:nvSpPr>
        <p:spPr>
          <a:xfrm>
            <a:off x="685800" y="3200400"/>
            <a:ext cx="5372400" cy="6172200"/>
          </a:xfrm>
          <a:prstGeom prst="rect">
            <a:avLst/>
          </a:prstGeom>
          <a:noFill/>
          <a:ln>
            <a:noFill/>
          </a:ln>
        </p:spPr>
        <p:txBody>
          <a:bodyPr anchorCtr="0" anchor="t" bIns="182850" lIns="182850" spcFirstLastPara="1" rIns="182850" wrap="square" tIns="182850">
            <a:noAutofit/>
          </a:bodyPr>
          <a:lstStyle>
            <a:lvl1pPr indent="-419100" lvl="0" marL="457200" rtl="0">
              <a:lnSpc>
                <a:spcPct val="110000"/>
              </a:lnSpc>
              <a:spcBef>
                <a:spcPts val="0"/>
              </a:spcBef>
              <a:spcAft>
                <a:spcPts val="0"/>
              </a:spcAft>
              <a:buSzPts val="3000"/>
              <a:buChar char="●"/>
              <a:defRPr sz="3000"/>
            </a:lvl1pPr>
            <a:lvl2pPr indent="-419100" lvl="1" marL="914400" rtl="0">
              <a:lnSpc>
                <a:spcPct val="110000"/>
              </a:lnSpc>
              <a:spcBef>
                <a:spcPts val="0"/>
              </a:spcBef>
              <a:spcAft>
                <a:spcPts val="0"/>
              </a:spcAft>
              <a:buSzPts val="3000"/>
              <a:buChar char="○"/>
              <a:defRPr sz="3000"/>
            </a:lvl2pPr>
            <a:lvl3pPr indent="-419100" lvl="2" marL="1371600" rtl="0">
              <a:lnSpc>
                <a:spcPct val="110000"/>
              </a:lnSpc>
              <a:spcBef>
                <a:spcPts val="0"/>
              </a:spcBef>
              <a:spcAft>
                <a:spcPts val="0"/>
              </a:spcAft>
              <a:buSzPts val="3000"/>
              <a:buChar char="■"/>
              <a:defRPr sz="3000"/>
            </a:lvl3pPr>
            <a:lvl4pPr indent="-419100" lvl="3" marL="1828800" rtl="0">
              <a:lnSpc>
                <a:spcPct val="110000"/>
              </a:lnSpc>
              <a:spcBef>
                <a:spcPts val="0"/>
              </a:spcBef>
              <a:spcAft>
                <a:spcPts val="0"/>
              </a:spcAft>
              <a:buSzPts val="3000"/>
              <a:buChar char="●"/>
              <a:defRPr sz="3000"/>
            </a:lvl4pPr>
            <a:lvl5pPr indent="-419100" lvl="4" marL="2286000" rtl="0">
              <a:lnSpc>
                <a:spcPct val="110000"/>
              </a:lnSpc>
              <a:spcBef>
                <a:spcPts val="0"/>
              </a:spcBef>
              <a:spcAft>
                <a:spcPts val="0"/>
              </a:spcAft>
              <a:buSzPts val="3000"/>
              <a:buChar char="○"/>
              <a:defRPr sz="3000"/>
            </a:lvl5pPr>
            <a:lvl6pPr indent="-419100" lvl="5" marL="2743200" rtl="0">
              <a:lnSpc>
                <a:spcPct val="110000"/>
              </a:lnSpc>
              <a:spcBef>
                <a:spcPts val="0"/>
              </a:spcBef>
              <a:spcAft>
                <a:spcPts val="0"/>
              </a:spcAft>
              <a:buSzPts val="3000"/>
              <a:buChar char="■"/>
              <a:defRPr sz="3000"/>
            </a:lvl6pPr>
            <a:lvl7pPr indent="-419100" lvl="6" marL="3200400" rtl="0">
              <a:lnSpc>
                <a:spcPct val="110000"/>
              </a:lnSpc>
              <a:spcBef>
                <a:spcPts val="0"/>
              </a:spcBef>
              <a:spcAft>
                <a:spcPts val="0"/>
              </a:spcAft>
              <a:buSzPts val="3000"/>
              <a:buChar char="●"/>
              <a:defRPr sz="3000"/>
            </a:lvl7pPr>
            <a:lvl8pPr indent="-419100" lvl="7" marL="3657600" rtl="0">
              <a:lnSpc>
                <a:spcPct val="110000"/>
              </a:lnSpc>
              <a:spcBef>
                <a:spcPts val="0"/>
              </a:spcBef>
              <a:spcAft>
                <a:spcPts val="0"/>
              </a:spcAft>
              <a:buSzPts val="3000"/>
              <a:buChar char="○"/>
              <a:defRPr sz="3000"/>
            </a:lvl8pPr>
            <a:lvl9pPr indent="-419100" lvl="8" marL="4114800" rtl="0">
              <a:lnSpc>
                <a:spcPct val="110000"/>
              </a:lnSpc>
              <a:spcBef>
                <a:spcPts val="0"/>
              </a:spcBef>
              <a:spcAft>
                <a:spcPts val="0"/>
              </a:spcAft>
              <a:buSzPts val="3000"/>
              <a:buChar char="■"/>
              <a:defRPr sz="3000"/>
            </a:lvl9pPr>
          </a:lstStyle>
          <a:p/>
        </p:txBody>
      </p:sp>
      <p:sp>
        <p:nvSpPr>
          <p:cNvPr id="1856" name="Google Shape;1856;p161"/>
          <p:cNvSpPr/>
          <p:nvPr>
            <p:ph idx="2" type="pic"/>
          </p:nvPr>
        </p:nvSpPr>
        <p:spPr>
          <a:xfrm>
            <a:off x="9144000" y="914400"/>
            <a:ext cx="8229600" cy="8458200"/>
          </a:xfrm>
          <a:prstGeom prst="rect">
            <a:avLst/>
          </a:prstGeom>
          <a:noFill/>
          <a:ln>
            <a:noFill/>
          </a:ln>
        </p:spPr>
      </p:sp>
      <p:pic>
        <p:nvPicPr>
          <p:cNvPr id="1857" name="Google Shape;1857;p161"/>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1858" name="Google Shape;1858;p161"/>
          <p:cNvSpPr txBox="1"/>
          <p:nvPr>
            <p:ph idx="3" type="subTitle"/>
          </p:nvPr>
        </p:nvSpPr>
        <p:spPr>
          <a:xfrm>
            <a:off x="457200" y="470625"/>
            <a:ext cx="5601000" cy="228600"/>
          </a:xfrm>
          <a:prstGeom prst="rect">
            <a:avLst/>
          </a:prstGeom>
          <a:noFill/>
          <a:ln>
            <a:noFill/>
          </a:ln>
        </p:spPr>
        <p:txBody>
          <a:bodyPr anchorCtr="0" anchor="t" bIns="182850" lIns="182850" spcFirstLastPara="1" rIns="182850" wrap="square" tIns="182850">
            <a:noAutofit/>
          </a:bodyPr>
          <a:lstStyle>
            <a:lvl1pPr lvl="0" rtl="0">
              <a:lnSpc>
                <a:spcPct val="6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859" name="Google Shape;1859;p161"/>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860" name="Google Shape;1860;p161"/>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ntent 3">
  <p:cSld name="OBJECT_4">
    <p:spTree>
      <p:nvGrpSpPr>
        <p:cNvPr id="1861" name="Shape 1861"/>
        <p:cNvGrpSpPr/>
        <p:nvPr/>
      </p:nvGrpSpPr>
      <p:grpSpPr>
        <a:xfrm>
          <a:off x="0" y="0"/>
          <a:ext cx="0" cy="0"/>
          <a:chOff x="0" y="0"/>
          <a:chExt cx="0" cy="0"/>
        </a:xfrm>
      </p:grpSpPr>
      <p:sp>
        <p:nvSpPr>
          <p:cNvPr id="1862" name="Google Shape;1862;p162"/>
          <p:cNvSpPr txBox="1"/>
          <p:nvPr>
            <p:ph idx="1" type="body"/>
          </p:nvPr>
        </p:nvSpPr>
        <p:spPr>
          <a:xfrm>
            <a:off x="685800" y="3200400"/>
            <a:ext cx="5372400" cy="6172200"/>
          </a:xfrm>
          <a:prstGeom prst="rect">
            <a:avLst/>
          </a:prstGeom>
          <a:noFill/>
          <a:ln>
            <a:noFill/>
          </a:ln>
        </p:spPr>
        <p:txBody>
          <a:bodyPr anchorCtr="0" anchor="t" bIns="91450" lIns="91450" spcFirstLastPara="1" rIns="91450" wrap="square" tIns="91450">
            <a:noAutofit/>
          </a:bodyPr>
          <a:lstStyle>
            <a:lvl1pPr indent="-419100" lvl="0" marL="4572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1pPr>
            <a:lvl2pPr indent="-419100" lvl="1" marL="9144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2pPr>
            <a:lvl3pPr indent="-419100" lvl="2" marL="13716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3pPr>
            <a:lvl4pPr indent="-419100" lvl="3" marL="18288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4pPr>
            <a:lvl5pPr indent="-419100" lvl="4" marL="22860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5pPr>
            <a:lvl6pPr indent="-419100" lvl="5" marL="27432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6pPr>
            <a:lvl7pPr indent="-419100" lvl="6" marL="32004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7pPr>
            <a:lvl8pPr indent="-419100" lvl="7" marL="36576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8pPr>
            <a:lvl9pPr indent="-419100" lvl="8" marL="41148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9pPr>
          </a:lstStyle>
          <a:p/>
        </p:txBody>
      </p:sp>
      <p:sp>
        <p:nvSpPr>
          <p:cNvPr id="1863" name="Google Shape;1863;p162"/>
          <p:cNvSpPr/>
          <p:nvPr>
            <p:ph idx="2" type="pic"/>
          </p:nvPr>
        </p:nvSpPr>
        <p:spPr>
          <a:xfrm>
            <a:off x="9144000" y="914400"/>
            <a:ext cx="8229600" cy="8458200"/>
          </a:xfrm>
          <a:prstGeom prst="rect">
            <a:avLst/>
          </a:prstGeom>
          <a:noFill/>
          <a:ln>
            <a:noFill/>
          </a:ln>
        </p:spPr>
      </p:sp>
      <p:sp>
        <p:nvSpPr>
          <p:cNvPr id="1864" name="Google Shape;1864;p16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865" name="Google Shape;1865;p162"/>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p:cSld name="BLANK_3_2_4">
    <p:bg>
      <p:bgPr>
        <a:noFill/>
      </p:bgPr>
    </p:bg>
    <p:spTree>
      <p:nvGrpSpPr>
        <p:cNvPr id="242" name="Shape 242"/>
        <p:cNvGrpSpPr/>
        <p:nvPr/>
      </p:nvGrpSpPr>
      <p:grpSpPr>
        <a:xfrm>
          <a:off x="0" y="0"/>
          <a:ext cx="0" cy="0"/>
          <a:chOff x="0" y="0"/>
          <a:chExt cx="0" cy="0"/>
        </a:xfrm>
      </p:grpSpPr>
      <p:sp>
        <p:nvSpPr>
          <p:cNvPr id="243" name="Google Shape;243;p1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44" name="Google Shape;244;p17"/>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45" name="Google Shape;245;p17"/>
          <p:cNvSpPr txBox="1"/>
          <p:nvPr>
            <p:ph type="title"/>
          </p:nvPr>
        </p:nvSpPr>
        <p:spPr>
          <a:xfrm>
            <a:off x="685800" y="914400"/>
            <a:ext cx="16916400" cy="942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5600"/>
              <a:buFont typeface="Source Sans Pro"/>
              <a:buNone/>
              <a:defRPr i="0" sz="5600" u="none" cap="none" strike="noStrike">
                <a:solidFill>
                  <a:schemeClr val="dk1"/>
                </a:solidFill>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1">
  <p:cSld name="OBJECT_5">
    <p:spTree>
      <p:nvGrpSpPr>
        <p:cNvPr id="1866" name="Shape 1866"/>
        <p:cNvGrpSpPr/>
        <p:nvPr/>
      </p:nvGrpSpPr>
      <p:grpSpPr>
        <a:xfrm>
          <a:off x="0" y="0"/>
          <a:ext cx="0" cy="0"/>
          <a:chOff x="0" y="0"/>
          <a:chExt cx="0" cy="0"/>
        </a:xfrm>
      </p:grpSpPr>
      <p:sp>
        <p:nvSpPr>
          <p:cNvPr id="1867" name="Google Shape;1867;p163"/>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868" name="Google Shape;1868;p163"/>
          <p:cNvSpPr txBox="1"/>
          <p:nvPr>
            <p:ph idx="1" type="body"/>
          </p:nvPr>
        </p:nvSpPr>
        <p:spPr>
          <a:xfrm>
            <a:off x="548651" y="2383750"/>
            <a:ext cx="17190600" cy="67608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2000"/>
              </a:spcBef>
              <a:spcAft>
                <a:spcPts val="0"/>
              </a:spcAft>
              <a:buClr>
                <a:schemeClr val="dk1"/>
              </a:buClr>
              <a:buSzPts val="2800"/>
              <a:buChar char="○"/>
              <a:defRPr sz="2800"/>
            </a:lvl2pPr>
            <a:lvl3pPr indent="-406400" lvl="2" marL="1371600" rtl="0" algn="l">
              <a:lnSpc>
                <a:spcPct val="100000"/>
              </a:lnSpc>
              <a:spcBef>
                <a:spcPts val="2000"/>
              </a:spcBef>
              <a:spcAft>
                <a:spcPts val="0"/>
              </a:spcAft>
              <a:buClr>
                <a:schemeClr val="dk1"/>
              </a:buClr>
              <a:buSzPts val="2800"/>
              <a:buChar char="■"/>
              <a:defRPr sz="2800"/>
            </a:lvl3pPr>
            <a:lvl4pPr indent="-406400" lvl="3" marL="1828800" rtl="0" algn="l">
              <a:lnSpc>
                <a:spcPct val="100000"/>
              </a:lnSpc>
              <a:spcBef>
                <a:spcPts val="2000"/>
              </a:spcBef>
              <a:spcAft>
                <a:spcPts val="0"/>
              </a:spcAft>
              <a:buClr>
                <a:schemeClr val="dk1"/>
              </a:buClr>
              <a:buSzPts val="2800"/>
              <a:buChar char="●"/>
              <a:defRPr sz="2800"/>
            </a:lvl4pPr>
            <a:lvl5pPr indent="-406400" lvl="4" marL="2286000" rtl="0" algn="l">
              <a:lnSpc>
                <a:spcPct val="100000"/>
              </a:lnSpc>
              <a:spcBef>
                <a:spcPts val="2000"/>
              </a:spcBef>
              <a:spcAft>
                <a:spcPts val="0"/>
              </a:spcAft>
              <a:buClr>
                <a:schemeClr val="dk1"/>
              </a:buClr>
              <a:buSzPts val="2800"/>
              <a:buChar char="○"/>
              <a:defRPr sz="2800"/>
            </a:lvl5pPr>
            <a:lvl6pPr indent="-406400" lvl="5" marL="2743200" rtl="0" algn="l">
              <a:lnSpc>
                <a:spcPct val="100000"/>
              </a:lnSpc>
              <a:spcBef>
                <a:spcPts val="2000"/>
              </a:spcBef>
              <a:spcAft>
                <a:spcPts val="0"/>
              </a:spcAft>
              <a:buClr>
                <a:schemeClr val="dk1"/>
              </a:buClr>
              <a:buSzPts val="2800"/>
              <a:buChar char="■"/>
              <a:defRPr sz="2800"/>
            </a:lvl6pPr>
            <a:lvl7pPr indent="-406400" lvl="6" marL="3200400" rtl="0" algn="l">
              <a:lnSpc>
                <a:spcPct val="100000"/>
              </a:lnSpc>
              <a:spcBef>
                <a:spcPts val="2000"/>
              </a:spcBef>
              <a:spcAft>
                <a:spcPts val="0"/>
              </a:spcAft>
              <a:buClr>
                <a:schemeClr val="dk1"/>
              </a:buClr>
              <a:buSzPts val="2800"/>
              <a:buChar char="●"/>
              <a:defRPr sz="2800"/>
            </a:lvl7pPr>
            <a:lvl8pPr indent="-406400" lvl="7" marL="3657600" rtl="0" algn="l">
              <a:lnSpc>
                <a:spcPct val="100000"/>
              </a:lnSpc>
              <a:spcBef>
                <a:spcPts val="2000"/>
              </a:spcBef>
              <a:spcAft>
                <a:spcPts val="0"/>
              </a:spcAft>
              <a:buClr>
                <a:schemeClr val="dk1"/>
              </a:buClr>
              <a:buSzPts val="2800"/>
              <a:buChar char="○"/>
              <a:defRPr sz="2800"/>
            </a:lvl8pPr>
            <a:lvl9pPr indent="-406400" lvl="8" marL="4114800" rtl="0" algn="l">
              <a:lnSpc>
                <a:spcPct val="100000"/>
              </a:lnSpc>
              <a:spcBef>
                <a:spcPts val="2000"/>
              </a:spcBef>
              <a:spcAft>
                <a:spcPts val="2000"/>
              </a:spcAft>
              <a:buClr>
                <a:schemeClr val="dk1"/>
              </a:buClr>
              <a:buSzPts val="2800"/>
              <a:buChar char="■"/>
              <a:defRPr sz="2800"/>
            </a:lvl9pPr>
          </a:lstStyle>
          <a:p/>
        </p:txBody>
      </p:sp>
      <p:sp>
        <p:nvSpPr>
          <p:cNvPr id="1869" name="Google Shape;1869;p163"/>
          <p:cNvSpPr txBox="1"/>
          <p:nvPr>
            <p:ph type="title"/>
          </p:nvPr>
        </p:nvSpPr>
        <p:spPr>
          <a:xfrm>
            <a:off x="548650" y="548650"/>
            <a:ext cx="17190600" cy="1740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None/>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pic>
        <p:nvPicPr>
          <p:cNvPr id="1870" name="Google Shape;1870;p163"/>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6">
  <p:cSld name="SECTION_HEADER_6">
    <p:spTree>
      <p:nvGrpSpPr>
        <p:cNvPr id="1871" name="Shape 1871"/>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ubhead x1">
  <p:cSld name="BLANK_3_1_1_2_1_3">
    <p:spTree>
      <p:nvGrpSpPr>
        <p:cNvPr id="1872" name="Shape 1872"/>
        <p:cNvGrpSpPr/>
        <p:nvPr/>
      </p:nvGrpSpPr>
      <p:grpSpPr>
        <a:xfrm>
          <a:off x="0" y="0"/>
          <a:ext cx="0" cy="0"/>
          <a:chOff x="0" y="0"/>
          <a:chExt cx="0" cy="0"/>
        </a:xfrm>
      </p:grpSpPr>
      <p:pic>
        <p:nvPicPr>
          <p:cNvPr id="1873" name="Google Shape;1873;p165"/>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1874" name="Google Shape;1874;p165"/>
          <p:cNvSpPr txBox="1"/>
          <p:nvPr>
            <p:ph idx="1" type="subTitle"/>
          </p:nvPr>
        </p:nvSpPr>
        <p:spPr>
          <a:xfrm>
            <a:off x="685800" y="3200400"/>
            <a:ext cx="3457800" cy="14862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1875" name="Google Shape;1875;p165"/>
          <p:cNvSpPr txBox="1"/>
          <p:nvPr>
            <p:ph idx="2" type="body"/>
          </p:nvPr>
        </p:nvSpPr>
        <p:spPr>
          <a:xfrm>
            <a:off x="4572000" y="3200400"/>
            <a:ext cx="6858000" cy="6172200"/>
          </a:xfrm>
          <a:prstGeom prst="rect">
            <a:avLst/>
          </a:prstGeom>
          <a:noFill/>
          <a:ln>
            <a:noFill/>
          </a:ln>
        </p:spPr>
        <p:txBody>
          <a:bodyPr anchorCtr="0" anchor="t" bIns="182850" lIns="182850" spcFirstLastPara="1" rIns="182850" wrap="square" tIns="182850">
            <a:noAutofit/>
          </a:bodyPr>
          <a:lstStyle>
            <a:lvl1pPr indent="-431800" lvl="0" marL="457200" rtl="0">
              <a:lnSpc>
                <a:spcPct val="110000"/>
              </a:lnSpc>
              <a:spcBef>
                <a:spcPts val="0"/>
              </a:spcBef>
              <a:spcAft>
                <a:spcPts val="0"/>
              </a:spcAft>
              <a:buSzPts val="3200"/>
              <a:buChar char="●"/>
              <a:defRPr sz="3200"/>
            </a:lvl1pPr>
            <a:lvl2pPr indent="-431800" lvl="1" marL="914400" rtl="0">
              <a:lnSpc>
                <a:spcPct val="110000"/>
              </a:lnSpc>
              <a:spcBef>
                <a:spcPts val="0"/>
              </a:spcBef>
              <a:spcAft>
                <a:spcPts val="0"/>
              </a:spcAft>
              <a:buSzPts val="3200"/>
              <a:buChar char="○"/>
              <a:defRPr sz="3200"/>
            </a:lvl2pPr>
            <a:lvl3pPr indent="-431800" lvl="2" marL="1371600" rtl="0">
              <a:lnSpc>
                <a:spcPct val="110000"/>
              </a:lnSpc>
              <a:spcBef>
                <a:spcPts val="0"/>
              </a:spcBef>
              <a:spcAft>
                <a:spcPts val="0"/>
              </a:spcAft>
              <a:buSzPts val="3200"/>
              <a:buChar char="■"/>
              <a:defRPr sz="3200"/>
            </a:lvl3pPr>
            <a:lvl4pPr indent="-431800" lvl="3" marL="1828800" rtl="0">
              <a:lnSpc>
                <a:spcPct val="110000"/>
              </a:lnSpc>
              <a:spcBef>
                <a:spcPts val="0"/>
              </a:spcBef>
              <a:spcAft>
                <a:spcPts val="0"/>
              </a:spcAft>
              <a:buSzPts val="3200"/>
              <a:buChar char="●"/>
              <a:defRPr sz="3200"/>
            </a:lvl4pPr>
            <a:lvl5pPr indent="-431800" lvl="4" marL="2286000" rtl="0">
              <a:lnSpc>
                <a:spcPct val="110000"/>
              </a:lnSpc>
              <a:spcBef>
                <a:spcPts val="0"/>
              </a:spcBef>
              <a:spcAft>
                <a:spcPts val="0"/>
              </a:spcAft>
              <a:buSzPts val="3200"/>
              <a:buChar char="○"/>
              <a:defRPr sz="3200"/>
            </a:lvl5pPr>
            <a:lvl6pPr indent="-431800" lvl="5" marL="2743200" rtl="0">
              <a:lnSpc>
                <a:spcPct val="110000"/>
              </a:lnSpc>
              <a:spcBef>
                <a:spcPts val="0"/>
              </a:spcBef>
              <a:spcAft>
                <a:spcPts val="0"/>
              </a:spcAft>
              <a:buSzPts val="3200"/>
              <a:buChar char="■"/>
              <a:defRPr sz="3200"/>
            </a:lvl6pPr>
            <a:lvl7pPr indent="-431800" lvl="6" marL="3200400" rtl="0">
              <a:lnSpc>
                <a:spcPct val="110000"/>
              </a:lnSpc>
              <a:spcBef>
                <a:spcPts val="0"/>
              </a:spcBef>
              <a:spcAft>
                <a:spcPts val="0"/>
              </a:spcAft>
              <a:buSzPts val="3200"/>
              <a:buChar char="●"/>
              <a:defRPr sz="3200"/>
            </a:lvl7pPr>
            <a:lvl8pPr indent="-431800" lvl="7" marL="3657600" rtl="0">
              <a:lnSpc>
                <a:spcPct val="110000"/>
              </a:lnSpc>
              <a:spcBef>
                <a:spcPts val="0"/>
              </a:spcBef>
              <a:spcAft>
                <a:spcPts val="0"/>
              </a:spcAft>
              <a:buSzPts val="3200"/>
              <a:buChar char="○"/>
              <a:defRPr sz="3200"/>
            </a:lvl8pPr>
            <a:lvl9pPr indent="-431800" lvl="8" marL="4114800" rtl="0">
              <a:lnSpc>
                <a:spcPct val="110000"/>
              </a:lnSpc>
              <a:spcBef>
                <a:spcPts val="0"/>
              </a:spcBef>
              <a:spcAft>
                <a:spcPts val="0"/>
              </a:spcAft>
              <a:buSzPts val="3200"/>
              <a:buChar char="■"/>
              <a:defRPr sz="3200"/>
            </a:lvl9pPr>
          </a:lstStyle>
          <a:p/>
        </p:txBody>
      </p:sp>
      <p:sp>
        <p:nvSpPr>
          <p:cNvPr id="1876" name="Google Shape;1876;p165"/>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877" name="Google Shape;1877;p165"/>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lumn x2 with Images 1">
  <p:cSld name="BLANK_3_2_2_1_1_1_2">
    <p:bg>
      <p:bgPr>
        <a:noFill/>
      </p:bgPr>
    </p:bg>
    <p:spTree>
      <p:nvGrpSpPr>
        <p:cNvPr id="1878" name="Shape 1878"/>
        <p:cNvGrpSpPr/>
        <p:nvPr/>
      </p:nvGrpSpPr>
      <p:grpSpPr>
        <a:xfrm>
          <a:off x="0" y="0"/>
          <a:ext cx="0" cy="0"/>
          <a:chOff x="0" y="0"/>
          <a:chExt cx="0" cy="0"/>
        </a:xfrm>
      </p:grpSpPr>
      <p:sp>
        <p:nvSpPr>
          <p:cNvPr id="1879" name="Google Shape;1879;p166"/>
          <p:cNvSpPr txBox="1"/>
          <p:nvPr>
            <p:ph idx="1" type="body"/>
          </p:nvPr>
        </p:nvSpPr>
        <p:spPr>
          <a:xfrm>
            <a:off x="699625" y="7809825"/>
            <a:ext cx="7772400" cy="1337400"/>
          </a:xfrm>
          <a:prstGeom prst="rect">
            <a:avLst/>
          </a:prstGeom>
          <a:noFill/>
          <a:ln>
            <a:noFill/>
          </a:ln>
        </p:spPr>
        <p:txBody>
          <a:bodyPr anchorCtr="0" anchor="t" bIns="182850" lIns="182850" spcFirstLastPara="1" rIns="182850" wrap="square" tIns="182850">
            <a:noAutofit/>
          </a:bodyPr>
          <a:lstStyle>
            <a:lvl1pPr indent="-381000" lvl="0" marL="457200" rtl="0">
              <a:lnSpc>
                <a:spcPct val="110000"/>
              </a:lnSpc>
              <a:spcBef>
                <a:spcPts val="0"/>
              </a:spcBef>
              <a:spcAft>
                <a:spcPts val="0"/>
              </a:spcAft>
              <a:buSzPts val="2400"/>
              <a:buChar char="●"/>
              <a:defRPr sz="2400"/>
            </a:lvl1pPr>
            <a:lvl2pPr indent="-381000" lvl="1" marL="914400" rtl="0">
              <a:lnSpc>
                <a:spcPct val="110000"/>
              </a:lnSpc>
              <a:spcBef>
                <a:spcPts val="0"/>
              </a:spcBef>
              <a:spcAft>
                <a:spcPts val="0"/>
              </a:spcAft>
              <a:buSzPts val="2400"/>
              <a:buChar char="○"/>
              <a:defRPr sz="2400"/>
            </a:lvl2pPr>
            <a:lvl3pPr indent="-381000" lvl="2" marL="1371600" rtl="0">
              <a:lnSpc>
                <a:spcPct val="110000"/>
              </a:lnSpc>
              <a:spcBef>
                <a:spcPts val="0"/>
              </a:spcBef>
              <a:spcAft>
                <a:spcPts val="0"/>
              </a:spcAft>
              <a:buSzPts val="2400"/>
              <a:buChar char="■"/>
              <a:defRPr sz="2400"/>
            </a:lvl3pPr>
            <a:lvl4pPr indent="-381000" lvl="3" marL="1828800" rtl="0">
              <a:lnSpc>
                <a:spcPct val="110000"/>
              </a:lnSpc>
              <a:spcBef>
                <a:spcPts val="0"/>
              </a:spcBef>
              <a:spcAft>
                <a:spcPts val="0"/>
              </a:spcAft>
              <a:buSzPts val="2400"/>
              <a:buChar char="●"/>
              <a:defRPr sz="2400"/>
            </a:lvl4pPr>
            <a:lvl5pPr indent="-381000" lvl="4" marL="2286000" rtl="0">
              <a:lnSpc>
                <a:spcPct val="110000"/>
              </a:lnSpc>
              <a:spcBef>
                <a:spcPts val="0"/>
              </a:spcBef>
              <a:spcAft>
                <a:spcPts val="0"/>
              </a:spcAft>
              <a:buSzPts val="2400"/>
              <a:buChar char="○"/>
              <a:defRPr sz="2400"/>
            </a:lvl5pPr>
            <a:lvl6pPr indent="-381000" lvl="5" marL="2743200" rtl="0">
              <a:lnSpc>
                <a:spcPct val="110000"/>
              </a:lnSpc>
              <a:spcBef>
                <a:spcPts val="0"/>
              </a:spcBef>
              <a:spcAft>
                <a:spcPts val="0"/>
              </a:spcAft>
              <a:buSzPts val="2400"/>
              <a:buChar char="■"/>
              <a:defRPr sz="2400"/>
            </a:lvl6pPr>
            <a:lvl7pPr indent="-381000" lvl="6" marL="3200400" rtl="0">
              <a:lnSpc>
                <a:spcPct val="110000"/>
              </a:lnSpc>
              <a:spcBef>
                <a:spcPts val="0"/>
              </a:spcBef>
              <a:spcAft>
                <a:spcPts val="0"/>
              </a:spcAft>
              <a:buSzPts val="2400"/>
              <a:buChar char="●"/>
              <a:defRPr sz="2400"/>
            </a:lvl7pPr>
            <a:lvl8pPr indent="-381000" lvl="7" marL="3657600" rtl="0">
              <a:lnSpc>
                <a:spcPct val="110000"/>
              </a:lnSpc>
              <a:spcBef>
                <a:spcPts val="0"/>
              </a:spcBef>
              <a:spcAft>
                <a:spcPts val="0"/>
              </a:spcAft>
              <a:buSzPts val="2400"/>
              <a:buChar char="○"/>
              <a:defRPr sz="2400"/>
            </a:lvl8pPr>
            <a:lvl9pPr indent="-381000" lvl="8" marL="4114800" rtl="0">
              <a:lnSpc>
                <a:spcPct val="110000"/>
              </a:lnSpc>
              <a:spcBef>
                <a:spcPts val="0"/>
              </a:spcBef>
              <a:spcAft>
                <a:spcPts val="0"/>
              </a:spcAft>
              <a:buSzPts val="2400"/>
              <a:buChar char="■"/>
              <a:defRPr sz="2400"/>
            </a:lvl9pPr>
          </a:lstStyle>
          <a:p/>
        </p:txBody>
      </p:sp>
      <p:sp>
        <p:nvSpPr>
          <p:cNvPr id="1880" name="Google Shape;1880;p166"/>
          <p:cNvSpPr txBox="1"/>
          <p:nvPr>
            <p:ph idx="2" type="body"/>
          </p:nvPr>
        </p:nvSpPr>
        <p:spPr>
          <a:xfrm>
            <a:off x="9143975" y="7809825"/>
            <a:ext cx="7772400" cy="1337400"/>
          </a:xfrm>
          <a:prstGeom prst="rect">
            <a:avLst/>
          </a:prstGeom>
          <a:noFill/>
          <a:ln>
            <a:noFill/>
          </a:ln>
        </p:spPr>
        <p:txBody>
          <a:bodyPr anchorCtr="0" anchor="t" bIns="182850" lIns="182850" spcFirstLastPara="1" rIns="182850" wrap="square" tIns="182850">
            <a:noAutofit/>
          </a:bodyPr>
          <a:lstStyle>
            <a:lvl1pPr indent="-381000" lvl="0" marL="457200" rtl="0">
              <a:lnSpc>
                <a:spcPct val="110000"/>
              </a:lnSpc>
              <a:spcBef>
                <a:spcPts val="0"/>
              </a:spcBef>
              <a:spcAft>
                <a:spcPts val="0"/>
              </a:spcAft>
              <a:buSzPts val="2400"/>
              <a:buChar char="●"/>
              <a:defRPr sz="2400"/>
            </a:lvl1pPr>
            <a:lvl2pPr indent="-381000" lvl="1" marL="914400" rtl="0">
              <a:lnSpc>
                <a:spcPct val="110000"/>
              </a:lnSpc>
              <a:spcBef>
                <a:spcPts val="0"/>
              </a:spcBef>
              <a:spcAft>
                <a:spcPts val="0"/>
              </a:spcAft>
              <a:buSzPts val="2400"/>
              <a:buChar char="○"/>
              <a:defRPr sz="2400"/>
            </a:lvl2pPr>
            <a:lvl3pPr indent="-381000" lvl="2" marL="1371600" rtl="0">
              <a:lnSpc>
                <a:spcPct val="110000"/>
              </a:lnSpc>
              <a:spcBef>
                <a:spcPts val="0"/>
              </a:spcBef>
              <a:spcAft>
                <a:spcPts val="0"/>
              </a:spcAft>
              <a:buSzPts val="2400"/>
              <a:buChar char="■"/>
              <a:defRPr sz="2400"/>
            </a:lvl3pPr>
            <a:lvl4pPr indent="-381000" lvl="3" marL="1828800" rtl="0">
              <a:lnSpc>
                <a:spcPct val="110000"/>
              </a:lnSpc>
              <a:spcBef>
                <a:spcPts val="0"/>
              </a:spcBef>
              <a:spcAft>
                <a:spcPts val="0"/>
              </a:spcAft>
              <a:buSzPts val="2400"/>
              <a:buChar char="●"/>
              <a:defRPr sz="2400"/>
            </a:lvl4pPr>
            <a:lvl5pPr indent="-381000" lvl="4" marL="2286000" rtl="0">
              <a:lnSpc>
                <a:spcPct val="110000"/>
              </a:lnSpc>
              <a:spcBef>
                <a:spcPts val="0"/>
              </a:spcBef>
              <a:spcAft>
                <a:spcPts val="0"/>
              </a:spcAft>
              <a:buSzPts val="2400"/>
              <a:buChar char="○"/>
              <a:defRPr sz="2400"/>
            </a:lvl5pPr>
            <a:lvl6pPr indent="-381000" lvl="5" marL="2743200" rtl="0">
              <a:lnSpc>
                <a:spcPct val="110000"/>
              </a:lnSpc>
              <a:spcBef>
                <a:spcPts val="0"/>
              </a:spcBef>
              <a:spcAft>
                <a:spcPts val="0"/>
              </a:spcAft>
              <a:buSzPts val="2400"/>
              <a:buChar char="■"/>
              <a:defRPr sz="2400"/>
            </a:lvl6pPr>
            <a:lvl7pPr indent="-381000" lvl="6" marL="3200400" rtl="0">
              <a:lnSpc>
                <a:spcPct val="110000"/>
              </a:lnSpc>
              <a:spcBef>
                <a:spcPts val="0"/>
              </a:spcBef>
              <a:spcAft>
                <a:spcPts val="0"/>
              </a:spcAft>
              <a:buSzPts val="2400"/>
              <a:buChar char="●"/>
              <a:defRPr sz="2400"/>
            </a:lvl7pPr>
            <a:lvl8pPr indent="-381000" lvl="7" marL="3657600" rtl="0">
              <a:lnSpc>
                <a:spcPct val="110000"/>
              </a:lnSpc>
              <a:spcBef>
                <a:spcPts val="0"/>
              </a:spcBef>
              <a:spcAft>
                <a:spcPts val="0"/>
              </a:spcAft>
              <a:buSzPts val="2400"/>
              <a:buChar char="○"/>
              <a:defRPr sz="2400"/>
            </a:lvl8pPr>
            <a:lvl9pPr indent="-381000" lvl="8" marL="4114800" rtl="0">
              <a:lnSpc>
                <a:spcPct val="110000"/>
              </a:lnSpc>
              <a:spcBef>
                <a:spcPts val="0"/>
              </a:spcBef>
              <a:spcAft>
                <a:spcPts val="0"/>
              </a:spcAft>
              <a:buSzPts val="2400"/>
              <a:buChar char="■"/>
              <a:defRPr sz="2400"/>
            </a:lvl9pPr>
          </a:lstStyle>
          <a:p/>
        </p:txBody>
      </p:sp>
      <p:sp>
        <p:nvSpPr>
          <p:cNvPr id="1881" name="Google Shape;1881;p166"/>
          <p:cNvSpPr/>
          <p:nvPr>
            <p:ph idx="3" type="pic"/>
          </p:nvPr>
        </p:nvSpPr>
        <p:spPr>
          <a:xfrm>
            <a:off x="715900" y="2489375"/>
            <a:ext cx="7772400" cy="5091000"/>
          </a:xfrm>
          <a:prstGeom prst="rect">
            <a:avLst/>
          </a:prstGeom>
          <a:noFill/>
          <a:ln>
            <a:noFill/>
          </a:ln>
        </p:spPr>
      </p:sp>
      <p:sp>
        <p:nvSpPr>
          <p:cNvPr id="1882" name="Google Shape;1882;p166"/>
          <p:cNvSpPr/>
          <p:nvPr>
            <p:ph idx="4" type="pic"/>
          </p:nvPr>
        </p:nvSpPr>
        <p:spPr>
          <a:xfrm>
            <a:off x="9143975" y="2473100"/>
            <a:ext cx="7772400" cy="5107200"/>
          </a:xfrm>
          <a:prstGeom prst="rect">
            <a:avLst/>
          </a:prstGeom>
          <a:noFill/>
          <a:ln>
            <a:noFill/>
          </a:ln>
        </p:spPr>
      </p:sp>
      <p:sp>
        <p:nvSpPr>
          <p:cNvPr id="1883" name="Google Shape;1883;p166"/>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pic>
        <p:nvPicPr>
          <p:cNvPr id="1884" name="Google Shape;1884;p166"/>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1885" name="Google Shape;1885;p166"/>
          <p:cNvSpPr txBox="1"/>
          <p:nvPr>
            <p:ph idx="5" type="subTitle"/>
          </p:nvPr>
        </p:nvSpPr>
        <p:spPr>
          <a:xfrm>
            <a:off x="457200" y="470625"/>
            <a:ext cx="5601000" cy="228600"/>
          </a:xfrm>
          <a:prstGeom prst="rect">
            <a:avLst/>
          </a:prstGeom>
          <a:noFill/>
          <a:ln>
            <a:noFill/>
          </a:ln>
        </p:spPr>
        <p:txBody>
          <a:bodyPr anchorCtr="0" anchor="t" bIns="182850" lIns="182850" spcFirstLastPara="1" rIns="182850" wrap="square" tIns="182850">
            <a:noAutofit/>
          </a:bodyPr>
          <a:lstStyle>
            <a:lvl1pPr lvl="0" rtl="0">
              <a:lnSpc>
                <a:spcPct val="6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886" name="Google Shape;1886;p166"/>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lumn x2 with Images 2">
  <p:cSld name="BLANK_3_2_2_1_1_1_3">
    <p:bg>
      <p:bgPr>
        <a:noFill/>
      </p:bgPr>
    </p:bg>
    <p:spTree>
      <p:nvGrpSpPr>
        <p:cNvPr id="1887" name="Shape 1887"/>
        <p:cNvGrpSpPr/>
        <p:nvPr/>
      </p:nvGrpSpPr>
      <p:grpSpPr>
        <a:xfrm>
          <a:off x="0" y="0"/>
          <a:ext cx="0" cy="0"/>
          <a:chOff x="0" y="0"/>
          <a:chExt cx="0" cy="0"/>
        </a:xfrm>
      </p:grpSpPr>
      <p:sp>
        <p:nvSpPr>
          <p:cNvPr id="1888" name="Google Shape;1888;p167"/>
          <p:cNvSpPr txBox="1"/>
          <p:nvPr>
            <p:ph idx="1" type="body"/>
          </p:nvPr>
        </p:nvSpPr>
        <p:spPr>
          <a:xfrm>
            <a:off x="699625" y="7809825"/>
            <a:ext cx="7772400" cy="1337400"/>
          </a:xfrm>
          <a:prstGeom prst="rect">
            <a:avLst/>
          </a:prstGeom>
          <a:noFill/>
          <a:ln>
            <a:noFill/>
          </a:ln>
        </p:spPr>
        <p:txBody>
          <a:bodyPr anchorCtr="0" anchor="t" bIns="182850" lIns="182850" spcFirstLastPara="1" rIns="182850" wrap="square" tIns="182850">
            <a:noAutofit/>
          </a:bodyPr>
          <a:lstStyle>
            <a:lvl1pPr indent="-381000" lvl="0" marL="457200" rtl="0">
              <a:lnSpc>
                <a:spcPct val="110000"/>
              </a:lnSpc>
              <a:spcBef>
                <a:spcPts val="0"/>
              </a:spcBef>
              <a:spcAft>
                <a:spcPts val="0"/>
              </a:spcAft>
              <a:buSzPts val="2400"/>
              <a:buChar char="●"/>
              <a:defRPr sz="2400"/>
            </a:lvl1pPr>
            <a:lvl2pPr indent="-381000" lvl="1" marL="914400" rtl="0">
              <a:lnSpc>
                <a:spcPct val="110000"/>
              </a:lnSpc>
              <a:spcBef>
                <a:spcPts val="0"/>
              </a:spcBef>
              <a:spcAft>
                <a:spcPts val="0"/>
              </a:spcAft>
              <a:buSzPts val="2400"/>
              <a:buChar char="○"/>
              <a:defRPr sz="2400"/>
            </a:lvl2pPr>
            <a:lvl3pPr indent="-381000" lvl="2" marL="1371600" rtl="0">
              <a:lnSpc>
                <a:spcPct val="110000"/>
              </a:lnSpc>
              <a:spcBef>
                <a:spcPts val="0"/>
              </a:spcBef>
              <a:spcAft>
                <a:spcPts val="0"/>
              </a:spcAft>
              <a:buSzPts val="2400"/>
              <a:buChar char="■"/>
              <a:defRPr sz="2400"/>
            </a:lvl3pPr>
            <a:lvl4pPr indent="-381000" lvl="3" marL="1828800" rtl="0">
              <a:lnSpc>
                <a:spcPct val="110000"/>
              </a:lnSpc>
              <a:spcBef>
                <a:spcPts val="0"/>
              </a:spcBef>
              <a:spcAft>
                <a:spcPts val="0"/>
              </a:spcAft>
              <a:buSzPts val="2400"/>
              <a:buChar char="●"/>
              <a:defRPr sz="2400"/>
            </a:lvl4pPr>
            <a:lvl5pPr indent="-381000" lvl="4" marL="2286000" rtl="0">
              <a:lnSpc>
                <a:spcPct val="110000"/>
              </a:lnSpc>
              <a:spcBef>
                <a:spcPts val="0"/>
              </a:spcBef>
              <a:spcAft>
                <a:spcPts val="0"/>
              </a:spcAft>
              <a:buSzPts val="2400"/>
              <a:buChar char="○"/>
              <a:defRPr sz="2400"/>
            </a:lvl5pPr>
            <a:lvl6pPr indent="-381000" lvl="5" marL="2743200" rtl="0">
              <a:lnSpc>
                <a:spcPct val="110000"/>
              </a:lnSpc>
              <a:spcBef>
                <a:spcPts val="0"/>
              </a:spcBef>
              <a:spcAft>
                <a:spcPts val="0"/>
              </a:spcAft>
              <a:buSzPts val="2400"/>
              <a:buChar char="■"/>
              <a:defRPr sz="2400"/>
            </a:lvl6pPr>
            <a:lvl7pPr indent="-381000" lvl="6" marL="3200400" rtl="0">
              <a:lnSpc>
                <a:spcPct val="110000"/>
              </a:lnSpc>
              <a:spcBef>
                <a:spcPts val="0"/>
              </a:spcBef>
              <a:spcAft>
                <a:spcPts val="0"/>
              </a:spcAft>
              <a:buSzPts val="2400"/>
              <a:buChar char="●"/>
              <a:defRPr sz="2400"/>
            </a:lvl7pPr>
            <a:lvl8pPr indent="-381000" lvl="7" marL="3657600" rtl="0">
              <a:lnSpc>
                <a:spcPct val="110000"/>
              </a:lnSpc>
              <a:spcBef>
                <a:spcPts val="0"/>
              </a:spcBef>
              <a:spcAft>
                <a:spcPts val="0"/>
              </a:spcAft>
              <a:buSzPts val="2400"/>
              <a:buChar char="○"/>
              <a:defRPr sz="2400"/>
            </a:lvl8pPr>
            <a:lvl9pPr indent="-381000" lvl="8" marL="4114800" rtl="0">
              <a:lnSpc>
                <a:spcPct val="110000"/>
              </a:lnSpc>
              <a:spcBef>
                <a:spcPts val="0"/>
              </a:spcBef>
              <a:spcAft>
                <a:spcPts val="0"/>
              </a:spcAft>
              <a:buSzPts val="2400"/>
              <a:buChar char="■"/>
              <a:defRPr sz="2400"/>
            </a:lvl9pPr>
          </a:lstStyle>
          <a:p/>
        </p:txBody>
      </p:sp>
      <p:sp>
        <p:nvSpPr>
          <p:cNvPr id="1889" name="Google Shape;1889;p167"/>
          <p:cNvSpPr txBox="1"/>
          <p:nvPr>
            <p:ph idx="2" type="body"/>
          </p:nvPr>
        </p:nvSpPr>
        <p:spPr>
          <a:xfrm>
            <a:off x="9143975" y="7809825"/>
            <a:ext cx="7772400" cy="1337400"/>
          </a:xfrm>
          <a:prstGeom prst="rect">
            <a:avLst/>
          </a:prstGeom>
          <a:noFill/>
          <a:ln>
            <a:noFill/>
          </a:ln>
        </p:spPr>
        <p:txBody>
          <a:bodyPr anchorCtr="0" anchor="t" bIns="182850" lIns="182850" spcFirstLastPara="1" rIns="182850" wrap="square" tIns="182850">
            <a:noAutofit/>
          </a:bodyPr>
          <a:lstStyle>
            <a:lvl1pPr indent="-381000" lvl="0" marL="457200" rtl="0">
              <a:lnSpc>
                <a:spcPct val="110000"/>
              </a:lnSpc>
              <a:spcBef>
                <a:spcPts val="0"/>
              </a:spcBef>
              <a:spcAft>
                <a:spcPts val="0"/>
              </a:spcAft>
              <a:buSzPts val="2400"/>
              <a:buChar char="●"/>
              <a:defRPr sz="2400"/>
            </a:lvl1pPr>
            <a:lvl2pPr indent="-381000" lvl="1" marL="914400" rtl="0">
              <a:lnSpc>
                <a:spcPct val="110000"/>
              </a:lnSpc>
              <a:spcBef>
                <a:spcPts val="0"/>
              </a:spcBef>
              <a:spcAft>
                <a:spcPts val="0"/>
              </a:spcAft>
              <a:buSzPts val="2400"/>
              <a:buChar char="○"/>
              <a:defRPr sz="2400"/>
            </a:lvl2pPr>
            <a:lvl3pPr indent="-381000" lvl="2" marL="1371600" rtl="0">
              <a:lnSpc>
                <a:spcPct val="110000"/>
              </a:lnSpc>
              <a:spcBef>
                <a:spcPts val="0"/>
              </a:spcBef>
              <a:spcAft>
                <a:spcPts val="0"/>
              </a:spcAft>
              <a:buSzPts val="2400"/>
              <a:buChar char="■"/>
              <a:defRPr sz="2400"/>
            </a:lvl3pPr>
            <a:lvl4pPr indent="-381000" lvl="3" marL="1828800" rtl="0">
              <a:lnSpc>
                <a:spcPct val="110000"/>
              </a:lnSpc>
              <a:spcBef>
                <a:spcPts val="0"/>
              </a:spcBef>
              <a:spcAft>
                <a:spcPts val="0"/>
              </a:spcAft>
              <a:buSzPts val="2400"/>
              <a:buChar char="●"/>
              <a:defRPr sz="2400"/>
            </a:lvl4pPr>
            <a:lvl5pPr indent="-381000" lvl="4" marL="2286000" rtl="0">
              <a:lnSpc>
                <a:spcPct val="110000"/>
              </a:lnSpc>
              <a:spcBef>
                <a:spcPts val="0"/>
              </a:spcBef>
              <a:spcAft>
                <a:spcPts val="0"/>
              </a:spcAft>
              <a:buSzPts val="2400"/>
              <a:buChar char="○"/>
              <a:defRPr sz="2400"/>
            </a:lvl5pPr>
            <a:lvl6pPr indent="-381000" lvl="5" marL="2743200" rtl="0">
              <a:lnSpc>
                <a:spcPct val="110000"/>
              </a:lnSpc>
              <a:spcBef>
                <a:spcPts val="0"/>
              </a:spcBef>
              <a:spcAft>
                <a:spcPts val="0"/>
              </a:spcAft>
              <a:buSzPts val="2400"/>
              <a:buChar char="■"/>
              <a:defRPr sz="2400"/>
            </a:lvl6pPr>
            <a:lvl7pPr indent="-381000" lvl="6" marL="3200400" rtl="0">
              <a:lnSpc>
                <a:spcPct val="110000"/>
              </a:lnSpc>
              <a:spcBef>
                <a:spcPts val="0"/>
              </a:spcBef>
              <a:spcAft>
                <a:spcPts val="0"/>
              </a:spcAft>
              <a:buSzPts val="2400"/>
              <a:buChar char="●"/>
              <a:defRPr sz="2400"/>
            </a:lvl7pPr>
            <a:lvl8pPr indent="-381000" lvl="7" marL="3657600" rtl="0">
              <a:lnSpc>
                <a:spcPct val="110000"/>
              </a:lnSpc>
              <a:spcBef>
                <a:spcPts val="0"/>
              </a:spcBef>
              <a:spcAft>
                <a:spcPts val="0"/>
              </a:spcAft>
              <a:buSzPts val="2400"/>
              <a:buChar char="○"/>
              <a:defRPr sz="2400"/>
            </a:lvl8pPr>
            <a:lvl9pPr indent="-381000" lvl="8" marL="4114800" rtl="0">
              <a:lnSpc>
                <a:spcPct val="110000"/>
              </a:lnSpc>
              <a:spcBef>
                <a:spcPts val="0"/>
              </a:spcBef>
              <a:spcAft>
                <a:spcPts val="0"/>
              </a:spcAft>
              <a:buSzPts val="2400"/>
              <a:buChar char="■"/>
              <a:defRPr sz="2400"/>
            </a:lvl9pPr>
          </a:lstStyle>
          <a:p/>
        </p:txBody>
      </p:sp>
      <p:sp>
        <p:nvSpPr>
          <p:cNvPr id="1890" name="Google Shape;1890;p167"/>
          <p:cNvSpPr/>
          <p:nvPr>
            <p:ph idx="3" type="pic"/>
          </p:nvPr>
        </p:nvSpPr>
        <p:spPr>
          <a:xfrm>
            <a:off x="715900" y="2489375"/>
            <a:ext cx="7772400" cy="5091000"/>
          </a:xfrm>
          <a:prstGeom prst="rect">
            <a:avLst/>
          </a:prstGeom>
          <a:noFill/>
          <a:ln>
            <a:noFill/>
          </a:ln>
        </p:spPr>
      </p:sp>
      <p:sp>
        <p:nvSpPr>
          <p:cNvPr id="1891" name="Google Shape;1891;p167"/>
          <p:cNvSpPr/>
          <p:nvPr>
            <p:ph idx="4" type="pic"/>
          </p:nvPr>
        </p:nvSpPr>
        <p:spPr>
          <a:xfrm>
            <a:off x="9143975" y="2473100"/>
            <a:ext cx="7772400" cy="5107200"/>
          </a:xfrm>
          <a:prstGeom prst="rect">
            <a:avLst/>
          </a:prstGeom>
          <a:noFill/>
          <a:ln>
            <a:noFill/>
          </a:ln>
        </p:spPr>
      </p:sp>
      <p:sp>
        <p:nvSpPr>
          <p:cNvPr id="1892" name="Google Shape;1892;p167"/>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pic>
        <p:nvPicPr>
          <p:cNvPr id="1893" name="Google Shape;1893;p167"/>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1894" name="Google Shape;1894;p167"/>
          <p:cNvSpPr txBox="1"/>
          <p:nvPr>
            <p:ph idx="5" type="subTitle"/>
          </p:nvPr>
        </p:nvSpPr>
        <p:spPr>
          <a:xfrm>
            <a:off x="457200" y="470625"/>
            <a:ext cx="5601000" cy="228600"/>
          </a:xfrm>
          <a:prstGeom prst="rect">
            <a:avLst/>
          </a:prstGeom>
          <a:noFill/>
          <a:ln>
            <a:noFill/>
          </a:ln>
        </p:spPr>
        <p:txBody>
          <a:bodyPr anchorCtr="0" anchor="t" bIns="182850" lIns="182850" spcFirstLastPara="1" rIns="182850" wrap="square" tIns="182850">
            <a:noAutofit/>
          </a:bodyPr>
          <a:lstStyle>
            <a:lvl1pPr lvl="0" rtl="0">
              <a:lnSpc>
                <a:spcPct val="6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895" name="Google Shape;1895;p167"/>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OBJECT_2_2">
    <p:spTree>
      <p:nvGrpSpPr>
        <p:cNvPr id="1896" name="Shape 1896"/>
        <p:cNvGrpSpPr/>
        <p:nvPr/>
      </p:nvGrpSpPr>
      <p:grpSpPr>
        <a:xfrm>
          <a:off x="0" y="0"/>
          <a:ext cx="0" cy="0"/>
          <a:chOff x="0" y="0"/>
          <a:chExt cx="0" cy="0"/>
        </a:xfrm>
      </p:grpSpPr>
      <p:sp>
        <p:nvSpPr>
          <p:cNvPr id="1897" name="Google Shape;1897;p168"/>
          <p:cNvSpPr txBox="1"/>
          <p:nvPr>
            <p:ph idx="1" type="body"/>
          </p:nvPr>
        </p:nvSpPr>
        <p:spPr>
          <a:xfrm>
            <a:off x="740500" y="4114800"/>
            <a:ext cx="5059800" cy="52332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1600"/>
              </a:spcBef>
              <a:spcAft>
                <a:spcPts val="0"/>
              </a:spcAft>
              <a:buClr>
                <a:schemeClr val="dk1"/>
              </a:buClr>
              <a:buSzPts val="2800"/>
              <a:buChar char="●"/>
              <a:defRPr sz="2800"/>
            </a:lvl1pPr>
            <a:lvl2pPr indent="-406400" lvl="1" marL="914400" rtl="0" algn="l">
              <a:lnSpc>
                <a:spcPct val="100000"/>
              </a:lnSpc>
              <a:spcBef>
                <a:spcPts val="800"/>
              </a:spcBef>
              <a:spcAft>
                <a:spcPts val="0"/>
              </a:spcAft>
              <a:buClr>
                <a:schemeClr val="dk1"/>
              </a:buClr>
              <a:buSzPts val="2800"/>
              <a:buChar char="○"/>
              <a:defRPr sz="2800"/>
            </a:lvl2pPr>
            <a:lvl3pPr indent="-406400" lvl="2" marL="1371600" rtl="0" algn="l">
              <a:lnSpc>
                <a:spcPct val="100000"/>
              </a:lnSpc>
              <a:spcBef>
                <a:spcPts val="800"/>
              </a:spcBef>
              <a:spcAft>
                <a:spcPts val="0"/>
              </a:spcAft>
              <a:buClr>
                <a:schemeClr val="dk1"/>
              </a:buClr>
              <a:buSzPts val="2800"/>
              <a:buChar char="■"/>
              <a:defRPr sz="2800"/>
            </a:lvl3pPr>
            <a:lvl4pPr indent="-406400" lvl="3" marL="1828800" rtl="0" algn="l">
              <a:lnSpc>
                <a:spcPct val="100000"/>
              </a:lnSpc>
              <a:spcBef>
                <a:spcPts val="800"/>
              </a:spcBef>
              <a:spcAft>
                <a:spcPts val="0"/>
              </a:spcAft>
              <a:buClr>
                <a:schemeClr val="dk1"/>
              </a:buClr>
              <a:buSzPts val="2800"/>
              <a:buChar char="●"/>
              <a:defRPr sz="2800"/>
            </a:lvl4pPr>
            <a:lvl5pPr indent="-406400" lvl="4" marL="2286000" rtl="0" algn="l">
              <a:lnSpc>
                <a:spcPct val="100000"/>
              </a:lnSpc>
              <a:spcBef>
                <a:spcPts val="800"/>
              </a:spcBef>
              <a:spcAft>
                <a:spcPts val="0"/>
              </a:spcAft>
              <a:buClr>
                <a:schemeClr val="dk1"/>
              </a:buClr>
              <a:buSzPts val="2800"/>
              <a:buChar char="○"/>
              <a:defRPr sz="2800"/>
            </a:lvl5pPr>
            <a:lvl6pPr indent="-406400" lvl="5" marL="2743200" rtl="0" algn="l">
              <a:lnSpc>
                <a:spcPct val="100000"/>
              </a:lnSpc>
              <a:spcBef>
                <a:spcPts val="800"/>
              </a:spcBef>
              <a:spcAft>
                <a:spcPts val="0"/>
              </a:spcAft>
              <a:buClr>
                <a:schemeClr val="dk1"/>
              </a:buClr>
              <a:buSzPts val="2800"/>
              <a:buChar char="■"/>
              <a:defRPr sz="2800"/>
            </a:lvl6pPr>
            <a:lvl7pPr indent="-406400" lvl="6" marL="3200400" rtl="0" algn="l">
              <a:lnSpc>
                <a:spcPct val="100000"/>
              </a:lnSpc>
              <a:spcBef>
                <a:spcPts val="800"/>
              </a:spcBef>
              <a:spcAft>
                <a:spcPts val="0"/>
              </a:spcAft>
              <a:buClr>
                <a:schemeClr val="dk1"/>
              </a:buClr>
              <a:buSzPts val="2800"/>
              <a:buChar char="●"/>
              <a:defRPr sz="2800"/>
            </a:lvl7pPr>
            <a:lvl8pPr indent="-406400" lvl="7" marL="3657600" rtl="0" algn="l">
              <a:lnSpc>
                <a:spcPct val="100000"/>
              </a:lnSpc>
              <a:spcBef>
                <a:spcPts val="800"/>
              </a:spcBef>
              <a:spcAft>
                <a:spcPts val="0"/>
              </a:spcAft>
              <a:buClr>
                <a:schemeClr val="dk1"/>
              </a:buClr>
              <a:buSzPts val="2800"/>
              <a:buChar char="○"/>
              <a:defRPr sz="2800"/>
            </a:lvl8pPr>
            <a:lvl9pPr indent="-406400" lvl="8" marL="4114800" rtl="0" algn="l">
              <a:lnSpc>
                <a:spcPct val="100000"/>
              </a:lnSpc>
              <a:spcBef>
                <a:spcPts val="800"/>
              </a:spcBef>
              <a:spcAft>
                <a:spcPts val="0"/>
              </a:spcAft>
              <a:buClr>
                <a:schemeClr val="dk1"/>
              </a:buClr>
              <a:buSzPts val="2800"/>
              <a:buChar char="■"/>
              <a:defRPr sz="2800"/>
            </a:lvl9pPr>
          </a:lstStyle>
          <a:p/>
        </p:txBody>
      </p:sp>
      <p:sp>
        <p:nvSpPr>
          <p:cNvPr id="1898" name="Google Shape;1898;p168"/>
          <p:cNvSpPr txBox="1"/>
          <p:nvPr>
            <p:ph idx="12" type="sldNum"/>
          </p:nvPr>
        </p:nvSpPr>
        <p:spPr>
          <a:xfrm>
            <a:off x="8778550" y="9364450"/>
            <a:ext cx="730800" cy="547800"/>
          </a:xfrm>
          <a:prstGeom prst="rect">
            <a:avLst/>
          </a:prstGeom>
          <a:noFill/>
          <a:ln>
            <a:noFill/>
          </a:ln>
        </p:spPr>
        <p:txBody>
          <a:bodyPr anchorCtr="0" anchor="ctr" bIns="68550" lIns="137150" spcFirstLastPara="1" rIns="137150" wrap="square" tIns="68550">
            <a:noAutofit/>
          </a:bodyPr>
          <a:lstStyle>
            <a:lvl1pPr indent="0" lvl="0"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1pPr>
            <a:lvl2pPr indent="0" lvl="1"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2pPr>
            <a:lvl3pPr indent="0" lvl="2"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3pPr>
            <a:lvl4pPr indent="0" lvl="3"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4pPr>
            <a:lvl5pPr indent="0" lvl="4"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5pPr>
            <a:lvl6pPr indent="0" lvl="5"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6pPr>
            <a:lvl7pPr indent="0" lvl="6"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7pPr>
            <a:lvl8pPr indent="0" lvl="7"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8pPr>
            <a:lvl9pPr indent="0" lvl="8"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9pPr>
          </a:lstStyle>
          <a:p>
            <a:pPr indent="0" lvl="0" marL="0" rtl="0" algn="ctr">
              <a:spcBef>
                <a:spcPts val="0"/>
              </a:spcBef>
              <a:spcAft>
                <a:spcPts val="0"/>
              </a:spcAft>
              <a:buNone/>
            </a:pPr>
            <a:fld id="{00000000-1234-1234-1234-123412341234}" type="slidenum">
              <a:rPr lang="en"/>
              <a:t>‹#›</a:t>
            </a:fld>
            <a:endParaRPr/>
          </a:p>
        </p:txBody>
      </p:sp>
      <p:sp>
        <p:nvSpPr>
          <p:cNvPr id="1899" name="Google Shape;1899;p168"/>
          <p:cNvSpPr txBox="1"/>
          <p:nvPr>
            <p:ph idx="2" type="subTitle"/>
          </p:nvPr>
        </p:nvSpPr>
        <p:spPr>
          <a:xfrm>
            <a:off x="740500" y="2670650"/>
            <a:ext cx="9127200" cy="10458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None/>
              <a:defRPr sz="3600"/>
            </a:lvl1pPr>
            <a:lvl2pPr lvl="1" rtl="0">
              <a:lnSpc>
                <a:spcPct val="100000"/>
              </a:lnSpc>
              <a:spcBef>
                <a:spcPts val="0"/>
              </a:spcBef>
              <a:spcAft>
                <a:spcPts val="0"/>
              </a:spcAft>
              <a:buNone/>
              <a:defRPr sz="2800"/>
            </a:lvl2pPr>
            <a:lvl3pPr lvl="2" rtl="0">
              <a:lnSpc>
                <a:spcPct val="100000"/>
              </a:lnSpc>
              <a:spcBef>
                <a:spcPts val="0"/>
              </a:spcBef>
              <a:spcAft>
                <a:spcPts val="0"/>
              </a:spcAft>
              <a:buNone/>
              <a:defRPr sz="2800"/>
            </a:lvl3pPr>
            <a:lvl4pPr lvl="3" rtl="0">
              <a:lnSpc>
                <a:spcPct val="100000"/>
              </a:lnSpc>
              <a:spcBef>
                <a:spcPts val="0"/>
              </a:spcBef>
              <a:spcAft>
                <a:spcPts val="0"/>
              </a:spcAft>
              <a:buNone/>
              <a:defRPr sz="2800"/>
            </a:lvl4pPr>
            <a:lvl5pPr lvl="4" rtl="0">
              <a:lnSpc>
                <a:spcPct val="100000"/>
              </a:lnSpc>
              <a:spcBef>
                <a:spcPts val="0"/>
              </a:spcBef>
              <a:spcAft>
                <a:spcPts val="0"/>
              </a:spcAft>
              <a:buNone/>
              <a:defRPr sz="2800"/>
            </a:lvl5pPr>
            <a:lvl6pPr lvl="5" rtl="0">
              <a:lnSpc>
                <a:spcPct val="100000"/>
              </a:lnSpc>
              <a:spcBef>
                <a:spcPts val="0"/>
              </a:spcBef>
              <a:spcAft>
                <a:spcPts val="0"/>
              </a:spcAft>
              <a:buNone/>
              <a:defRPr sz="2800"/>
            </a:lvl6pPr>
            <a:lvl7pPr lvl="6" rtl="0">
              <a:lnSpc>
                <a:spcPct val="100000"/>
              </a:lnSpc>
              <a:spcBef>
                <a:spcPts val="0"/>
              </a:spcBef>
              <a:spcAft>
                <a:spcPts val="0"/>
              </a:spcAft>
              <a:buNone/>
              <a:defRPr sz="2800"/>
            </a:lvl7pPr>
            <a:lvl8pPr lvl="7" rtl="0">
              <a:lnSpc>
                <a:spcPct val="100000"/>
              </a:lnSpc>
              <a:spcBef>
                <a:spcPts val="0"/>
              </a:spcBef>
              <a:spcAft>
                <a:spcPts val="0"/>
              </a:spcAft>
              <a:buNone/>
              <a:defRPr sz="2800"/>
            </a:lvl8pPr>
            <a:lvl9pPr lvl="8" rtl="0">
              <a:lnSpc>
                <a:spcPct val="100000"/>
              </a:lnSpc>
              <a:spcBef>
                <a:spcPts val="0"/>
              </a:spcBef>
              <a:spcAft>
                <a:spcPts val="0"/>
              </a:spcAft>
              <a:buNone/>
              <a:defRPr sz="2800"/>
            </a:lvl9pPr>
          </a:lstStyle>
          <a:p/>
        </p:txBody>
      </p:sp>
      <p:sp>
        <p:nvSpPr>
          <p:cNvPr id="1900" name="Google Shape;1900;p168"/>
          <p:cNvSpPr txBox="1"/>
          <p:nvPr>
            <p:ph type="title"/>
          </p:nvPr>
        </p:nvSpPr>
        <p:spPr>
          <a:xfrm>
            <a:off x="740500" y="697098"/>
            <a:ext cx="15773400" cy="1747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2800"/>
              <a:buFont typeface="Nunito Light"/>
              <a:buNone/>
              <a:defRPr>
                <a:latin typeface="Nunito Light"/>
                <a:ea typeface="Nunito Light"/>
                <a:cs typeface="Nunito Light"/>
                <a:sym typeface="Nunito Light"/>
              </a:defRPr>
            </a:lvl1pPr>
            <a:lvl2pPr lvl="1" rtl="0">
              <a:lnSpc>
                <a:spcPct val="100000"/>
              </a:lnSpc>
              <a:spcBef>
                <a:spcPts val="0"/>
              </a:spcBef>
              <a:spcAft>
                <a:spcPts val="0"/>
              </a:spcAft>
              <a:buSzPts val="5600"/>
              <a:buNone/>
              <a:defRPr/>
            </a:lvl2pPr>
            <a:lvl3pPr lvl="2" rtl="0">
              <a:lnSpc>
                <a:spcPct val="100000"/>
              </a:lnSpc>
              <a:spcBef>
                <a:spcPts val="0"/>
              </a:spcBef>
              <a:spcAft>
                <a:spcPts val="0"/>
              </a:spcAft>
              <a:buSzPts val="5600"/>
              <a:buNone/>
              <a:defRPr/>
            </a:lvl3pPr>
            <a:lvl4pPr lvl="3" rtl="0">
              <a:lnSpc>
                <a:spcPct val="100000"/>
              </a:lnSpc>
              <a:spcBef>
                <a:spcPts val="0"/>
              </a:spcBef>
              <a:spcAft>
                <a:spcPts val="0"/>
              </a:spcAft>
              <a:buSzPts val="5600"/>
              <a:buNone/>
              <a:defRPr/>
            </a:lvl4pPr>
            <a:lvl5pPr lvl="4" rtl="0">
              <a:lnSpc>
                <a:spcPct val="100000"/>
              </a:lnSpc>
              <a:spcBef>
                <a:spcPts val="0"/>
              </a:spcBef>
              <a:spcAft>
                <a:spcPts val="0"/>
              </a:spcAft>
              <a:buSzPts val="5600"/>
              <a:buNone/>
              <a:defRPr/>
            </a:lvl5pPr>
            <a:lvl6pPr lvl="5" rtl="0">
              <a:lnSpc>
                <a:spcPct val="100000"/>
              </a:lnSpc>
              <a:spcBef>
                <a:spcPts val="0"/>
              </a:spcBef>
              <a:spcAft>
                <a:spcPts val="0"/>
              </a:spcAft>
              <a:buSzPts val="5600"/>
              <a:buNone/>
              <a:defRPr/>
            </a:lvl6pPr>
            <a:lvl7pPr lvl="6" rtl="0">
              <a:lnSpc>
                <a:spcPct val="100000"/>
              </a:lnSpc>
              <a:spcBef>
                <a:spcPts val="0"/>
              </a:spcBef>
              <a:spcAft>
                <a:spcPts val="0"/>
              </a:spcAft>
              <a:buSzPts val="5600"/>
              <a:buNone/>
              <a:defRPr/>
            </a:lvl7pPr>
            <a:lvl8pPr lvl="7" rtl="0">
              <a:lnSpc>
                <a:spcPct val="100000"/>
              </a:lnSpc>
              <a:spcBef>
                <a:spcPts val="0"/>
              </a:spcBef>
              <a:spcAft>
                <a:spcPts val="0"/>
              </a:spcAft>
              <a:buSzPts val="5600"/>
              <a:buNone/>
              <a:defRPr/>
            </a:lvl8pPr>
            <a:lvl9pPr lvl="8" rtl="0">
              <a:lnSpc>
                <a:spcPct val="100000"/>
              </a:lnSpc>
              <a:spcBef>
                <a:spcPts val="0"/>
              </a:spcBef>
              <a:spcAft>
                <a:spcPts val="0"/>
              </a:spcAft>
              <a:buSzPts val="5600"/>
              <a:buNone/>
              <a:defRPr/>
            </a:lvl9pPr>
          </a:lstStyle>
          <a:p/>
        </p:txBody>
      </p:sp>
      <p:sp>
        <p:nvSpPr>
          <p:cNvPr id="1901" name="Google Shape;1901;p168"/>
          <p:cNvSpPr txBox="1"/>
          <p:nvPr>
            <p:ph idx="3" type="body"/>
          </p:nvPr>
        </p:nvSpPr>
        <p:spPr>
          <a:xfrm>
            <a:off x="6614100" y="4114800"/>
            <a:ext cx="5059800" cy="5233200"/>
          </a:xfrm>
          <a:prstGeom prst="rect">
            <a:avLst/>
          </a:prstGeom>
          <a:noFill/>
          <a:ln>
            <a:noFill/>
          </a:ln>
        </p:spPr>
        <p:txBody>
          <a:bodyPr anchorCtr="0" anchor="t" bIns="0" lIns="0" spcFirstLastPara="1" rIns="0" wrap="square" tIns="0">
            <a:noAutofit/>
          </a:bodyPr>
          <a:lstStyle>
            <a:lvl1pPr indent="-406400" lvl="0" marL="457200" rtl="0" algn="l">
              <a:lnSpc>
                <a:spcPct val="90000"/>
              </a:lnSpc>
              <a:spcBef>
                <a:spcPts val="1600"/>
              </a:spcBef>
              <a:spcAft>
                <a:spcPts val="0"/>
              </a:spcAft>
              <a:buClr>
                <a:schemeClr val="dk1"/>
              </a:buClr>
              <a:buSzPts val="2800"/>
              <a:buChar char="●"/>
              <a:defRPr sz="2800"/>
            </a:lvl1pPr>
            <a:lvl2pPr indent="-406400" lvl="1" marL="914400" rtl="0" algn="l">
              <a:lnSpc>
                <a:spcPct val="90000"/>
              </a:lnSpc>
              <a:spcBef>
                <a:spcPts val="800"/>
              </a:spcBef>
              <a:spcAft>
                <a:spcPts val="0"/>
              </a:spcAft>
              <a:buClr>
                <a:schemeClr val="dk1"/>
              </a:buClr>
              <a:buSzPts val="2800"/>
              <a:buChar char="○"/>
              <a:defRPr sz="2800"/>
            </a:lvl2pPr>
            <a:lvl3pPr indent="-406400" lvl="2" marL="1371600" rtl="0" algn="l">
              <a:lnSpc>
                <a:spcPct val="90000"/>
              </a:lnSpc>
              <a:spcBef>
                <a:spcPts val="800"/>
              </a:spcBef>
              <a:spcAft>
                <a:spcPts val="0"/>
              </a:spcAft>
              <a:buClr>
                <a:schemeClr val="dk1"/>
              </a:buClr>
              <a:buSzPts val="2800"/>
              <a:buChar char="■"/>
              <a:defRPr sz="2800"/>
            </a:lvl3pPr>
            <a:lvl4pPr indent="-406400" lvl="3" marL="1828800" rtl="0" algn="l">
              <a:lnSpc>
                <a:spcPct val="90000"/>
              </a:lnSpc>
              <a:spcBef>
                <a:spcPts val="800"/>
              </a:spcBef>
              <a:spcAft>
                <a:spcPts val="0"/>
              </a:spcAft>
              <a:buClr>
                <a:schemeClr val="dk1"/>
              </a:buClr>
              <a:buSzPts val="2800"/>
              <a:buChar char="●"/>
              <a:defRPr sz="2800"/>
            </a:lvl4pPr>
            <a:lvl5pPr indent="-406400" lvl="4" marL="2286000" rtl="0" algn="l">
              <a:lnSpc>
                <a:spcPct val="90000"/>
              </a:lnSpc>
              <a:spcBef>
                <a:spcPts val="800"/>
              </a:spcBef>
              <a:spcAft>
                <a:spcPts val="0"/>
              </a:spcAft>
              <a:buClr>
                <a:schemeClr val="dk1"/>
              </a:buClr>
              <a:buSzPts val="2800"/>
              <a:buChar char="○"/>
              <a:defRPr sz="2800"/>
            </a:lvl5pPr>
            <a:lvl6pPr indent="-406400" lvl="5" marL="2743200" rtl="0" algn="l">
              <a:lnSpc>
                <a:spcPct val="90000"/>
              </a:lnSpc>
              <a:spcBef>
                <a:spcPts val="800"/>
              </a:spcBef>
              <a:spcAft>
                <a:spcPts val="0"/>
              </a:spcAft>
              <a:buClr>
                <a:schemeClr val="dk1"/>
              </a:buClr>
              <a:buSzPts val="2800"/>
              <a:buChar char="■"/>
              <a:defRPr sz="2800"/>
            </a:lvl6pPr>
            <a:lvl7pPr indent="-406400" lvl="6" marL="3200400" rtl="0" algn="l">
              <a:lnSpc>
                <a:spcPct val="90000"/>
              </a:lnSpc>
              <a:spcBef>
                <a:spcPts val="800"/>
              </a:spcBef>
              <a:spcAft>
                <a:spcPts val="0"/>
              </a:spcAft>
              <a:buClr>
                <a:schemeClr val="dk1"/>
              </a:buClr>
              <a:buSzPts val="2800"/>
              <a:buChar char="●"/>
              <a:defRPr sz="2800"/>
            </a:lvl7pPr>
            <a:lvl8pPr indent="-406400" lvl="7" marL="3657600" rtl="0" algn="l">
              <a:lnSpc>
                <a:spcPct val="90000"/>
              </a:lnSpc>
              <a:spcBef>
                <a:spcPts val="800"/>
              </a:spcBef>
              <a:spcAft>
                <a:spcPts val="0"/>
              </a:spcAft>
              <a:buClr>
                <a:schemeClr val="dk1"/>
              </a:buClr>
              <a:buSzPts val="2800"/>
              <a:buChar char="○"/>
              <a:defRPr sz="2800"/>
            </a:lvl8pPr>
            <a:lvl9pPr indent="-406400" lvl="8" marL="4114800" rtl="0" algn="l">
              <a:lnSpc>
                <a:spcPct val="90000"/>
              </a:lnSpc>
              <a:spcBef>
                <a:spcPts val="800"/>
              </a:spcBef>
              <a:spcAft>
                <a:spcPts val="0"/>
              </a:spcAft>
              <a:buClr>
                <a:schemeClr val="dk1"/>
              </a:buClr>
              <a:buSzPts val="2800"/>
              <a:buChar char="■"/>
              <a:defRPr sz="2800"/>
            </a:lvl9pPr>
          </a:lstStyle>
          <a:p/>
        </p:txBody>
      </p:sp>
      <p:sp>
        <p:nvSpPr>
          <p:cNvPr id="1902" name="Google Shape;1902;p168"/>
          <p:cNvSpPr txBox="1"/>
          <p:nvPr>
            <p:ph idx="4" type="body"/>
          </p:nvPr>
        </p:nvSpPr>
        <p:spPr>
          <a:xfrm>
            <a:off x="12487700" y="4114800"/>
            <a:ext cx="5059800" cy="5233200"/>
          </a:xfrm>
          <a:prstGeom prst="rect">
            <a:avLst/>
          </a:prstGeom>
          <a:noFill/>
          <a:ln>
            <a:noFill/>
          </a:ln>
        </p:spPr>
        <p:txBody>
          <a:bodyPr anchorCtr="0" anchor="t" bIns="0" lIns="0" spcFirstLastPara="1" rIns="0" wrap="square" tIns="0">
            <a:noAutofit/>
          </a:bodyPr>
          <a:lstStyle>
            <a:lvl1pPr indent="-406400" lvl="0" marL="457200" rtl="0" algn="l">
              <a:lnSpc>
                <a:spcPct val="90000"/>
              </a:lnSpc>
              <a:spcBef>
                <a:spcPts val="1600"/>
              </a:spcBef>
              <a:spcAft>
                <a:spcPts val="0"/>
              </a:spcAft>
              <a:buClr>
                <a:schemeClr val="dk1"/>
              </a:buClr>
              <a:buSzPts val="2800"/>
              <a:buChar char="●"/>
              <a:defRPr sz="2800"/>
            </a:lvl1pPr>
            <a:lvl2pPr indent="-406400" lvl="1" marL="914400" rtl="0" algn="l">
              <a:lnSpc>
                <a:spcPct val="90000"/>
              </a:lnSpc>
              <a:spcBef>
                <a:spcPts val="800"/>
              </a:spcBef>
              <a:spcAft>
                <a:spcPts val="0"/>
              </a:spcAft>
              <a:buClr>
                <a:schemeClr val="dk1"/>
              </a:buClr>
              <a:buSzPts val="2800"/>
              <a:buChar char="○"/>
              <a:defRPr sz="2800"/>
            </a:lvl2pPr>
            <a:lvl3pPr indent="-406400" lvl="2" marL="1371600" rtl="0" algn="l">
              <a:lnSpc>
                <a:spcPct val="90000"/>
              </a:lnSpc>
              <a:spcBef>
                <a:spcPts val="800"/>
              </a:spcBef>
              <a:spcAft>
                <a:spcPts val="0"/>
              </a:spcAft>
              <a:buClr>
                <a:schemeClr val="dk1"/>
              </a:buClr>
              <a:buSzPts val="2800"/>
              <a:buChar char="■"/>
              <a:defRPr sz="2800"/>
            </a:lvl3pPr>
            <a:lvl4pPr indent="-406400" lvl="3" marL="1828800" rtl="0" algn="l">
              <a:lnSpc>
                <a:spcPct val="90000"/>
              </a:lnSpc>
              <a:spcBef>
                <a:spcPts val="800"/>
              </a:spcBef>
              <a:spcAft>
                <a:spcPts val="0"/>
              </a:spcAft>
              <a:buClr>
                <a:schemeClr val="dk1"/>
              </a:buClr>
              <a:buSzPts val="2800"/>
              <a:buChar char="●"/>
              <a:defRPr sz="2800"/>
            </a:lvl4pPr>
            <a:lvl5pPr indent="-406400" lvl="4" marL="2286000" rtl="0" algn="l">
              <a:lnSpc>
                <a:spcPct val="90000"/>
              </a:lnSpc>
              <a:spcBef>
                <a:spcPts val="800"/>
              </a:spcBef>
              <a:spcAft>
                <a:spcPts val="0"/>
              </a:spcAft>
              <a:buClr>
                <a:schemeClr val="dk1"/>
              </a:buClr>
              <a:buSzPts val="2800"/>
              <a:buChar char="○"/>
              <a:defRPr sz="2800"/>
            </a:lvl5pPr>
            <a:lvl6pPr indent="-406400" lvl="5" marL="2743200" rtl="0" algn="l">
              <a:lnSpc>
                <a:spcPct val="90000"/>
              </a:lnSpc>
              <a:spcBef>
                <a:spcPts val="800"/>
              </a:spcBef>
              <a:spcAft>
                <a:spcPts val="0"/>
              </a:spcAft>
              <a:buClr>
                <a:schemeClr val="dk1"/>
              </a:buClr>
              <a:buSzPts val="2800"/>
              <a:buChar char="■"/>
              <a:defRPr sz="2800"/>
            </a:lvl6pPr>
            <a:lvl7pPr indent="-406400" lvl="6" marL="3200400" rtl="0" algn="l">
              <a:lnSpc>
                <a:spcPct val="90000"/>
              </a:lnSpc>
              <a:spcBef>
                <a:spcPts val="800"/>
              </a:spcBef>
              <a:spcAft>
                <a:spcPts val="0"/>
              </a:spcAft>
              <a:buClr>
                <a:schemeClr val="dk1"/>
              </a:buClr>
              <a:buSzPts val="2800"/>
              <a:buChar char="●"/>
              <a:defRPr sz="2800"/>
            </a:lvl7pPr>
            <a:lvl8pPr indent="-406400" lvl="7" marL="3657600" rtl="0" algn="l">
              <a:lnSpc>
                <a:spcPct val="90000"/>
              </a:lnSpc>
              <a:spcBef>
                <a:spcPts val="800"/>
              </a:spcBef>
              <a:spcAft>
                <a:spcPts val="0"/>
              </a:spcAft>
              <a:buClr>
                <a:schemeClr val="dk1"/>
              </a:buClr>
              <a:buSzPts val="2800"/>
              <a:buChar char="○"/>
              <a:defRPr sz="2800"/>
            </a:lvl8pPr>
            <a:lvl9pPr indent="-406400" lvl="8" marL="4114800" rtl="0" algn="l">
              <a:lnSpc>
                <a:spcPct val="90000"/>
              </a:lnSpc>
              <a:spcBef>
                <a:spcPts val="800"/>
              </a:spcBef>
              <a:spcAft>
                <a:spcPts val="0"/>
              </a:spcAft>
              <a:buClr>
                <a:schemeClr val="dk1"/>
              </a:buClr>
              <a:buSzPts val="2800"/>
              <a:buChar char="■"/>
              <a:defRPr sz="2800"/>
            </a:lvl9pPr>
          </a:lstStyle>
          <a:p/>
        </p:txBody>
      </p:sp>
    </p:spTree>
  </p:cSld>
  <p:clrMapOvr>
    <a:masterClrMapping/>
  </p:clrMapOvr>
  <p:extLst>
    <p:ext uri="{DCECCB84-F9BA-43D5-87BE-67443E8EF086}">
      <p15:sldGuideLst>
        <p15:guide id="1" orient="horz" pos="2592">
          <p15:clr>
            <a:srgbClr val="FA7B17"/>
          </p15:clr>
        </p15:guide>
        <p15:guide id="2" pos="3654">
          <p15:clr>
            <a:srgbClr val="FA7B17"/>
          </p15:clr>
        </p15:guide>
        <p15:guide id="3" pos="4166">
          <p15:clr>
            <a:srgbClr val="FA7B17"/>
          </p15:clr>
        </p15:guide>
        <p15:guide id="4" pos="7354">
          <p15:clr>
            <a:srgbClr val="FA7B17"/>
          </p15:clr>
        </p15:guide>
        <p15:guide id="5" pos="7866">
          <p15:clr>
            <a:srgbClr val="FA7B17"/>
          </p15:clr>
        </p15:guide>
      </p15:sldGuideLst>
    </p:ext>
  </p:extLst>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ubhead x1 2">
  <p:cSld name="BLANK_3_1_1_2_1_4">
    <p:spTree>
      <p:nvGrpSpPr>
        <p:cNvPr id="1903" name="Shape 1903"/>
        <p:cNvGrpSpPr/>
        <p:nvPr/>
      </p:nvGrpSpPr>
      <p:grpSpPr>
        <a:xfrm>
          <a:off x="0" y="0"/>
          <a:ext cx="0" cy="0"/>
          <a:chOff x="0" y="0"/>
          <a:chExt cx="0" cy="0"/>
        </a:xfrm>
      </p:grpSpPr>
      <p:pic>
        <p:nvPicPr>
          <p:cNvPr id="1904" name="Google Shape;1904;p169"/>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1905" name="Google Shape;1905;p169"/>
          <p:cNvSpPr txBox="1"/>
          <p:nvPr>
            <p:ph idx="1" type="subTitle"/>
          </p:nvPr>
        </p:nvSpPr>
        <p:spPr>
          <a:xfrm>
            <a:off x="685800" y="3200400"/>
            <a:ext cx="3457800" cy="14862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1906" name="Google Shape;1906;p169"/>
          <p:cNvSpPr txBox="1"/>
          <p:nvPr>
            <p:ph idx="2" type="body"/>
          </p:nvPr>
        </p:nvSpPr>
        <p:spPr>
          <a:xfrm>
            <a:off x="4572000" y="3200400"/>
            <a:ext cx="6858000" cy="6172200"/>
          </a:xfrm>
          <a:prstGeom prst="rect">
            <a:avLst/>
          </a:prstGeom>
          <a:noFill/>
          <a:ln>
            <a:noFill/>
          </a:ln>
        </p:spPr>
        <p:txBody>
          <a:bodyPr anchorCtr="0" anchor="t" bIns="182850" lIns="182850" spcFirstLastPara="1" rIns="182850" wrap="square" tIns="182850">
            <a:noAutofit/>
          </a:bodyPr>
          <a:lstStyle>
            <a:lvl1pPr indent="-431800" lvl="0" marL="457200" rtl="0">
              <a:lnSpc>
                <a:spcPct val="110000"/>
              </a:lnSpc>
              <a:spcBef>
                <a:spcPts val="0"/>
              </a:spcBef>
              <a:spcAft>
                <a:spcPts val="0"/>
              </a:spcAft>
              <a:buSzPts val="3200"/>
              <a:buChar char="●"/>
              <a:defRPr sz="3200"/>
            </a:lvl1pPr>
            <a:lvl2pPr indent="-431800" lvl="1" marL="914400" rtl="0">
              <a:lnSpc>
                <a:spcPct val="110000"/>
              </a:lnSpc>
              <a:spcBef>
                <a:spcPts val="0"/>
              </a:spcBef>
              <a:spcAft>
                <a:spcPts val="0"/>
              </a:spcAft>
              <a:buSzPts val="3200"/>
              <a:buChar char="○"/>
              <a:defRPr sz="3200"/>
            </a:lvl2pPr>
            <a:lvl3pPr indent="-431800" lvl="2" marL="1371600" rtl="0">
              <a:lnSpc>
                <a:spcPct val="110000"/>
              </a:lnSpc>
              <a:spcBef>
                <a:spcPts val="0"/>
              </a:spcBef>
              <a:spcAft>
                <a:spcPts val="0"/>
              </a:spcAft>
              <a:buSzPts val="3200"/>
              <a:buChar char="■"/>
              <a:defRPr sz="3200"/>
            </a:lvl3pPr>
            <a:lvl4pPr indent="-431800" lvl="3" marL="1828800" rtl="0">
              <a:lnSpc>
                <a:spcPct val="110000"/>
              </a:lnSpc>
              <a:spcBef>
                <a:spcPts val="0"/>
              </a:spcBef>
              <a:spcAft>
                <a:spcPts val="0"/>
              </a:spcAft>
              <a:buSzPts val="3200"/>
              <a:buChar char="●"/>
              <a:defRPr sz="3200"/>
            </a:lvl4pPr>
            <a:lvl5pPr indent="-431800" lvl="4" marL="2286000" rtl="0">
              <a:lnSpc>
                <a:spcPct val="110000"/>
              </a:lnSpc>
              <a:spcBef>
                <a:spcPts val="0"/>
              </a:spcBef>
              <a:spcAft>
                <a:spcPts val="0"/>
              </a:spcAft>
              <a:buSzPts val="3200"/>
              <a:buChar char="○"/>
              <a:defRPr sz="3200"/>
            </a:lvl5pPr>
            <a:lvl6pPr indent="-431800" lvl="5" marL="2743200" rtl="0">
              <a:lnSpc>
                <a:spcPct val="110000"/>
              </a:lnSpc>
              <a:spcBef>
                <a:spcPts val="0"/>
              </a:spcBef>
              <a:spcAft>
                <a:spcPts val="0"/>
              </a:spcAft>
              <a:buSzPts val="3200"/>
              <a:buChar char="■"/>
              <a:defRPr sz="3200"/>
            </a:lvl6pPr>
            <a:lvl7pPr indent="-431800" lvl="6" marL="3200400" rtl="0">
              <a:lnSpc>
                <a:spcPct val="110000"/>
              </a:lnSpc>
              <a:spcBef>
                <a:spcPts val="0"/>
              </a:spcBef>
              <a:spcAft>
                <a:spcPts val="0"/>
              </a:spcAft>
              <a:buSzPts val="3200"/>
              <a:buChar char="●"/>
              <a:defRPr sz="3200"/>
            </a:lvl7pPr>
            <a:lvl8pPr indent="-431800" lvl="7" marL="3657600" rtl="0">
              <a:lnSpc>
                <a:spcPct val="110000"/>
              </a:lnSpc>
              <a:spcBef>
                <a:spcPts val="0"/>
              </a:spcBef>
              <a:spcAft>
                <a:spcPts val="0"/>
              </a:spcAft>
              <a:buSzPts val="3200"/>
              <a:buChar char="○"/>
              <a:defRPr sz="3200"/>
            </a:lvl8pPr>
            <a:lvl9pPr indent="-431800" lvl="8" marL="4114800" rtl="0">
              <a:lnSpc>
                <a:spcPct val="110000"/>
              </a:lnSpc>
              <a:spcBef>
                <a:spcPts val="0"/>
              </a:spcBef>
              <a:spcAft>
                <a:spcPts val="0"/>
              </a:spcAft>
              <a:buSzPts val="3200"/>
              <a:buChar char="■"/>
              <a:defRPr sz="3200"/>
            </a:lvl9pPr>
          </a:lstStyle>
          <a:p/>
        </p:txBody>
      </p:sp>
      <p:sp>
        <p:nvSpPr>
          <p:cNvPr id="1907" name="Google Shape;1907;p169"/>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908" name="Google Shape;1908;p169"/>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ubhead x2 1">
  <p:cSld name="BLANK_3_1_1_2_1_1_1">
    <p:spTree>
      <p:nvGrpSpPr>
        <p:cNvPr id="1909" name="Shape 1909"/>
        <p:cNvGrpSpPr/>
        <p:nvPr/>
      </p:nvGrpSpPr>
      <p:grpSpPr>
        <a:xfrm>
          <a:off x="0" y="0"/>
          <a:ext cx="0" cy="0"/>
          <a:chOff x="0" y="0"/>
          <a:chExt cx="0" cy="0"/>
        </a:xfrm>
      </p:grpSpPr>
      <p:pic>
        <p:nvPicPr>
          <p:cNvPr id="1910" name="Google Shape;1910;p170"/>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1911" name="Google Shape;1911;p170"/>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912" name="Google Shape;1912;p170"/>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913" name="Google Shape;1913;p170"/>
          <p:cNvSpPr txBox="1"/>
          <p:nvPr>
            <p:ph idx="1" type="subTitle"/>
          </p:nvPr>
        </p:nvSpPr>
        <p:spPr>
          <a:xfrm>
            <a:off x="685800" y="5943600"/>
            <a:ext cx="3457800" cy="2514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1914" name="Google Shape;1914;p170"/>
          <p:cNvSpPr txBox="1"/>
          <p:nvPr>
            <p:ph idx="2" type="body"/>
          </p:nvPr>
        </p:nvSpPr>
        <p:spPr>
          <a:xfrm>
            <a:off x="4572000" y="5943600"/>
            <a:ext cx="9144000" cy="2514600"/>
          </a:xfrm>
          <a:prstGeom prst="rect">
            <a:avLst/>
          </a:prstGeom>
          <a:noFill/>
          <a:ln>
            <a:noFill/>
          </a:ln>
        </p:spPr>
        <p:txBody>
          <a:bodyPr anchorCtr="0" anchor="t" bIns="182850" lIns="182850" spcFirstLastPara="1" rIns="182850" wrap="square" tIns="182850">
            <a:noAutofit/>
          </a:bodyPr>
          <a:lstStyle>
            <a:lvl1pPr indent="-431800" lvl="0" marL="457200" rtl="0">
              <a:lnSpc>
                <a:spcPct val="110000"/>
              </a:lnSpc>
              <a:spcBef>
                <a:spcPts val="0"/>
              </a:spcBef>
              <a:spcAft>
                <a:spcPts val="0"/>
              </a:spcAft>
              <a:buSzPts val="3200"/>
              <a:buChar char="●"/>
              <a:defRPr sz="3200"/>
            </a:lvl1pPr>
            <a:lvl2pPr indent="-431800" lvl="1" marL="914400" rtl="0">
              <a:lnSpc>
                <a:spcPct val="110000"/>
              </a:lnSpc>
              <a:spcBef>
                <a:spcPts val="0"/>
              </a:spcBef>
              <a:spcAft>
                <a:spcPts val="0"/>
              </a:spcAft>
              <a:buSzPts val="3200"/>
              <a:buChar char="○"/>
              <a:defRPr sz="3200"/>
            </a:lvl2pPr>
            <a:lvl3pPr indent="-431800" lvl="2" marL="1371600" rtl="0">
              <a:lnSpc>
                <a:spcPct val="110000"/>
              </a:lnSpc>
              <a:spcBef>
                <a:spcPts val="0"/>
              </a:spcBef>
              <a:spcAft>
                <a:spcPts val="0"/>
              </a:spcAft>
              <a:buSzPts val="3200"/>
              <a:buChar char="■"/>
              <a:defRPr sz="3200"/>
            </a:lvl3pPr>
            <a:lvl4pPr indent="-431800" lvl="3" marL="1828800" rtl="0">
              <a:lnSpc>
                <a:spcPct val="110000"/>
              </a:lnSpc>
              <a:spcBef>
                <a:spcPts val="0"/>
              </a:spcBef>
              <a:spcAft>
                <a:spcPts val="0"/>
              </a:spcAft>
              <a:buSzPts val="3200"/>
              <a:buChar char="●"/>
              <a:defRPr sz="3200"/>
            </a:lvl4pPr>
            <a:lvl5pPr indent="-431800" lvl="4" marL="2286000" rtl="0">
              <a:lnSpc>
                <a:spcPct val="110000"/>
              </a:lnSpc>
              <a:spcBef>
                <a:spcPts val="0"/>
              </a:spcBef>
              <a:spcAft>
                <a:spcPts val="0"/>
              </a:spcAft>
              <a:buSzPts val="3200"/>
              <a:buChar char="○"/>
              <a:defRPr sz="3200"/>
            </a:lvl5pPr>
            <a:lvl6pPr indent="-431800" lvl="5" marL="2743200" rtl="0">
              <a:lnSpc>
                <a:spcPct val="110000"/>
              </a:lnSpc>
              <a:spcBef>
                <a:spcPts val="0"/>
              </a:spcBef>
              <a:spcAft>
                <a:spcPts val="0"/>
              </a:spcAft>
              <a:buSzPts val="3200"/>
              <a:buChar char="■"/>
              <a:defRPr sz="3200"/>
            </a:lvl6pPr>
            <a:lvl7pPr indent="-431800" lvl="6" marL="3200400" rtl="0">
              <a:lnSpc>
                <a:spcPct val="110000"/>
              </a:lnSpc>
              <a:spcBef>
                <a:spcPts val="0"/>
              </a:spcBef>
              <a:spcAft>
                <a:spcPts val="0"/>
              </a:spcAft>
              <a:buSzPts val="3200"/>
              <a:buChar char="●"/>
              <a:defRPr sz="3200"/>
            </a:lvl7pPr>
            <a:lvl8pPr indent="-431800" lvl="7" marL="3657600" rtl="0">
              <a:lnSpc>
                <a:spcPct val="110000"/>
              </a:lnSpc>
              <a:spcBef>
                <a:spcPts val="0"/>
              </a:spcBef>
              <a:spcAft>
                <a:spcPts val="0"/>
              </a:spcAft>
              <a:buSzPts val="3200"/>
              <a:buChar char="○"/>
              <a:defRPr sz="3200"/>
            </a:lvl8pPr>
            <a:lvl9pPr indent="-431800" lvl="8" marL="4114800" rtl="0">
              <a:lnSpc>
                <a:spcPct val="110000"/>
              </a:lnSpc>
              <a:spcBef>
                <a:spcPts val="0"/>
              </a:spcBef>
              <a:spcAft>
                <a:spcPts val="0"/>
              </a:spcAft>
              <a:buSzPts val="3200"/>
              <a:buChar char="■"/>
              <a:defRPr sz="3200"/>
            </a:lvl9pPr>
          </a:lstStyle>
          <a:p/>
        </p:txBody>
      </p:sp>
      <p:sp>
        <p:nvSpPr>
          <p:cNvPr id="1915" name="Google Shape;1915;p170"/>
          <p:cNvSpPr txBox="1"/>
          <p:nvPr>
            <p:ph idx="3" type="subTitle"/>
          </p:nvPr>
        </p:nvSpPr>
        <p:spPr>
          <a:xfrm>
            <a:off x="685800" y="3200400"/>
            <a:ext cx="3457800" cy="2514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1916" name="Google Shape;1916;p170"/>
          <p:cNvSpPr txBox="1"/>
          <p:nvPr>
            <p:ph idx="4" type="body"/>
          </p:nvPr>
        </p:nvSpPr>
        <p:spPr>
          <a:xfrm>
            <a:off x="4572000" y="3200400"/>
            <a:ext cx="9144000" cy="2514600"/>
          </a:xfrm>
          <a:prstGeom prst="rect">
            <a:avLst/>
          </a:prstGeom>
          <a:noFill/>
          <a:ln>
            <a:noFill/>
          </a:ln>
        </p:spPr>
        <p:txBody>
          <a:bodyPr anchorCtr="0" anchor="t" bIns="182850" lIns="182850" spcFirstLastPara="1" rIns="182850" wrap="square" tIns="182850">
            <a:noAutofit/>
          </a:bodyPr>
          <a:lstStyle>
            <a:lvl1pPr indent="-431800" lvl="0" marL="457200" rtl="0">
              <a:lnSpc>
                <a:spcPct val="110000"/>
              </a:lnSpc>
              <a:spcBef>
                <a:spcPts val="0"/>
              </a:spcBef>
              <a:spcAft>
                <a:spcPts val="0"/>
              </a:spcAft>
              <a:buSzPts val="3200"/>
              <a:buChar char="●"/>
              <a:defRPr sz="3200"/>
            </a:lvl1pPr>
            <a:lvl2pPr indent="-406400" lvl="1" marL="914400" rtl="0">
              <a:lnSpc>
                <a:spcPct val="115000"/>
              </a:lnSpc>
              <a:spcBef>
                <a:spcPts val="0"/>
              </a:spcBef>
              <a:spcAft>
                <a:spcPts val="0"/>
              </a:spcAft>
              <a:buSzPts val="2800"/>
              <a:buChar char="○"/>
              <a:defRPr sz="2800"/>
            </a:lvl2pPr>
            <a:lvl3pPr indent="-406400" lvl="2" marL="1371600" rtl="0">
              <a:lnSpc>
                <a:spcPct val="115000"/>
              </a:lnSpc>
              <a:spcBef>
                <a:spcPts val="0"/>
              </a:spcBef>
              <a:spcAft>
                <a:spcPts val="0"/>
              </a:spcAft>
              <a:buSzPts val="2800"/>
              <a:buChar char="■"/>
              <a:defRPr sz="2800"/>
            </a:lvl3pPr>
            <a:lvl4pPr indent="-406400" lvl="3" marL="1828800" rtl="0">
              <a:lnSpc>
                <a:spcPct val="115000"/>
              </a:lnSpc>
              <a:spcBef>
                <a:spcPts val="0"/>
              </a:spcBef>
              <a:spcAft>
                <a:spcPts val="0"/>
              </a:spcAft>
              <a:buSzPts val="2800"/>
              <a:buChar char="●"/>
              <a:defRPr sz="2800"/>
            </a:lvl4pPr>
            <a:lvl5pPr indent="-406400" lvl="4" marL="2286000" rtl="0">
              <a:lnSpc>
                <a:spcPct val="115000"/>
              </a:lnSpc>
              <a:spcBef>
                <a:spcPts val="0"/>
              </a:spcBef>
              <a:spcAft>
                <a:spcPts val="0"/>
              </a:spcAft>
              <a:buSzPts val="2800"/>
              <a:buChar char="○"/>
              <a:defRPr sz="2800"/>
            </a:lvl5pPr>
            <a:lvl6pPr indent="-406400" lvl="5" marL="2743200" rtl="0">
              <a:lnSpc>
                <a:spcPct val="115000"/>
              </a:lnSpc>
              <a:spcBef>
                <a:spcPts val="0"/>
              </a:spcBef>
              <a:spcAft>
                <a:spcPts val="0"/>
              </a:spcAft>
              <a:buSzPts val="2800"/>
              <a:buChar char="■"/>
              <a:defRPr sz="2800"/>
            </a:lvl6pPr>
            <a:lvl7pPr indent="-406400" lvl="6" marL="3200400" rtl="0">
              <a:lnSpc>
                <a:spcPct val="115000"/>
              </a:lnSpc>
              <a:spcBef>
                <a:spcPts val="0"/>
              </a:spcBef>
              <a:spcAft>
                <a:spcPts val="0"/>
              </a:spcAft>
              <a:buSzPts val="2800"/>
              <a:buChar char="●"/>
              <a:defRPr sz="2800"/>
            </a:lvl7pPr>
            <a:lvl8pPr indent="-431800" lvl="7" marL="3657600" rtl="0">
              <a:lnSpc>
                <a:spcPct val="110000"/>
              </a:lnSpc>
              <a:spcBef>
                <a:spcPts val="0"/>
              </a:spcBef>
              <a:spcAft>
                <a:spcPts val="0"/>
              </a:spcAft>
              <a:buSzPts val="3200"/>
              <a:buChar char="○"/>
              <a:defRPr sz="3200"/>
            </a:lvl8pPr>
            <a:lvl9pPr indent="-431800" lvl="8" marL="4114800" rtl="0">
              <a:lnSpc>
                <a:spcPct val="110000"/>
              </a:lnSpc>
              <a:spcBef>
                <a:spcPts val="0"/>
              </a:spcBef>
              <a:spcAft>
                <a:spcPts val="0"/>
              </a:spcAft>
              <a:buSzPts val="3200"/>
              <a:buChar char="■"/>
              <a:defRPr sz="3200"/>
            </a:lvl9pPr>
          </a:lstStyle>
          <a:p/>
        </p:txBody>
      </p:sp>
    </p:spTree>
  </p:cSld>
  <p:clrMapOvr>
    <a:masterClrMapping/>
  </p:clrMapOvr>
  <p:extLst>
    <p:ext uri="{DCECCB84-F9BA-43D5-87BE-67443E8EF086}">
      <p15:sldGuideLst>
        <p15:guide id="1" orient="horz" pos="3600">
          <p15:clr>
            <a:schemeClr val="accent4"/>
          </p15:clr>
        </p15:guide>
        <p15:guide id="2" orient="horz" pos="3744">
          <p15:clr>
            <a:schemeClr val="accent4"/>
          </p15:clr>
        </p15:guide>
      </p15:sldGuideLst>
    </p:ext>
  </p:extLst>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Dark">
  <p:cSld name="CUSTOM_25">
    <p:bg>
      <p:bgPr>
        <a:solidFill>
          <a:schemeClr val="dk2"/>
        </a:solidFill>
      </p:bgPr>
    </p:bg>
    <p:spTree>
      <p:nvGrpSpPr>
        <p:cNvPr id="1917" name="Shape 1917"/>
        <p:cNvGrpSpPr/>
        <p:nvPr/>
      </p:nvGrpSpPr>
      <p:grpSpPr>
        <a:xfrm>
          <a:off x="0" y="0"/>
          <a:ext cx="0" cy="0"/>
          <a:chOff x="0" y="0"/>
          <a:chExt cx="0" cy="0"/>
        </a:xfrm>
      </p:grpSpPr>
      <p:sp>
        <p:nvSpPr>
          <p:cNvPr id="1918" name="Google Shape;1918;p171"/>
          <p:cNvSpPr txBox="1"/>
          <p:nvPr>
            <p:ph type="title"/>
          </p:nvPr>
        </p:nvSpPr>
        <p:spPr>
          <a:xfrm>
            <a:off x="1885350" y="3223550"/>
            <a:ext cx="14517000" cy="21738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None/>
              <a:defRPr sz="8000">
                <a:solidFill>
                  <a:srgbClr val="FFFFFF"/>
                </a:solidFill>
              </a:defRPr>
            </a:lvl1pPr>
            <a:lvl2pPr lvl="1" rtl="0">
              <a:lnSpc>
                <a:spcPct val="100000"/>
              </a:lnSpc>
              <a:spcBef>
                <a:spcPts val="0"/>
              </a:spcBef>
              <a:spcAft>
                <a:spcPts val="0"/>
              </a:spcAft>
              <a:buNone/>
              <a:defRPr sz="8000"/>
            </a:lvl2pPr>
            <a:lvl3pPr lvl="2" rtl="0">
              <a:lnSpc>
                <a:spcPct val="100000"/>
              </a:lnSpc>
              <a:spcBef>
                <a:spcPts val="0"/>
              </a:spcBef>
              <a:spcAft>
                <a:spcPts val="0"/>
              </a:spcAft>
              <a:buNone/>
              <a:defRPr sz="8000"/>
            </a:lvl3pPr>
            <a:lvl4pPr lvl="3" rtl="0">
              <a:lnSpc>
                <a:spcPct val="100000"/>
              </a:lnSpc>
              <a:spcBef>
                <a:spcPts val="0"/>
              </a:spcBef>
              <a:spcAft>
                <a:spcPts val="0"/>
              </a:spcAft>
              <a:buNone/>
              <a:defRPr sz="8000"/>
            </a:lvl4pPr>
            <a:lvl5pPr lvl="4" rtl="0">
              <a:lnSpc>
                <a:spcPct val="100000"/>
              </a:lnSpc>
              <a:spcBef>
                <a:spcPts val="0"/>
              </a:spcBef>
              <a:spcAft>
                <a:spcPts val="0"/>
              </a:spcAft>
              <a:buNone/>
              <a:defRPr sz="8000"/>
            </a:lvl5pPr>
            <a:lvl6pPr lvl="5" rtl="0">
              <a:lnSpc>
                <a:spcPct val="100000"/>
              </a:lnSpc>
              <a:spcBef>
                <a:spcPts val="0"/>
              </a:spcBef>
              <a:spcAft>
                <a:spcPts val="0"/>
              </a:spcAft>
              <a:buNone/>
              <a:defRPr sz="8000"/>
            </a:lvl6pPr>
            <a:lvl7pPr lvl="6" rtl="0">
              <a:lnSpc>
                <a:spcPct val="100000"/>
              </a:lnSpc>
              <a:spcBef>
                <a:spcPts val="0"/>
              </a:spcBef>
              <a:spcAft>
                <a:spcPts val="0"/>
              </a:spcAft>
              <a:buNone/>
              <a:defRPr sz="8000"/>
            </a:lvl7pPr>
            <a:lvl8pPr lvl="7" rtl="0">
              <a:lnSpc>
                <a:spcPct val="100000"/>
              </a:lnSpc>
              <a:spcBef>
                <a:spcPts val="0"/>
              </a:spcBef>
              <a:spcAft>
                <a:spcPts val="0"/>
              </a:spcAft>
              <a:buNone/>
              <a:defRPr sz="8000"/>
            </a:lvl8pPr>
            <a:lvl9pPr lvl="8" rtl="0">
              <a:lnSpc>
                <a:spcPct val="100000"/>
              </a:lnSpc>
              <a:spcBef>
                <a:spcPts val="0"/>
              </a:spcBef>
              <a:spcAft>
                <a:spcPts val="0"/>
              </a:spcAft>
              <a:buNone/>
              <a:defRPr sz="8000"/>
            </a:lvl9pPr>
          </a:lstStyle>
          <a:p/>
        </p:txBody>
      </p:sp>
      <p:sp>
        <p:nvSpPr>
          <p:cNvPr id="1919" name="Google Shape;1919;p171"/>
          <p:cNvSpPr txBox="1"/>
          <p:nvPr>
            <p:ph idx="1" type="subTitle"/>
          </p:nvPr>
        </p:nvSpPr>
        <p:spPr>
          <a:xfrm>
            <a:off x="2286000" y="5397257"/>
            <a:ext cx="13716000" cy="2483400"/>
          </a:xfrm>
          <a:prstGeom prst="rect">
            <a:avLst/>
          </a:prstGeom>
          <a:noFill/>
          <a:ln>
            <a:noFill/>
          </a:ln>
        </p:spPr>
        <p:txBody>
          <a:bodyPr anchorCtr="0" anchor="t" bIns="0" lIns="0" spcFirstLastPara="1" rIns="0" wrap="square" tIns="0">
            <a:noAutofit/>
          </a:bodyPr>
          <a:lstStyle>
            <a:lvl1pPr lvl="0" rtl="0" algn="ctr">
              <a:lnSpc>
                <a:spcPct val="100000"/>
              </a:lnSpc>
              <a:spcBef>
                <a:spcPts val="1600"/>
              </a:spcBef>
              <a:spcAft>
                <a:spcPts val="0"/>
              </a:spcAft>
              <a:buClr>
                <a:srgbClr val="FFFFFF"/>
              </a:buClr>
              <a:buSzPts val="3600"/>
              <a:buNone/>
              <a:defRPr sz="3600">
                <a:solidFill>
                  <a:srgbClr val="FFFFFF"/>
                </a:solidFill>
              </a:defRPr>
            </a:lvl1pPr>
            <a:lvl2pPr lvl="1" rtl="0" algn="ctr">
              <a:lnSpc>
                <a:spcPct val="100000"/>
              </a:lnSpc>
              <a:spcBef>
                <a:spcPts val="800"/>
              </a:spcBef>
              <a:spcAft>
                <a:spcPts val="0"/>
              </a:spcAft>
              <a:buClr>
                <a:srgbClr val="FFFFFF"/>
              </a:buClr>
              <a:buSzPts val="3600"/>
              <a:buNone/>
              <a:defRPr sz="3600">
                <a:solidFill>
                  <a:srgbClr val="FFFFFF"/>
                </a:solidFill>
              </a:defRPr>
            </a:lvl2pPr>
            <a:lvl3pPr lvl="2" rtl="0" algn="ctr">
              <a:lnSpc>
                <a:spcPct val="100000"/>
              </a:lnSpc>
              <a:spcBef>
                <a:spcPts val="800"/>
              </a:spcBef>
              <a:spcAft>
                <a:spcPts val="0"/>
              </a:spcAft>
              <a:buClr>
                <a:srgbClr val="FFFFFF"/>
              </a:buClr>
              <a:buSzPts val="3600"/>
              <a:buNone/>
              <a:defRPr sz="3600">
                <a:solidFill>
                  <a:srgbClr val="FFFFFF"/>
                </a:solidFill>
              </a:defRPr>
            </a:lvl3pPr>
            <a:lvl4pPr lvl="3" rtl="0" algn="ctr">
              <a:lnSpc>
                <a:spcPct val="100000"/>
              </a:lnSpc>
              <a:spcBef>
                <a:spcPts val="800"/>
              </a:spcBef>
              <a:spcAft>
                <a:spcPts val="0"/>
              </a:spcAft>
              <a:buClr>
                <a:srgbClr val="FFFFFF"/>
              </a:buClr>
              <a:buSzPts val="3600"/>
              <a:buNone/>
              <a:defRPr sz="3600">
                <a:solidFill>
                  <a:srgbClr val="FFFFFF"/>
                </a:solidFill>
              </a:defRPr>
            </a:lvl4pPr>
            <a:lvl5pPr lvl="4" rtl="0" algn="ctr">
              <a:lnSpc>
                <a:spcPct val="100000"/>
              </a:lnSpc>
              <a:spcBef>
                <a:spcPts val="800"/>
              </a:spcBef>
              <a:spcAft>
                <a:spcPts val="0"/>
              </a:spcAft>
              <a:buClr>
                <a:srgbClr val="FFFFFF"/>
              </a:buClr>
              <a:buSzPts val="3600"/>
              <a:buNone/>
              <a:defRPr sz="3600">
                <a:solidFill>
                  <a:srgbClr val="FFFFFF"/>
                </a:solidFill>
              </a:defRPr>
            </a:lvl5pPr>
            <a:lvl6pPr lvl="5" rtl="0" algn="ctr">
              <a:lnSpc>
                <a:spcPct val="100000"/>
              </a:lnSpc>
              <a:spcBef>
                <a:spcPts val="800"/>
              </a:spcBef>
              <a:spcAft>
                <a:spcPts val="0"/>
              </a:spcAft>
              <a:buClr>
                <a:srgbClr val="FFFFFF"/>
              </a:buClr>
              <a:buSzPts val="3600"/>
              <a:buNone/>
              <a:defRPr sz="3600">
                <a:solidFill>
                  <a:srgbClr val="FFFFFF"/>
                </a:solidFill>
              </a:defRPr>
            </a:lvl6pPr>
            <a:lvl7pPr lvl="6" rtl="0" algn="ctr">
              <a:lnSpc>
                <a:spcPct val="100000"/>
              </a:lnSpc>
              <a:spcBef>
                <a:spcPts val="800"/>
              </a:spcBef>
              <a:spcAft>
                <a:spcPts val="0"/>
              </a:spcAft>
              <a:buClr>
                <a:srgbClr val="FFFFFF"/>
              </a:buClr>
              <a:buSzPts val="3600"/>
              <a:buNone/>
              <a:defRPr sz="3600">
                <a:solidFill>
                  <a:srgbClr val="FFFFFF"/>
                </a:solidFill>
              </a:defRPr>
            </a:lvl7pPr>
            <a:lvl8pPr lvl="7" rtl="0" algn="ctr">
              <a:lnSpc>
                <a:spcPct val="100000"/>
              </a:lnSpc>
              <a:spcBef>
                <a:spcPts val="800"/>
              </a:spcBef>
              <a:spcAft>
                <a:spcPts val="0"/>
              </a:spcAft>
              <a:buClr>
                <a:srgbClr val="FFFFFF"/>
              </a:buClr>
              <a:buSzPts val="3600"/>
              <a:buNone/>
              <a:defRPr sz="3600">
                <a:solidFill>
                  <a:srgbClr val="FFFFFF"/>
                </a:solidFill>
              </a:defRPr>
            </a:lvl8pPr>
            <a:lvl9pPr lvl="8" rtl="0" algn="ctr">
              <a:lnSpc>
                <a:spcPct val="100000"/>
              </a:lnSpc>
              <a:spcBef>
                <a:spcPts val="800"/>
              </a:spcBef>
              <a:spcAft>
                <a:spcPts val="0"/>
              </a:spcAft>
              <a:buClr>
                <a:srgbClr val="FFFFFF"/>
              </a:buClr>
              <a:buSzPts val="3600"/>
              <a:buNone/>
              <a:defRPr sz="3600">
                <a:solidFill>
                  <a:srgbClr val="FFFFFF"/>
                </a:solidFill>
              </a:defRPr>
            </a:lvl9pPr>
          </a:lstStyle>
          <a:p/>
        </p:txBody>
      </p:sp>
      <p:sp>
        <p:nvSpPr>
          <p:cNvPr id="1920" name="Google Shape;1920;p171"/>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rgbClr val="FFFFFF"/>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rgbClr val="FFFFFF"/>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rgbClr val="FFFFFF"/>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rgbClr val="FFFFFF"/>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rgbClr val="FFFFFF"/>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rgbClr val="FFFFFF"/>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rgbClr val="FFFFFF"/>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rgbClr val="FFFFFF"/>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921" name="Google Shape;1921;p171"/>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1">
  <p:cSld name="BLANK_3_4_1">
    <p:spTree>
      <p:nvGrpSpPr>
        <p:cNvPr id="1922" name="Shape 1922"/>
        <p:cNvGrpSpPr/>
        <p:nvPr/>
      </p:nvGrpSpPr>
      <p:grpSpPr>
        <a:xfrm>
          <a:off x="0" y="0"/>
          <a:ext cx="0" cy="0"/>
          <a:chOff x="0" y="0"/>
          <a:chExt cx="0" cy="0"/>
        </a:xfrm>
      </p:grpSpPr>
      <p:sp>
        <p:nvSpPr>
          <p:cNvPr id="1923" name="Google Shape;1923;p172"/>
          <p:cNvSpPr txBox="1"/>
          <p:nvPr>
            <p:ph idx="1" type="body"/>
          </p:nvPr>
        </p:nvSpPr>
        <p:spPr>
          <a:xfrm>
            <a:off x="12420950" y="2383750"/>
            <a:ext cx="5318400" cy="6699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0"/>
              </a:spcBef>
              <a:spcAft>
                <a:spcPts val="0"/>
              </a:spcAft>
              <a:buClr>
                <a:schemeClr val="dk1"/>
              </a:buClr>
              <a:buSzPts val="2800"/>
              <a:buChar char="○"/>
              <a:defRPr sz="2800"/>
            </a:lvl2pPr>
            <a:lvl3pPr indent="-406400" lvl="2" marL="1371600" rtl="0" algn="l">
              <a:lnSpc>
                <a:spcPct val="100000"/>
              </a:lnSpc>
              <a:spcBef>
                <a:spcPts val="0"/>
              </a:spcBef>
              <a:spcAft>
                <a:spcPts val="0"/>
              </a:spcAft>
              <a:buClr>
                <a:schemeClr val="dk1"/>
              </a:buClr>
              <a:buSzPts val="2800"/>
              <a:buChar char="■"/>
              <a:defRPr sz="2800"/>
            </a:lvl3pPr>
            <a:lvl4pPr indent="-406400" lvl="3" marL="1828800" rtl="0" algn="l">
              <a:lnSpc>
                <a:spcPct val="100000"/>
              </a:lnSpc>
              <a:spcBef>
                <a:spcPts val="0"/>
              </a:spcBef>
              <a:spcAft>
                <a:spcPts val="0"/>
              </a:spcAft>
              <a:buClr>
                <a:schemeClr val="dk1"/>
              </a:buClr>
              <a:buSzPts val="2800"/>
              <a:buChar char="●"/>
              <a:defRPr sz="2800"/>
            </a:lvl4pPr>
            <a:lvl5pPr indent="-406400" lvl="4" marL="2286000" rtl="0" algn="l">
              <a:lnSpc>
                <a:spcPct val="100000"/>
              </a:lnSpc>
              <a:spcBef>
                <a:spcPts val="0"/>
              </a:spcBef>
              <a:spcAft>
                <a:spcPts val="0"/>
              </a:spcAft>
              <a:buClr>
                <a:schemeClr val="dk1"/>
              </a:buClr>
              <a:buSzPts val="2800"/>
              <a:buChar char="○"/>
              <a:defRPr sz="2800"/>
            </a:lvl5pPr>
            <a:lvl6pPr indent="-406400" lvl="5" marL="2743200" rtl="0" algn="l">
              <a:lnSpc>
                <a:spcPct val="100000"/>
              </a:lnSpc>
              <a:spcBef>
                <a:spcPts val="0"/>
              </a:spcBef>
              <a:spcAft>
                <a:spcPts val="0"/>
              </a:spcAft>
              <a:buClr>
                <a:schemeClr val="dk1"/>
              </a:buClr>
              <a:buSzPts val="2800"/>
              <a:buChar char="■"/>
              <a:defRPr sz="2800"/>
            </a:lvl6pPr>
            <a:lvl7pPr indent="-406400" lvl="6" marL="3200400" rtl="0" algn="l">
              <a:lnSpc>
                <a:spcPct val="100000"/>
              </a:lnSpc>
              <a:spcBef>
                <a:spcPts val="0"/>
              </a:spcBef>
              <a:spcAft>
                <a:spcPts val="0"/>
              </a:spcAft>
              <a:buClr>
                <a:schemeClr val="dk1"/>
              </a:buClr>
              <a:buSzPts val="2800"/>
              <a:buChar char="●"/>
              <a:defRPr sz="2800"/>
            </a:lvl7pPr>
            <a:lvl8pPr indent="-406400" lvl="7" marL="3657600" rtl="0" algn="l">
              <a:lnSpc>
                <a:spcPct val="100000"/>
              </a:lnSpc>
              <a:spcBef>
                <a:spcPts val="0"/>
              </a:spcBef>
              <a:spcAft>
                <a:spcPts val="0"/>
              </a:spcAft>
              <a:buClr>
                <a:schemeClr val="dk1"/>
              </a:buClr>
              <a:buSzPts val="2800"/>
              <a:buChar char="○"/>
              <a:defRPr sz="2800"/>
            </a:lvl8pPr>
            <a:lvl9pPr indent="-406400" lvl="8" marL="4114800" rtl="0" algn="l">
              <a:lnSpc>
                <a:spcPct val="100000"/>
              </a:lnSpc>
              <a:spcBef>
                <a:spcPts val="0"/>
              </a:spcBef>
              <a:spcAft>
                <a:spcPts val="0"/>
              </a:spcAft>
              <a:buClr>
                <a:schemeClr val="dk1"/>
              </a:buClr>
              <a:buSzPts val="2800"/>
              <a:buChar char="■"/>
              <a:defRPr sz="2800"/>
            </a:lvl9pPr>
          </a:lstStyle>
          <a:p/>
        </p:txBody>
      </p:sp>
      <p:sp>
        <p:nvSpPr>
          <p:cNvPr id="1924" name="Google Shape;1924;p172"/>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Nunito"/>
                <a:ea typeface="Nunito"/>
                <a:cs typeface="Nunito"/>
                <a:sym typeface="Nunito"/>
              </a:defRPr>
            </a:lvl1pPr>
            <a:lvl2pPr indent="0" lvl="1" marL="0" marR="0" rtl="0" algn="r">
              <a:spcBef>
                <a:spcPts val="0"/>
              </a:spcBef>
              <a:buNone/>
              <a:defRPr i="0" sz="1600" u="none" cap="none" strike="noStrike">
                <a:solidFill>
                  <a:schemeClr val="dk1"/>
                </a:solidFill>
                <a:latin typeface="Nunito"/>
                <a:ea typeface="Nunito"/>
                <a:cs typeface="Nunito"/>
                <a:sym typeface="Nunito"/>
              </a:defRPr>
            </a:lvl2pPr>
            <a:lvl3pPr indent="0" lvl="2" marL="0" marR="0" rtl="0" algn="r">
              <a:spcBef>
                <a:spcPts val="0"/>
              </a:spcBef>
              <a:buNone/>
              <a:defRPr i="0" sz="1600" u="none" cap="none" strike="noStrike">
                <a:solidFill>
                  <a:schemeClr val="dk1"/>
                </a:solidFill>
                <a:latin typeface="Nunito"/>
                <a:ea typeface="Nunito"/>
                <a:cs typeface="Nunito"/>
                <a:sym typeface="Nunito"/>
              </a:defRPr>
            </a:lvl3pPr>
            <a:lvl4pPr indent="0" lvl="3" marL="0" marR="0" rtl="0" algn="r">
              <a:spcBef>
                <a:spcPts val="0"/>
              </a:spcBef>
              <a:buNone/>
              <a:defRPr i="0" sz="1600" u="none" cap="none" strike="noStrike">
                <a:solidFill>
                  <a:schemeClr val="dk1"/>
                </a:solidFill>
                <a:latin typeface="Nunito"/>
                <a:ea typeface="Nunito"/>
                <a:cs typeface="Nunito"/>
                <a:sym typeface="Nunito"/>
              </a:defRPr>
            </a:lvl4pPr>
            <a:lvl5pPr indent="0" lvl="4" marL="0" marR="0" rtl="0" algn="r">
              <a:spcBef>
                <a:spcPts val="0"/>
              </a:spcBef>
              <a:buNone/>
              <a:defRPr i="0" sz="1600" u="none" cap="none" strike="noStrike">
                <a:solidFill>
                  <a:schemeClr val="dk1"/>
                </a:solidFill>
                <a:latin typeface="Nunito"/>
                <a:ea typeface="Nunito"/>
                <a:cs typeface="Nunito"/>
                <a:sym typeface="Nunito"/>
              </a:defRPr>
            </a:lvl5pPr>
            <a:lvl6pPr indent="0" lvl="5" marL="0" marR="0" rtl="0" algn="r">
              <a:spcBef>
                <a:spcPts val="0"/>
              </a:spcBef>
              <a:buNone/>
              <a:defRPr i="0" sz="1600" u="none" cap="none" strike="noStrike">
                <a:solidFill>
                  <a:schemeClr val="dk1"/>
                </a:solidFill>
                <a:latin typeface="Nunito"/>
                <a:ea typeface="Nunito"/>
                <a:cs typeface="Nunito"/>
                <a:sym typeface="Nunito"/>
              </a:defRPr>
            </a:lvl6pPr>
            <a:lvl7pPr indent="0" lvl="6" marL="0" marR="0" rtl="0" algn="r">
              <a:spcBef>
                <a:spcPts val="0"/>
              </a:spcBef>
              <a:buNone/>
              <a:defRPr i="0" sz="1600" u="none" cap="none" strike="noStrike">
                <a:solidFill>
                  <a:schemeClr val="dk1"/>
                </a:solidFill>
                <a:latin typeface="Nunito"/>
                <a:ea typeface="Nunito"/>
                <a:cs typeface="Nunito"/>
                <a:sym typeface="Nunito"/>
              </a:defRPr>
            </a:lvl7pPr>
            <a:lvl8pPr indent="0" lvl="7" marL="0" marR="0" rtl="0" algn="r">
              <a:spcBef>
                <a:spcPts val="0"/>
              </a:spcBef>
              <a:buNone/>
              <a:defRPr i="0" sz="1600" u="none" cap="none" strike="noStrike">
                <a:solidFill>
                  <a:schemeClr val="dk1"/>
                </a:solidFill>
                <a:latin typeface="Nunito"/>
                <a:ea typeface="Nunito"/>
                <a:cs typeface="Nunito"/>
                <a:sym typeface="Nunito"/>
              </a:defRPr>
            </a:lvl8pPr>
            <a:lvl9pPr indent="0" lvl="8" marL="0" marR="0" rtl="0" algn="r">
              <a:spcBef>
                <a:spcPts val="0"/>
              </a:spcBef>
              <a:buNone/>
              <a:defRPr i="0" sz="1600" u="none" cap="none" strike="noStrike">
                <a:solidFill>
                  <a:schemeClr val="dk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1925" name="Google Shape;1925;p172"/>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926" name="Google Shape;1926;p172"/>
          <p:cNvSpPr txBox="1"/>
          <p:nvPr>
            <p:ph idx="2" type="body"/>
          </p:nvPr>
        </p:nvSpPr>
        <p:spPr>
          <a:xfrm>
            <a:off x="548650" y="2383750"/>
            <a:ext cx="5318400" cy="6699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0"/>
              </a:spcBef>
              <a:spcAft>
                <a:spcPts val="0"/>
              </a:spcAft>
              <a:buClr>
                <a:schemeClr val="dk1"/>
              </a:buClr>
              <a:buSzPts val="2800"/>
              <a:buChar char="○"/>
              <a:defRPr sz="2800"/>
            </a:lvl2pPr>
            <a:lvl3pPr indent="-406400" lvl="2" marL="1371600" rtl="0" algn="l">
              <a:lnSpc>
                <a:spcPct val="100000"/>
              </a:lnSpc>
              <a:spcBef>
                <a:spcPts val="0"/>
              </a:spcBef>
              <a:spcAft>
                <a:spcPts val="0"/>
              </a:spcAft>
              <a:buClr>
                <a:schemeClr val="dk1"/>
              </a:buClr>
              <a:buSzPts val="2800"/>
              <a:buChar char="■"/>
              <a:defRPr sz="2800"/>
            </a:lvl3pPr>
            <a:lvl4pPr indent="-406400" lvl="3" marL="1828800" rtl="0" algn="l">
              <a:lnSpc>
                <a:spcPct val="100000"/>
              </a:lnSpc>
              <a:spcBef>
                <a:spcPts val="0"/>
              </a:spcBef>
              <a:spcAft>
                <a:spcPts val="0"/>
              </a:spcAft>
              <a:buClr>
                <a:schemeClr val="dk1"/>
              </a:buClr>
              <a:buSzPts val="2800"/>
              <a:buChar char="●"/>
              <a:defRPr sz="2800"/>
            </a:lvl4pPr>
            <a:lvl5pPr indent="-406400" lvl="4" marL="2286000" rtl="0" algn="l">
              <a:lnSpc>
                <a:spcPct val="100000"/>
              </a:lnSpc>
              <a:spcBef>
                <a:spcPts val="0"/>
              </a:spcBef>
              <a:spcAft>
                <a:spcPts val="0"/>
              </a:spcAft>
              <a:buClr>
                <a:schemeClr val="dk1"/>
              </a:buClr>
              <a:buSzPts val="2800"/>
              <a:buChar char="○"/>
              <a:defRPr sz="2800"/>
            </a:lvl5pPr>
            <a:lvl6pPr indent="-406400" lvl="5" marL="2743200" rtl="0" algn="l">
              <a:lnSpc>
                <a:spcPct val="100000"/>
              </a:lnSpc>
              <a:spcBef>
                <a:spcPts val="0"/>
              </a:spcBef>
              <a:spcAft>
                <a:spcPts val="0"/>
              </a:spcAft>
              <a:buClr>
                <a:schemeClr val="dk1"/>
              </a:buClr>
              <a:buSzPts val="2800"/>
              <a:buChar char="■"/>
              <a:defRPr sz="2800"/>
            </a:lvl6pPr>
            <a:lvl7pPr indent="-406400" lvl="6" marL="3200400" rtl="0" algn="l">
              <a:lnSpc>
                <a:spcPct val="100000"/>
              </a:lnSpc>
              <a:spcBef>
                <a:spcPts val="0"/>
              </a:spcBef>
              <a:spcAft>
                <a:spcPts val="0"/>
              </a:spcAft>
              <a:buClr>
                <a:schemeClr val="dk1"/>
              </a:buClr>
              <a:buSzPts val="2800"/>
              <a:buChar char="●"/>
              <a:defRPr sz="2800"/>
            </a:lvl7pPr>
            <a:lvl8pPr indent="-406400" lvl="7" marL="3657600" rtl="0" algn="l">
              <a:lnSpc>
                <a:spcPct val="100000"/>
              </a:lnSpc>
              <a:spcBef>
                <a:spcPts val="0"/>
              </a:spcBef>
              <a:spcAft>
                <a:spcPts val="0"/>
              </a:spcAft>
              <a:buClr>
                <a:schemeClr val="dk1"/>
              </a:buClr>
              <a:buSzPts val="2800"/>
              <a:buChar char="○"/>
              <a:defRPr sz="2800"/>
            </a:lvl8pPr>
            <a:lvl9pPr indent="-406400" lvl="8" marL="4114800" rtl="0" algn="l">
              <a:lnSpc>
                <a:spcPct val="100000"/>
              </a:lnSpc>
              <a:spcBef>
                <a:spcPts val="0"/>
              </a:spcBef>
              <a:spcAft>
                <a:spcPts val="0"/>
              </a:spcAft>
              <a:buClr>
                <a:schemeClr val="dk1"/>
              </a:buClr>
              <a:buSzPts val="2800"/>
              <a:buChar char="■"/>
              <a:defRPr sz="2800"/>
            </a:lvl9pPr>
          </a:lstStyle>
          <a:p/>
        </p:txBody>
      </p:sp>
      <p:sp>
        <p:nvSpPr>
          <p:cNvPr id="1927" name="Google Shape;1927;p172"/>
          <p:cNvSpPr txBox="1"/>
          <p:nvPr>
            <p:ph type="title"/>
          </p:nvPr>
        </p:nvSpPr>
        <p:spPr>
          <a:xfrm>
            <a:off x="548650" y="548649"/>
            <a:ext cx="15773400" cy="1045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None/>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sp>
        <p:nvSpPr>
          <p:cNvPr id="1928" name="Google Shape;1928;p172"/>
          <p:cNvSpPr txBox="1"/>
          <p:nvPr>
            <p:ph idx="3" type="body"/>
          </p:nvPr>
        </p:nvSpPr>
        <p:spPr>
          <a:xfrm>
            <a:off x="6484800" y="2383750"/>
            <a:ext cx="5318400" cy="6699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0"/>
              </a:spcBef>
              <a:spcAft>
                <a:spcPts val="0"/>
              </a:spcAft>
              <a:buClr>
                <a:schemeClr val="dk1"/>
              </a:buClr>
              <a:buSzPts val="2800"/>
              <a:buChar char="○"/>
              <a:defRPr sz="2800"/>
            </a:lvl2pPr>
            <a:lvl3pPr indent="-406400" lvl="2" marL="1371600" rtl="0" algn="l">
              <a:lnSpc>
                <a:spcPct val="100000"/>
              </a:lnSpc>
              <a:spcBef>
                <a:spcPts val="0"/>
              </a:spcBef>
              <a:spcAft>
                <a:spcPts val="0"/>
              </a:spcAft>
              <a:buClr>
                <a:schemeClr val="dk1"/>
              </a:buClr>
              <a:buSzPts val="2800"/>
              <a:buChar char="■"/>
              <a:defRPr sz="2800"/>
            </a:lvl3pPr>
            <a:lvl4pPr indent="-406400" lvl="3" marL="1828800" rtl="0" algn="l">
              <a:lnSpc>
                <a:spcPct val="100000"/>
              </a:lnSpc>
              <a:spcBef>
                <a:spcPts val="0"/>
              </a:spcBef>
              <a:spcAft>
                <a:spcPts val="0"/>
              </a:spcAft>
              <a:buClr>
                <a:schemeClr val="dk1"/>
              </a:buClr>
              <a:buSzPts val="2800"/>
              <a:buChar char="●"/>
              <a:defRPr sz="2800"/>
            </a:lvl4pPr>
            <a:lvl5pPr indent="-406400" lvl="4" marL="2286000" rtl="0" algn="l">
              <a:lnSpc>
                <a:spcPct val="100000"/>
              </a:lnSpc>
              <a:spcBef>
                <a:spcPts val="0"/>
              </a:spcBef>
              <a:spcAft>
                <a:spcPts val="0"/>
              </a:spcAft>
              <a:buClr>
                <a:schemeClr val="dk1"/>
              </a:buClr>
              <a:buSzPts val="2800"/>
              <a:buChar char="○"/>
              <a:defRPr sz="2800"/>
            </a:lvl5pPr>
            <a:lvl6pPr indent="-406400" lvl="5" marL="2743200" rtl="0" algn="l">
              <a:lnSpc>
                <a:spcPct val="100000"/>
              </a:lnSpc>
              <a:spcBef>
                <a:spcPts val="0"/>
              </a:spcBef>
              <a:spcAft>
                <a:spcPts val="0"/>
              </a:spcAft>
              <a:buClr>
                <a:schemeClr val="dk1"/>
              </a:buClr>
              <a:buSzPts val="2800"/>
              <a:buChar char="■"/>
              <a:defRPr sz="2800"/>
            </a:lvl6pPr>
            <a:lvl7pPr indent="-406400" lvl="6" marL="3200400" rtl="0" algn="l">
              <a:lnSpc>
                <a:spcPct val="100000"/>
              </a:lnSpc>
              <a:spcBef>
                <a:spcPts val="0"/>
              </a:spcBef>
              <a:spcAft>
                <a:spcPts val="0"/>
              </a:spcAft>
              <a:buClr>
                <a:schemeClr val="dk1"/>
              </a:buClr>
              <a:buSzPts val="2800"/>
              <a:buChar char="●"/>
              <a:defRPr sz="2800"/>
            </a:lvl7pPr>
            <a:lvl8pPr indent="-406400" lvl="7" marL="3657600" rtl="0" algn="l">
              <a:lnSpc>
                <a:spcPct val="100000"/>
              </a:lnSpc>
              <a:spcBef>
                <a:spcPts val="0"/>
              </a:spcBef>
              <a:spcAft>
                <a:spcPts val="0"/>
              </a:spcAft>
              <a:buClr>
                <a:schemeClr val="dk1"/>
              </a:buClr>
              <a:buSzPts val="2800"/>
              <a:buChar char="○"/>
              <a:defRPr sz="2800"/>
            </a:lvl8pPr>
            <a:lvl9pPr indent="-406400" lvl="8" marL="4114800" rtl="0" algn="l">
              <a:lnSpc>
                <a:spcPct val="100000"/>
              </a:lnSpc>
              <a:spcBef>
                <a:spcPts val="0"/>
              </a:spcBef>
              <a:spcAft>
                <a:spcPts val="0"/>
              </a:spcAft>
              <a:buClr>
                <a:schemeClr val="dk1"/>
              </a:buClr>
              <a:buSzPts val="2800"/>
              <a:buChar char="■"/>
              <a:defRPr sz="2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p:cSld name="CUSTOM_15_1_1_1_1_3">
    <p:spTree>
      <p:nvGrpSpPr>
        <p:cNvPr id="246" name="Shape 246"/>
        <p:cNvGrpSpPr/>
        <p:nvPr/>
      </p:nvGrpSpPr>
      <p:grpSpPr>
        <a:xfrm>
          <a:off x="0" y="0"/>
          <a:ext cx="0" cy="0"/>
          <a:chOff x="0" y="0"/>
          <a:chExt cx="0" cy="0"/>
        </a:xfrm>
      </p:grpSpPr>
      <p:sp>
        <p:nvSpPr>
          <p:cNvPr id="247" name="Google Shape;247;p1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graphicFrame>
        <p:nvGraphicFramePr>
          <p:cNvPr id="248" name="Google Shape;248;p18"/>
          <p:cNvGraphicFramePr/>
          <p:nvPr/>
        </p:nvGraphicFramePr>
        <p:xfrm>
          <a:off x="685800" y="2301413"/>
          <a:ext cx="3000000" cy="3000000"/>
        </p:xfrm>
        <a:graphic>
          <a:graphicData uri="http://schemas.openxmlformats.org/drawingml/2006/table">
            <a:tbl>
              <a:tblPr>
                <a:noFill/>
                <a:tableStyleId>{514D9DBD-60CB-46E0-803A-206F90190A2F}</a:tableStyleId>
              </a:tblPr>
              <a:tblGrid>
                <a:gridCol w="4297650"/>
                <a:gridCol w="4297650"/>
                <a:gridCol w="4297650"/>
                <a:gridCol w="4297650"/>
              </a:tblGrid>
              <a:tr h="696700">
                <a:tc>
                  <a:txBody>
                    <a:bodyPr/>
                    <a:lstStyle/>
                    <a:p>
                      <a:pPr indent="0" lvl="0" marL="0" rtl="0" algn="l">
                        <a:lnSpc>
                          <a:spcPct val="110000"/>
                        </a:lnSpc>
                        <a:spcBef>
                          <a:spcPts val="0"/>
                        </a:spcBef>
                        <a:spcAft>
                          <a:spcPts val="0"/>
                        </a:spcAft>
                        <a:buNone/>
                      </a:pPr>
                      <a:r>
                        <a:t/>
                      </a:r>
                      <a:endParaRPr sz="2000">
                        <a:solidFill>
                          <a:srgbClr val="FFFFFF"/>
                        </a:solidFill>
                        <a:latin typeface="Source Sans Pro"/>
                        <a:ea typeface="Source Sans Pro"/>
                        <a:cs typeface="Source Sans Pro"/>
                        <a:sym typeface="Source Sans Pro"/>
                      </a:endParaRPr>
                    </a:p>
                  </a:txBody>
                  <a:tcPr marT="182850" marB="182850" marR="182850" marL="182850">
                    <a:solidFill>
                      <a:schemeClr val="lt2"/>
                    </a:solidFill>
                  </a:tcPr>
                </a:tc>
                <a:tc>
                  <a:txBody>
                    <a:bodyPr/>
                    <a:lstStyle/>
                    <a:p>
                      <a:pPr indent="0" lvl="0" marL="0" rtl="0" algn="l">
                        <a:lnSpc>
                          <a:spcPct val="110000"/>
                        </a:lnSpc>
                        <a:spcBef>
                          <a:spcPts val="0"/>
                        </a:spcBef>
                        <a:spcAft>
                          <a:spcPts val="0"/>
                        </a:spcAft>
                        <a:buNone/>
                      </a:pPr>
                      <a:r>
                        <a:t/>
                      </a:r>
                      <a:endParaRPr sz="2000">
                        <a:solidFill>
                          <a:srgbClr val="FFFFFF"/>
                        </a:solidFill>
                        <a:latin typeface="Source Sans Pro"/>
                        <a:ea typeface="Source Sans Pro"/>
                        <a:cs typeface="Source Sans Pro"/>
                        <a:sym typeface="Source Sans Pro"/>
                      </a:endParaRPr>
                    </a:p>
                  </a:txBody>
                  <a:tcPr marT="182850" marB="182850" marR="182850" marL="182850">
                    <a:solidFill>
                      <a:schemeClr val="lt2"/>
                    </a:solidFill>
                  </a:tcPr>
                </a:tc>
                <a:tc>
                  <a:txBody>
                    <a:bodyPr/>
                    <a:lstStyle/>
                    <a:p>
                      <a:pPr indent="0" lvl="0" marL="0" rtl="0" algn="l">
                        <a:lnSpc>
                          <a:spcPct val="110000"/>
                        </a:lnSpc>
                        <a:spcBef>
                          <a:spcPts val="0"/>
                        </a:spcBef>
                        <a:spcAft>
                          <a:spcPts val="0"/>
                        </a:spcAft>
                        <a:buNone/>
                      </a:pPr>
                      <a:r>
                        <a:t/>
                      </a:r>
                      <a:endParaRPr sz="2000">
                        <a:solidFill>
                          <a:srgbClr val="FFFFFF"/>
                        </a:solidFill>
                        <a:latin typeface="Source Sans Pro"/>
                        <a:ea typeface="Source Sans Pro"/>
                        <a:cs typeface="Source Sans Pro"/>
                        <a:sym typeface="Source Sans Pro"/>
                      </a:endParaRPr>
                    </a:p>
                  </a:txBody>
                  <a:tcPr marT="182850" marB="182850" marR="182850" marL="182850">
                    <a:solidFill>
                      <a:schemeClr val="lt2"/>
                    </a:solidFill>
                  </a:tcPr>
                </a:tc>
                <a:tc>
                  <a:txBody>
                    <a:bodyPr/>
                    <a:lstStyle/>
                    <a:p>
                      <a:pPr indent="0" lvl="0" marL="0" rtl="0" algn="l">
                        <a:lnSpc>
                          <a:spcPct val="110000"/>
                        </a:lnSpc>
                        <a:spcBef>
                          <a:spcPts val="0"/>
                        </a:spcBef>
                        <a:spcAft>
                          <a:spcPts val="0"/>
                        </a:spcAft>
                        <a:buNone/>
                      </a:pPr>
                      <a:r>
                        <a:t/>
                      </a:r>
                      <a:endParaRPr sz="2000">
                        <a:solidFill>
                          <a:srgbClr val="FFFFFF"/>
                        </a:solidFill>
                        <a:latin typeface="Source Sans Pro"/>
                        <a:ea typeface="Source Sans Pro"/>
                        <a:cs typeface="Source Sans Pro"/>
                        <a:sym typeface="Source Sans Pro"/>
                      </a:endParaRPr>
                    </a:p>
                  </a:txBody>
                  <a:tcPr marT="182850" marB="182850" marR="182850" marL="182850">
                    <a:solidFill>
                      <a:schemeClr val="lt2"/>
                    </a:solidFill>
                  </a:tcPr>
                </a:tc>
              </a:tr>
              <a:tr h="1011600">
                <a:tc>
                  <a:txBody>
                    <a:bodyPr/>
                    <a:lstStyle/>
                    <a:p>
                      <a:pPr indent="0" lvl="0" marL="0" rtl="0" algn="l">
                        <a:lnSpc>
                          <a:spcPct val="110000"/>
                        </a:lnSpc>
                        <a:spcBef>
                          <a:spcPts val="0"/>
                        </a:spcBef>
                        <a:spcAft>
                          <a:spcPts val="0"/>
                        </a:spcAft>
                        <a:buNone/>
                      </a:pPr>
                      <a:r>
                        <a:t/>
                      </a:r>
                      <a:endParaRPr sz="1600">
                        <a:latin typeface="Source Sans Pro"/>
                        <a:ea typeface="Source Sans Pro"/>
                        <a:cs typeface="Source Sans Pro"/>
                        <a:sym typeface="Source Sans Pro"/>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r>
              <a:tr h="1011600">
                <a:tc>
                  <a:txBody>
                    <a:bodyPr/>
                    <a:lstStyle/>
                    <a:p>
                      <a:pPr indent="0" lvl="0" marL="0" rtl="0" algn="l">
                        <a:lnSpc>
                          <a:spcPct val="110000"/>
                        </a:lnSpc>
                        <a:spcBef>
                          <a:spcPts val="0"/>
                        </a:spcBef>
                        <a:spcAft>
                          <a:spcPts val="0"/>
                        </a:spcAft>
                        <a:buNone/>
                      </a:pPr>
                      <a:r>
                        <a:t/>
                      </a:r>
                      <a:endParaRPr sz="1600">
                        <a:latin typeface="Source Sans Pro"/>
                        <a:ea typeface="Source Sans Pro"/>
                        <a:cs typeface="Source Sans Pro"/>
                        <a:sym typeface="Source Sans Pro"/>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r>
              <a:tr h="1011600">
                <a:tc>
                  <a:txBody>
                    <a:bodyPr/>
                    <a:lstStyle/>
                    <a:p>
                      <a:pPr indent="0" lvl="0" marL="0" rtl="0" algn="l">
                        <a:lnSpc>
                          <a:spcPct val="110000"/>
                        </a:lnSpc>
                        <a:spcBef>
                          <a:spcPts val="0"/>
                        </a:spcBef>
                        <a:spcAft>
                          <a:spcPts val="0"/>
                        </a:spcAft>
                        <a:buNone/>
                      </a:pPr>
                      <a:r>
                        <a:t/>
                      </a:r>
                      <a:endParaRPr sz="1600">
                        <a:latin typeface="Source Sans Pro"/>
                        <a:ea typeface="Source Sans Pro"/>
                        <a:cs typeface="Source Sans Pro"/>
                        <a:sym typeface="Source Sans Pro"/>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r>
              <a:tr h="1011600">
                <a:tc>
                  <a:txBody>
                    <a:bodyPr/>
                    <a:lstStyle/>
                    <a:p>
                      <a:pPr indent="0" lvl="0" marL="0" rtl="0" algn="l">
                        <a:lnSpc>
                          <a:spcPct val="110000"/>
                        </a:lnSpc>
                        <a:spcBef>
                          <a:spcPts val="0"/>
                        </a:spcBef>
                        <a:spcAft>
                          <a:spcPts val="0"/>
                        </a:spcAft>
                        <a:buNone/>
                      </a:pPr>
                      <a:r>
                        <a:t/>
                      </a:r>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r>
              <a:tr h="1011600">
                <a:tc>
                  <a:txBody>
                    <a:bodyPr/>
                    <a:lstStyle/>
                    <a:p>
                      <a:pPr indent="0" lvl="0" marL="0" rtl="0" algn="l">
                        <a:lnSpc>
                          <a:spcPct val="110000"/>
                        </a:lnSpc>
                        <a:spcBef>
                          <a:spcPts val="0"/>
                        </a:spcBef>
                        <a:spcAft>
                          <a:spcPts val="0"/>
                        </a:spcAft>
                        <a:buNone/>
                      </a:pPr>
                      <a:r>
                        <a:t/>
                      </a:r>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r>
              <a:tr h="1011600">
                <a:tc>
                  <a:txBody>
                    <a:bodyPr/>
                    <a:lstStyle/>
                    <a:p>
                      <a:pPr indent="0" lvl="0" marL="0" rtl="0" algn="l">
                        <a:lnSpc>
                          <a:spcPct val="110000"/>
                        </a:lnSpc>
                        <a:spcBef>
                          <a:spcPts val="0"/>
                        </a:spcBef>
                        <a:spcAft>
                          <a:spcPts val="0"/>
                        </a:spcAft>
                        <a:buNone/>
                      </a:pPr>
                      <a:r>
                        <a:t/>
                      </a:r>
                      <a:endParaRPr sz="1600">
                        <a:latin typeface="Source Sans Pro"/>
                        <a:ea typeface="Source Sans Pro"/>
                        <a:cs typeface="Source Sans Pro"/>
                        <a:sym typeface="Source Sans Pro"/>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c>
                  <a:txBody>
                    <a:bodyPr/>
                    <a:lstStyle/>
                    <a:p>
                      <a:pPr indent="0" lvl="0" marL="0" rtl="0" algn="l">
                        <a:lnSpc>
                          <a:spcPct val="110000"/>
                        </a:lnSpc>
                        <a:spcBef>
                          <a:spcPts val="0"/>
                        </a:spcBef>
                        <a:spcAft>
                          <a:spcPts val="0"/>
                        </a:spcAft>
                        <a:buNone/>
                      </a:pPr>
                      <a:r>
                        <a:t/>
                      </a:r>
                      <a:endParaRPr/>
                    </a:p>
                  </a:txBody>
                  <a:tcPr marT="182850" marB="182850" marR="182850" marL="182850"/>
                </a:tc>
              </a:tr>
            </a:tbl>
          </a:graphicData>
        </a:graphic>
      </p:graphicFrame>
      <p:sp>
        <p:nvSpPr>
          <p:cNvPr id="249" name="Google Shape;249;p18"/>
          <p:cNvSpPr txBox="1"/>
          <p:nvPr>
            <p:ph type="title"/>
          </p:nvPr>
        </p:nvSpPr>
        <p:spPr>
          <a:xfrm>
            <a:off x="685800" y="3000875"/>
            <a:ext cx="43083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50" name="Google Shape;250;p18"/>
          <p:cNvSpPr txBox="1"/>
          <p:nvPr>
            <p:ph idx="2" type="title"/>
          </p:nvPr>
        </p:nvSpPr>
        <p:spPr>
          <a:xfrm>
            <a:off x="685800" y="4007375"/>
            <a:ext cx="43083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51" name="Google Shape;251;p18"/>
          <p:cNvSpPr txBox="1"/>
          <p:nvPr>
            <p:ph idx="3" type="title"/>
          </p:nvPr>
        </p:nvSpPr>
        <p:spPr>
          <a:xfrm>
            <a:off x="685800" y="5013875"/>
            <a:ext cx="43083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52" name="Google Shape;252;p18"/>
          <p:cNvSpPr txBox="1"/>
          <p:nvPr>
            <p:ph idx="4" type="title"/>
          </p:nvPr>
        </p:nvSpPr>
        <p:spPr>
          <a:xfrm>
            <a:off x="685800" y="6020375"/>
            <a:ext cx="43083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53" name="Google Shape;253;p18"/>
          <p:cNvSpPr txBox="1"/>
          <p:nvPr>
            <p:ph idx="5" type="title"/>
          </p:nvPr>
        </p:nvSpPr>
        <p:spPr>
          <a:xfrm>
            <a:off x="685800" y="7026875"/>
            <a:ext cx="43083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54" name="Google Shape;254;p18"/>
          <p:cNvSpPr txBox="1"/>
          <p:nvPr>
            <p:ph idx="6" type="title"/>
          </p:nvPr>
        </p:nvSpPr>
        <p:spPr>
          <a:xfrm>
            <a:off x="685800" y="8033375"/>
            <a:ext cx="43083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55" name="Google Shape;255;p18"/>
          <p:cNvSpPr txBox="1"/>
          <p:nvPr>
            <p:ph idx="7" type="title"/>
          </p:nvPr>
        </p:nvSpPr>
        <p:spPr>
          <a:xfrm>
            <a:off x="4983450" y="30008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56" name="Google Shape;256;p18"/>
          <p:cNvSpPr txBox="1"/>
          <p:nvPr>
            <p:ph idx="8" type="title"/>
          </p:nvPr>
        </p:nvSpPr>
        <p:spPr>
          <a:xfrm>
            <a:off x="4983450" y="40073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57" name="Google Shape;257;p18"/>
          <p:cNvSpPr txBox="1"/>
          <p:nvPr>
            <p:ph idx="9" type="title"/>
          </p:nvPr>
        </p:nvSpPr>
        <p:spPr>
          <a:xfrm>
            <a:off x="4983450" y="50138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58" name="Google Shape;258;p18"/>
          <p:cNvSpPr txBox="1"/>
          <p:nvPr>
            <p:ph idx="13" type="title"/>
          </p:nvPr>
        </p:nvSpPr>
        <p:spPr>
          <a:xfrm>
            <a:off x="4983450" y="60203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59" name="Google Shape;259;p18"/>
          <p:cNvSpPr txBox="1"/>
          <p:nvPr>
            <p:ph idx="14" type="title"/>
          </p:nvPr>
        </p:nvSpPr>
        <p:spPr>
          <a:xfrm>
            <a:off x="4983450" y="70268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60" name="Google Shape;260;p18"/>
          <p:cNvSpPr txBox="1"/>
          <p:nvPr>
            <p:ph idx="15" type="title"/>
          </p:nvPr>
        </p:nvSpPr>
        <p:spPr>
          <a:xfrm>
            <a:off x="4983450" y="80333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61" name="Google Shape;261;p18"/>
          <p:cNvSpPr txBox="1"/>
          <p:nvPr>
            <p:ph idx="16" type="title"/>
          </p:nvPr>
        </p:nvSpPr>
        <p:spPr>
          <a:xfrm>
            <a:off x="9281150" y="30008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62" name="Google Shape;262;p18"/>
          <p:cNvSpPr txBox="1"/>
          <p:nvPr>
            <p:ph idx="17" type="title"/>
          </p:nvPr>
        </p:nvSpPr>
        <p:spPr>
          <a:xfrm>
            <a:off x="9281150" y="40073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63" name="Google Shape;263;p18"/>
          <p:cNvSpPr txBox="1"/>
          <p:nvPr>
            <p:ph idx="18" type="title"/>
          </p:nvPr>
        </p:nvSpPr>
        <p:spPr>
          <a:xfrm>
            <a:off x="9281150" y="50138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64" name="Google Shape;264;p18"/>
          <p:cNvSpPr txBox="1"/>
          <p:nvPr>
            <p:ph idx="19" type="title"/>
          </p:nvPr>
        </p:nvSpPr>
        <p:spPr>
          <a:xfrm>
            <a:off x="9281150" y="60203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65" name="Google Shape;265;p18"/>
          <p:cNvSpPr txBox="1"/>
          <p:nvPr>
            <p:ph idx="20" type="title"/>
          </p:nvPr>
        </p:nvSpPr>
        <p:spPr>
          <a:xfrm>
            <a:off x="9281150" y="70268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66" name="Google Shape;266;p18"/>
          <p:cNvSpPr txBox="1"/>
          <p:nvPr>
            <p:ph idx="21" type="title"/>
          </p:nvPr>
        </p:nvSpPr>
        <p:spPr>
          <a:xfrm>
            <a:off x="9281150" y="80333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67" name="Google Shape;267;p18"/>
          <p:cNvSpPr txBox="1"/>
          <p:nvPr>
            <p:ph idx="22" type="title"/>
          </p:nvPr>
        </p:nvSpPr>
        <p:spPr>
          <a:xfrm>
            <a:off x="13548950" y="30008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68" name="Google Shape;268;p18"/>
          <p:cNvSpPr txBox="1"/>
          <p:nvPr>
            <p:ph idx="23" type="title"/>
          </p:nvPr>
        </p:nvSpPr>
        <p:spPr>
          <a:xfrm>
            <a:off x="13548950" y="40073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69" name="Google Shape;269;p18"/>
          <p:cNvSpPr txBox="1"/>
          <p:nvPr>
            <p:ph idx="24" type="title"/>
          </p:nvPr>
        </p:nvSpPr>
        <p:spPr>
          <a:xfrm>
            <a:off x="13548950" y="50138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70" name="Google Shape;270;p18"/>
          <p:cNvSpPr txBox="1"/>
          <p:nvPr>
            <p:ph idx="25" type="title"/>
          </p:nvPr>
        </p:nvSpPr>
        <p:spPr>
          <a:xfrm>
            <a:off x="13548950" y="60203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71" name="Google Shape;271;p18"/>
          <p:cNvSpPr txBox="1"/>
          <p:nvPr>
            <p:ph idx="26" type="title"/>
          </p:nvPr>
        </p:nvSpPr>
        <p:spPr>
          <a:xfrm>
            <a:off x="13548950" y="70268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272" name="Google Shape;272;p18"/>
          <p:cNvSpPr txBox="1"/>
          <p:nvPr>
            <p:ph idx="27" type="title"/>
          </p:nvPr>
        </p:nvSpPr>
        <p:spPr>
          <a:xfrm>
            <a:off x="13548950" y="8033363"/>
            <a:ext cx="4267800" cy="1003800"/>
          </a:xfrm>
          <a:prstGeom prst="rect">
            <a:avLst/>
          </a:prstGeom>
        </p:spPr>
        <p:txBody>
          <a:bodyPr anchorCtr="0" anchor="ctr" bIns="0" lIns="182875" spcFirstLastPara="1" rIns="182875" wrap="square" tIns="0">
            <a:noAutofit/>
          </a:bodyPr>
          <a:lstStyle>
            <a:lvl1pPr lvl="0" rtl="0" algn="l">
              <a:lnSpc>
                <a:spcPct val="110000"/>
              </a:lnSpc>
              <a:spcBef>
                <a:spcPts val="0"/>
              </a:spcBef>
              <a:spcAft>
                <a:spcPts val="0"/>
              </a:spcAft>
              <a:buClr>
                <a:schemeClr val="dk1"/>
              </a:buClr>
              <a:buSzPts val="1800"/>
              <a:buNone/>
              <a:defRPr sz="1800">
                <a:solidFill>
                  <a:schemeClr val="dk1"/>
                </a:solidFill>
              </a:defRPr>
            </a:lvl1pPr>
            <a:lvl2pPr lvl="1"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lvl="2"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lvl="3"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lvl="4"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lvl="5"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lvl="6"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lvl="7"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lvl="8" rtl="0">
              <a:lnSpc>
                <a:spcPct val="110000"/>
              </a:lnSpc>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pic>
        <p:nvPicPr>
          <p:cNvPr id="273" name="Google Shape;273;p18"/>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74" name="Google Shape;274;p18"/>
          <p:cNvSpPr txBox="1"/>
          <p:nvPr>
            <p:ph idx="28" type="title"/>
          </p:nvPr>
        </p:nvSpPr>
        <p:spPr>
          <a:xfrm>
            <a:off x="685800" y="914400"/>
            <a:ext cx="16916400" cy="1161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5600"/>
              <a:buFont typeface="Source Sans Pro"/>
              <a:buNone/>
              <a:defRPr i="0" sz="5600" u="none" cap="none" strike="noStrike">
                <a:solidFill>
                  <a:schemeClr val="dk1"/>
                </a:solidFill>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
        <p:nvSpPr>
          <p:cNvPr id="275" name="Google Shape;275;p18"/>
          <p:cNvSpPr txBox="1"/>
          <p:nvPr>
            <p:ph idx="29" type="title"/>
          </p:nvPr>
        </p:nvSpPr>
        <p:spPr>
          <a:xfrm>
            <a:off x="715675" y="2302163"/>
            <a:ext cx="4267800" cy="696000"/>
          </a:xfrm>
          <a:prstGeom prst="rect">
            <a:avLst/>
          </a:prstGeom>
          <a:ln>
            <a:noFill/>
          </a:ln>
        </p:spPr>
        <p:txBody>
          <a:bodyPr anchorCtr="0" anchor="ctr" bIns="0" lIns="182875" spcFirstLastPara="1" rIns="182875" wrap="square" tIns="0">
            <a:noAutofit/>
          </a:bodyPr>
          <a:lstStyle>
            <a:lvl1pPr lvl="0" rtl="0" algn="l">
              <a:spcBef>
                <a:spcPts val="0"/>
              </a:spcBef>
              <a:spcAft>
                <a:spcPts val="0"/>
              </a:spcAft>
              <a:buClr>
                <a:schemeClr val="lt1"/>
              </a:buClr>
              <a:buSzPts val="2000"/>
              <a:buFont typeface="Source Sans Pro"/>
              <a:buNone/>
              <a:defRPr sz="2000">
                <a:solidFill>
                  <a:schemeClr val="lt1"/>
                </a:solidFill>
                <a:latin typeface="Source Sans Pro"/>
                <a:ea typeface="Source Sans Pro"/>
                <a:cs typeface="Source Sans Pro"/>
                <a:sym typeface="Source Sans Pro"/>
              </a:defRPr>
            </a:lvl1pPr>
            <a:lvl2pPr lvl="1" rtl="0">
              <a:spcBef>
                <a:spcPts val="0"/>
              </a:spcBef>
              <a:spcAft>
                <a:spcPts val="0"/>
              </a:spcAft>
              <a:buSzPts val="7200"/>
              <a:buFont typeface="Source Sans Pro"/>
              <a:buNone/>
              <a:defRPr>
                <a:latin typeface="Source Sans Pro"/>
                <a:ea typeface="Source Sans Pro"/>
                <a:cs typeface="Source Sans Pro"/>
                <a:sym typeface="Source Sans Pro"/>
              </a:defRPr>
            </a:lvl2pPr>
            <a:lvl3pPr lvl="2" rtl="0">
              <a:spcBef>
                <a:spcPts val="0"/>
              </a:spcBef>
              <a:spcAft>
                <a:spcPts val="0"/>
              </a:spcAft>
              <a:buSzPts val="7200"/>
              <a:buFont typeface="Source Sans Pro"/>
              <a:buNone/>
              <a:defRPr>
                <a:latin typeface="Source Sans Pro"/>
                <a:ea typeface="Source Sans Pro"/>
                <a:cs typeface="Source Sans Pro"/>
                <a:sym typeface="Source Sans Pro"/>
              </a:defRPr>
            </a:lvl3pPr>
            <a:lvl4pPr lvl="3" rtl="0">
              <a:spcBef>
                <a:spcPts val="0"/>
              </a:spcBef>
              <a:spcAft>
                <a:spcPts val="0"/>
              </a:spcAft>
              <a:buSzPts val="7200"/>
              <a:buFont typeface="Source Sans Pro"/>
              <a:buNone/>
              <a:defRPr>
                <a:latin typeface="Source Sans Pro"/>
                <a:ea typeface="Source Sans Pro"/>
                <a:cs typeface="Source Sans Pro"/>
                <a:sym typeface="Source Sans Pro"/>
              </a:defRPr>
            </a:lvl4pPr>
            <a:lvl5pPr lvl="4" rtl="0">
              <a:spcBef>
                <a:spcPts val="0"/>
              </a:spcBef>
              <a:spcAft>
                <a:spcPts val="0"/>
              </a:spcAft>
              <a:buSzPts val="7200"/>
              <a:buFont typeface="Source Sans Pro"/>
              <a:buNone/>
              <a:defRPr>
                <a:latin typeface="Source Sans Pro"/>
                <a:ea typeface="Source Sans Pro"/>
                <a:cs typeface="Source Sans Pro"/>
                <a:sym typeface="Source Sans Pro"/>
              </a:defRPr>
            </a:lvl5pPr>
            <a:lvl6pPr lvl="5" rtl="0">
              <a:spcBef>
                <a:spcPts val="0"/>
              </a:spcBef>
              <a:spcAft>
                <a:spcPts val="0"/>
              </a:spcAft>
              <a:buSzPts val="7200"/>
              <a:buFont typeface="Source Sans Pro"/>
              <a:buNone/>
              <a:defRPr>
                <a:latin typeface="Source Sans Pro"/>
                <a:ea typeface="Source Sans Pro"/>
                <a:cs typeface="Source Sans Pro"/>
                <a:sym typeface="Source Sans Pro"/>
              </a:defRPr>
            </a:lvl6pPr>
            <a:lvl7pPr lvl="6" rtl="0">
              <a:spcBef>
                <a:spcPts val="0"/>
              </a:spcBef>
              <a:spcAft>
                <a:spcPts val="0"/>
              </a:spcAft>
              <a:buSzPts val="7200"/>
              <a:buFont typeface="Source Sans Pro"/>
              <a:buNone/>
              <a:defRPr>
                <a:latin typeface="Source Sans Pro"/>
                <a:ea typeface="Source Sans Pro"/>
                <a:cs typeface="Source Sans Pro"/>
                <a:sym typeface="Source Sans Pro"/>
              </a:defRPr>
            </a:lvl7pPr>
            <a:lvl8pPr lvl="7" rtl="0">
              <a:spcBef>
                <a:spcPts val="0"/>
              </a:spcBef>
              <a:spcAft>
                <a:spcPts val="0"/>
              </a:spcAft>
              <a:buSzPts val="7200"/>
              <a:buFont typeface="Source Sans Pro"/>
              <a:buNone/>
              <a:defRPr>
                <a:latin typeface="Source Sans Pro"/>
                <a:ea typeface="Source Sans Pro"/>
                <a:cs typeface="Source Sans Pro"/>
                <a:sym typeface="Source Sans Pro"/>
              </a:defRPr>
            </a:lvl8pPr>
            <a:lvl9pPr lvl="8" rtl="0">
              <a:spcBef>
                <a:spcPts val="0"/>
              </a:spcBef>
              <a:spcAft>
                <a:spcPts val="0"/>
              </a:spcAft>
              <a:buSzPts val="7200"/>
              <a:buFont typeface="Source Sans Pro"/>
              <a:buNone/>
              <a:defRPr>
                <a:latin typeface="Source Sans Pro"/>
                <a:ea typeface="Source Sans Pro"/>
                <a:cs typeface="Source Sans Pro"/>
                <a:sym typeface="Source Sans Pro"/>
              </a:defRPr>
            </a:lvl9pPr>
          </a:lstStyle>
          <a:p/>
        </p:txBody>
      </p:sp>
      <p:sp>
        <p:nvSpPr>
          <p:cNvPr id="276" name="Google Shape;276;p18"/>
          <p:cNvSpPr txBox="1"/>
          <p:nvPr>
            <p:ph idx="30" type="title"/>
          </p:nvPr>
        </p:nvSpPr>
        <p:spPr>
          <a:xfrm>
            <a:off x="4983450" y="2302163"/>
            <a:ext cx="4267800" cy="696000"/>
          </a:xfrm>
          <a:prstGeom prst="rect">
            <a:avLst/>
          </a:prstGeom>
          <a:ln>
            <a:noFill/>
          </a:ln>
        </p:spPr>
        <p:txBody>
          <a:bodyPr anchorCtr="0" anchor="ctr" bIns="0" lIns="182875" spcFirstLastPara="1" rIns="182875" wrap="square" tIns="0">
            <a:noAutofit/>
          </a:bodyPr>
          <a:lstStyle>
            <a:lvl1pPr lvl="0" rtl="0" algn="l">
              <a:spcBef>
                <a:spcPts val="0"/>
              </a:spcBef>
              <a:spcAft>
                <a:spcPts val="0"/>
              </a:spcAft>
              <a:buClr>
                <a:schemeClr val="lt1"/>
              </a:buClr>
              <a:buSzPts val="2000"/>
              <a:buFont typeface="Source Sans Pro"/>
              <a:buNone/>
              <a:defRPr sz="2000">
                <a:solidFill>
                  <a:schemeClr val="lt1"/>
                </a:solidFill>
                <a:latin typeface="Source Sans Pro"/>
                <a:ea typeface="Source Sans Pro"/>
                <a:cs typeface="Source Sans Pro"/>
                <a:sym typeface="Source Sans Pro"/>
              </a:defRPr>
            </a:lvl1pPr>
            <a:lvl2pPr lvl="1" rtl="0">
              <a:spcBef>
                <a:spcPts val="0"/>
              </a:spcBef>
              <a:spcAft>
                <a:spcPts val="0"/>
              </a:spcAft>
              <a:buSzPts val="7200"/>
              <a:buFont typeface="Source Sans Pro"/>
              <a:buNone/>
              <a:defRPr>
                <a:latin typeface="Source Sans Pro"/>
                <a:ea typeface="Source Sans Pro"/>
                <a:cs typeface="Source Sans Pro"/>
                <a:sym typeface="Source Sans Pro"/>
              </a:defRPr>
            </a:lvl2pPr>
            <a:lvl3pPr lvl="2" rtl="0">
              <a:spcBef>
                <a:spcPts val="0"/>
              </a:spcBef>
              <a:spcAft>
                <a:spcPts val="0"/>
              </a:spcAft>
              <a:buSzPts val="7200"/>
              <a:buFont typeface="Source Sans Pro"/>
              <a:buNone/>
              <a:defRPr>
                <a:latin typeface="Source Sans Pro"/>
                <a:ea typeface="Source Sans Pro"/>
                <a:cs typeface="Source Sans Pro"/>
                <a:sym typeface="Source Sans Pro"/>
              </a:defRPr>
            </a:lvl3pPr>
            <a:lvl4pPr lvl="3" rtl="0">
              <a:spcBef>
                <a:spcPts val="0"/>
              </a:spcBef>
              <a:spcAft>
                <a:spcPts val="0"/>
              </a:spcAft>
              <a:buSzPts val="7200"/>
              <a:buFont typeface="Source Sans Pro"/>
              <a:buNone/>
              <a:defRPr>
                <a:latin typeface="Source Sans Pro"/>
                <a:ea typeface="Source Sans Pro"/>
                <a:cs typeface="Source Sans Pro"/>
                <a:sym typeface="Source Sans Pro"/>
              </a:defRPr>
            </a:lvl4pPr>
            <a:lvl5pPr lvl="4" rtl="0">
              <a:spcBef>
                <a:spcPts val="0"/>
              </a:spcBef>
              <a:spcAft>
                <a:spcPts val="0"/>
              </a:spcAft>
              <a:buSzPts val="7200"/>
              <a:buFont typeface="Source Sans Pro"/>
              <a:buNone/>
              <a:defRPr>
                <a:latin typeface="Source Sans Pro"/>
                <a:ea typeface="Source Sans Pro"/>
                <a:cs typeface="Source Sans Pro"/>
                <a:sym typeface="Source Sans Pro"/>
              </a:defRPr>
            </a:lvl5pPr>
            <a:lvl6pPr lvl="5" rtl="0">
              <a:spcBef>
                <a:spcPts val="0"/>
              </a:spcBef>
              <a:spcAft>
                <a:spcPts val="0"/>
              </a:spcAft>
              <a:buSzPts val="7200"/>
              <a:buFont typeface="Source Sans Pro"/>
              <a:buNone/>
              <a:defRPr>
                <a:latin typeface="Source Sans Pro"/>
                <a:ea typeface="Source Sans Pro"/>
                <a:cs typeface="Source Sans Pro"/>
                <a:sym typeface="Source Sans Pro"/>
              </a:defRPr>
            </a:lvl6pPr>
            <a:lvl7pPr lvl="6" rtl="0">
              <a:spcBef>
                <a:spcPts val="0"/>
              </a:spcBef>
              <a:spcAft>
                <a:spcPts val="0"/>
              </a:spcAft>
              <a:buSzPts val="7200"/>
              <a:buFont typeface="Source Sans Pro"/>
              <a:buNone/>
              <a:defRPr>
                <a:latin typeface="Source Sans Pro"/>
                <a:ea typeface="Source Sans Pro"/>
                <a:cs typeface="Source Sans Pro"/>
                <a:sym typeface="Source Sans Pro"/>
              </a:defRPr>
            </a:lvl7pPr>
            <a:lvl8pPr lvl="7" rtl="0">
              <a:spcBef>
                <a:spcPts val="0"/>
              </a:spcBef>
              <a:spcAft>
                <a:spcPts val="0"/>
              </a:spcAft>
              <a:buSzPts val="7200"/>
              <a:buFont typeface="Source Sans Pro"/>
              <a:buNone/>
              <a:defRPr>
                <a:latin typeface="Source Sans Pro"/>
                <a:ea typeface="Source Sans Pro"/>
                <a:cs typeface="Source Sans Pro"/>
                <a:sym typeface="Source Sans Pro"/>
              </a:defRPr>
            </a:lvl8pPr>
            <a:lvl9pPr lvl="8" rtl="0">
              <a:spcBef>
                <a:spcPts val="0"/>
              </a:spcBef>
              <a:spcAft>
                <a:spcPts val="0"/>
              </a:spcAft>
              <a:buSzPts val="7200"/>
              <a:buFont typeface="Source Sans Pro"/>
              <a:buNone/>
              <a:defRPr>
                <a:latin typeface="Source Sans Pro"/>
                <a:ea typeface="Source Sans Pro"/>
                <a:cs typeface="Source Sans Pro"/>
                <a:sym typeface="Source Sans Pro"/>
              </a:defRPr>
            </a:lvl9pPr>
          </a:lstStyle>
          <a:p/>
        </p:txBody>
      </p:sp>
      <p:sp>
        <p:nvSpPr>
          <p:cNvPr id="277" name="Google Shape;277;p18"/>
          <p:cNvSpPr txBox="1"/>
          <p:nvPr>
            <p:ph idx="31" type="title"/>
          </p:nvPr>
        </p:nvSpPr>
        <p:spPr>
          <a:xfrm>
            <a:off x="9281150" y="2302163"/>
            <a:ext cx="4267800" cy="696000"/>
          </a:xfrm>
          <a:prstGeom prst="rect">
            <a:avLst/>
          </a:prstGeom>
          <a:ln>
            <a:noFill/>
          </a:ln>
        </p:spPr>
        <p:txBody>
          <a:bodyPr anchorCtr="0" anchor="ctr" bIns="0" lIns="182875" spcFirstLastPara="1" rIns="182875" wrap="square" tIns="0">
            <a:noAutofit/>
          </a:bodyPr>
          <a:lstStyle>
            <a:lvl1pPr lvl="0" rtl="0" algn="l">
              <a:spcBef>
                <a:spcPts val="0"/>
              </a:spcBef>
              <a:spcAft>
                <a:spcPts val="0"/>
              </a:spcAft>
              <a:buClr>
                <a:schemeClr val="lt1"/>
              </a:buClr>
              <a:buSzPts val="2000"/>
              <a:buFont typeface="Source Sans Pro"/>
              <a:buNone/>
              <a:defRPr sz="2000">
                <a:solidFill>
                  <a:schemeClr val="lt1"/>
                </a:solidFill>
                <a:latin typeface="Source Sans Pro"/>
                <a:ea typeface="Source Sans Pro"/>
                <a:cs typeface="Source Sans Pro"/>
                <a:sym typeface="Source Sans Pro"/>
              </a:defRPr>
            </a:lvl1pPr>
            <a:lvl2pPr lvl="1" rtl="0">
              <a:spcBef>
                <a:spcPts val="0"/>
              </a:spcBef>
              <a:spcAft>
                <a:spcPts val="0"/>
              </a:spcAft>
              <a:buSzPts val="7200"/>
              <a:buFont typeface="Source Sans Pro"/>
              <a:buNone/>
              <a:defRPr>
                <a:latin typeface="Source Sans Pro"/>
                <a:ea typeface="Source Sans Pro"/>
                <a:cs typeface="Source Sans Pro"/>
                <a:sym typeface="Source Sans Pro"/>
              </a:defRPr>
            </a:lvl2pPr>
            <a:lvl3pPr lvl="2" rtl="0">
              <a:spcBef>
                <a:spcPts val="0"/>
              </a:spcBef>
              <a:spcAft>
                <a:spcPts val="0"/>
              </a:spcAft>
              <a:buSzPts val="7200"/>
              <a:buFont typeface="Source Sans Pro"/>
              <a:buNone/>
              <a:defRPr>
                <a:latin typeface="Source Sans Pro"/>
                <a:ea typeface="Source Sans Pro"/>
                <a:cs typeface="Source Sans Pro"/>
                <a:sym typeface="Source Sans Pro"/>
              </a:defRPr>
            </a:lvl3pPr>
            <a:lvl4pPr lvl="3" rtl="0">
              <a:spcBef>
                <a:spcPts val="0"/>
              </a:spcBef>
              <a:spcAft>
                <a:spcPts val="0"/>
              </a:spcAft>
              <a:buSzPts val="7200"/>
              <a:buFont typeface="Source Sans Pro"/>
              <a:buNone/>
              <a:defRPr>
                <a:latin typeface="Source Sans Pro"/>
                <a:ea typeface="Source Sans Pro"/>
                <a:cs typeface="Source Sans Pro"/>
                <a:sym typeface="Source Sans Pro"/>
              </a:defRPr>
            </a:lvl4pPr>
            <a:lvl5pPr lvl="4" rtl="0">
              <a:spcBef>
                <a:spcPts val="0"/>
              </a:spcBef>
              <a:spcAft>
                <a:spcPts val="0"/>
              </a:spcAft>
              <a:buSzPts val="7200"/>
              <a:buFont typeface="Source Sans Pro"/>
              <a:buNone/>
              <a:defRPr>
                <a:latin typeface="Source Sans Pro"/>
                <a:ea typeface="Source Sans Pro"/>
                <a:cs typeface="Source Sans Pro"/>
                <a:sym typeface="Source Sans Pro"/>
              </a:defRPr>
            </a:lvl5pPr>
            <a:lvl6pPr lvl="5" rtl="0">
              <a:spcBef>
                <a:spcPts val="0"/>
              </a:spcBef>
              <a:spcAft>
                <a:spcPts val="0"/>
              </a:spcAft>
              <a:buSzPts val="7200"/>
              <a:buFont typeface="Source Sans Pro"/>
              <a:buNone/>
              <a:defRPr>
                <a:latin typeface="Source Sans Pro"/>
                <a:ea typeface="Source Sans Pro"/>
                <a:cs typeface="Source Sans Pro"/>
                <a:sym typeface="Source Sans Pro"/>
              </a:defRPr>
            </a:lvl6pPr>
            <a:lvl7pPr lvl="6" rtl="0">
              <a:spcBef>
                <a:spcPts val="0"/>
              </a:spcBef>
              <a:spcAft>
                <a:spcPts val="0"/>
              </a:spcAft>
              <a:buSzPts val="7200"/>
              <a:buFont typeface="Source Sans Pro"/>
              <a:buNone/>
              <a:defRPr>
                <a:latin typeface="Source Sans Pro"/>
                <a:ea typeface="Source Sans Pro"/>
                <a:cs typeface="Source Sans Pro"/>
                <a:sym typeface="Source Sans Pro"/>
              </a:defRPr>
            </a:lvl7pPr>
            <a:lvl8pPr lvl="7" rtl="0">
              <a:spcBef>
                <a:spcPts val="0"/>
              </a:spcBef>
              <a:spcAft>
                <a:spcPts val="0"/>
              </a:spcAft>
              <a:buSzPts val="7200"/>
              <a:buFont typeface="Source Sans Pro"/>
              <a:buNone/>
              <a:defRPr>
                <a:latin typeface="Source Sans Pro"/>
                <a:ea typeface="Source Sans Pro"/>
                <a:cs typeface="Source Sans Pro"/>
                <a:sym typeface="Source Sans Pro"/>
              </a:defRPr>
            </a:lvl8pPr>
            <a:lvl9pPr lvl="8" rtl="0">
              <a:spcBef>
                <a:spcPts val="0"/>
              </a:spcBef>
              <a:spcAft>
                <a:spcPts val="0"/>
              </a:spcAft>
              <a:buSzPts val="7200"/>
              <a:buFont typeface="Source Sans Pro"/>
              <a:buNone/>
              <a:defRPr>
                <a:latin typeface="Source Sans Pro"/>
                <a:ea typeface="Source Sans Pro"/>
                <a:cs typeface="Source Sans Pro"/>
                <a:sym typeface="Source Sans Pro"/>
              </a:defRPr>
            </a:lvl9pPr>
          </a:lstStyle>
          <a:p/>
        </p:txBody>
      </p:sp>
      <p:sp>
        <p:nvSpPr>
          <p:cNvPr id="278" name="Google Shape;278;p18"/>
          <p:cNvSpPr txBox="1"/>
          <p:nvPr>
            <p:ph idx="32" type="title"/>
          </p:nvPr>
        </p:nvSpPr>
        <p:spPr>
          <a:xfrm>
            <a:off x="13578850" y="2302163"/>
            <a:ext cx="4267800" cy="696000"/>
          </a:xfrm>
          <a:prstGeom prst="rect">
            <a:avLst/>
          </a:prstGeom>
          <a:ln>
            <a:noFill/>
          </a:ln>
        </p:spPr>
        <p:txBody>
          <a:bodyPr anchorCtr="0" anchor="ctr" bIns="0" lIns="182875" spcFirstLastPara="1" rIns="182875" wrap="square" tIns="0">
            <a:noAutofit/>
          </a:bodyPr>
          <a:lstStyle>
            <a:lvl1pPr lvl="0" rtl="0" algn="l">
              <a:spcBef>
                <a:spcPts val="0"/>
              </a:spcBef>
              <a:spcAft>
                <a:spcPts val="0"/>
              </a:spcAft>
              <a:buClr>
                <a:schemeClr val="lt1"/>
              </a:buClr>
              <a:buSzPts val="2000"/>
              <a:buFont typeface="Source Sans Pro"/>
              <a:buNone/>
              <a:defRPr sz="2000">
                <a:solidFill>
                  <a:schemeClr val="lt1"/>
                </a:solidFill>
                <a:latin typeface="Source Sans Pro"/>
                <a:ea typeface="Source Sans Pro"/>
                <a:cs typeface="Source Sans Pro"/>
                <a:sym typeface="Source Sans Pro"/>
              </a:defRPr>
            </a:lvl1pPr>
            <a:lvl2pPr lvl="1" rtl="0">
              <a:spcBef>
                <a:spcPts val="0"/>
              </a:spcBef>
              <a:spcAft>
                <a:spcPts val="0"/>
              </a:spcAft>
              <a:buSzPts val="7200"/>
              <a:buFont typeface="Source Sans Pro"/>
              <a:buNone/>
              <a:defRPr>
                <a:latin typeface="Source Sans Pro"/>
                <a:ea typeface="Source Sans Pro"/>
                <a:cs typeface="Source Sans Pro"/>
                <a:sym typeface="Source Sans Pro"/>
              </a:defRPr>
            </a:lvl2pPr>
            <a:lvl3pPr lvl="2" rtl="0">
              <a:spcBef>
                <a:spcPts val="0"/>
              </a:spcBef>
              <a:spcAft>
                <a:spcPts val="0"/>
              </a:spcAft>
              <a:buSzPts val="7200"/>
              <a:buFont typeface="Source Sans Pro"/>
              <a:buNone/>
              <a:defRPr>
                <a:latin typeface="Source Sans Pro"/>
                <a:ea typeface="Source Sans Pro"/>
                <a:cs typeface="Source Sans Pro"/>
                <a:sym typeface="Source Sans Pro"/>
              </a:defRPr>
            </a:lvl3pPr>
            <a:lvl4pPr lvl="3" rtl="0">
              <a:spcBef>
                <a:spcPts val="0"/>
              </a:spcBef>
              <a:spcAft>
                <a:spcPts val="0"/>
              </a:spcAft>
              <a:buSzPts val="7200"/>
              <a:buFont typeface="Source Sans Pro"/>
              <a:buNone/>
              <a:defRPr>
                <a:latin typeface="Source Sans Pro"/>
                <a:ea typeface="Source Sans Pro"/>
                <a:cs typeface="Source Sans Pro"/>
                <a:sym typeface="Source Sans Pro"/>
              </a:defRPr>
            </a:lvl4pPr>
            <a:lvl5pPr lvl="4" rtl="0">
              <a:spcBef>
                <a:spcPts val="0"/>
              </a:spcBef>
              <a:spcAft>
                <a:spcPts val="0"/>
              </a:spcAft>
              <a:buSzPts val="7200"/>
              <a:buFont typeface="Source Sans Pro"/>
              <a:buNone/>
              <a:defRPr>
                <a:latin typeface="Source Sans Pro"/>
                <a:ea typeface="Source Sans Pro"/>
                <a:cs typeface="Source Sans Pro"/>
                <a:sym typeface="Source Sans Pro"/>
              </a:defRPr>
            </a:lvl5pPr>
            <a:lvl6pPr lvl="5" rtl="0">
              <a:spcBef>
                <a:spcPts val="0"/>
              </a:spcBef>
              <a:spcAft>
                <a:spcPts val="0"/>
              </a:spcAft>
              <a:buSzPts val="7200"/>
              <a:buFont typeface="Source Sans Pro"/>
              <a:buNone/>
              <a:defRPr>
                <a:latin typeface="Source Sans Pro"/>
                <a:ea typeface="Source Sans Pro"/>
                <a:cs typeface="Source Sans Pro"/>
                <a:sym typeface="Source Sans Pro"/>
              </a:defRPr>
            </a:lvl6pPr>
            <a:lvl7pPr lvl="6" rtl="0">
              <a:spcBef>
                <a:spcPts val="0"/>
              </a:spcBef>
              <a:spcAft>
                <a:spcPts val="0"/>
              </a:spcAft>
              <a:buSzPts val="7200"/>
              <a:buFont typeface="Source Sans Pro"/>
              <a:buNone/>
              <a:defRPr>
                <a:latin typeface="Source Sans Pro"/>
                <a:ea typeface="Source Sans Pro"/>
                <a:cs typeface="Source Sans Pro"/>
                <a:sym typeface="Source Sans Pro"/>
              </a:defRPr>
            </a:lvl7pPr>
            <a:lvl8pPr lvl="7" rtl="0">
              <a:spcBef>
                <a:spcPts val="0"/>
              </a:spcBef>
              <a:spcAft>
                <a:spcPts val="0"/>
              </a:spcAft>
              <a:buSzPts val="7200"/>
              <a:buFont typeface="Source Sans Pro"/>
              <a:buNone/>
              <a:defRPr>
                <a:latin typeface="Source Sans Pro"/>
                <a:ea typeface="Source Sans Pro"/>
                <a:cs typeface="Source Sans Pro"/>
                <a:sym typeface="Source Sans Pro"/>
              </a:defRPr>
            </a:lvl8pPr>
            <a:lvl9pPr lvl="8" rtl="0">
              <a:spcBef>
                <a:spcPts val="0"/>
              </a:spcBef>
              <a:spcAft>
                <a:spcPts val="0"/>
              </a:spcAft>
              <a:buSzPts val="7200"/>
              <a:buFont typeface="Source Sans Pro"/>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ubhead x1 3">
  <p:cSld name="BLANK_3_1_1_2_1_5">
    <p:spTree>
      <p:nvGrpSpPr>
        <p:cNvPr id="1929" name="Shape 1929"/>
        <p:cNvGrpSpPr/>
        <p:nvPr/>
      </p:nvGrpSpPr>
      <p:grpSpPr>
        <a:xfrm>
          <a:off x="0" y="0"/>
          <a:ext cx="0" cy="0"/>
          <a:chOff x="0" y="0"/>
          <a:chExt cx="0" cy="0"/>
        </a:xfrm>
      </p:grpSpPr>
      <p:pic>
        <p:nvPicPr>
          <p:cNvPr id="1930" name="Google Shape;1930;p173"/>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1931" name="Google Shape;1931;p173"/>
          <p:cNvSpPr txBox="1"/>
          <p:nvPr>
            <p:ph idx="1" type="subTitle"/>
          </p:nvPr>
        </p:nvSpPr>
        <p:spPr>
          <a:xfrm>
            <a:off x="685800" y="3200400"/>
            <a:ext cx="3457800" cy="14862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1932" name="Google Shape;1932;p173"/>
          <p:cNvSpPr txBox="1"/>
          <p:nvPr>
            <p:ph idx="2" type="body"/>
          </p:nvPr>
        </p:nvSpPr>
        <p:spPr>
          <a:xfrm>
            <a:off x="4572000" y="3200400"/>
            <a:ext cx="6858000" cy="6172200"/>
          </a:xfrm>
          <a:prstGeom prst="rect">
            <a:avLst/>
          </a:prstGeom>
          <a:noFill/>
          <a:ln>
            <a:noFill/>
          </a:ln>
        </p:spPr>
        <p:txBody>
          <a:bodyPr anchorCtr="0" anchor="t" bIns="182850" lIns="182850" spcFirstLastPara="1" rIns="182850" wrap="square" tIns="182850">
            <a:noAutofit/>
          </a:bodyPr>
          <a:lstStyle>
            <a:lvl1pPr indent="-431800" lvl="0" marL="457200" rtl="0">
              <a:lnSpc>
                <a:spcPct val="110000"/>
              </a:lnSpc>
              <a:spcBef>
                <a:spcPts val="0"/>
              </a:spcBef>
              <a:spcAft>
                <a:spcPts val="0"/>
              </a:spcAft>
              <a:buSzPts val="3200"/>
              <a:buChar char="●"/>
              <a:defRPr sz="3200"/>
            </a:lvl1pPr>
            <a:lvl2pPr indent="-431800" lvl="1" marL="914400" rtl="0">
              <a:lnSpc>
                <a:spcPct val="110000"/>
              </a:lnSpc>
              <a:spcBef>
                <a:spcPts val="0"/>
              </a:spcBef>
              <a:spcAft>
                <a:spcPts val="0"/>
              </a:spcAft>
              <a:buSzPts val="3200"/>
              <a:buChar char="○"/>
              <a:defRPr sz="3200"/>
            </a:lvl2pPr>
            <a:lvl3pPr indent="-431800" lvl="2" marL="1371600" rtl="0">
              <a:lnSpc>
                <a:spcPct val="110000"/>
              </a:lnSpc>
              <a:spcBef>
                <a:spcPts val="0"/>
              </a:spcBef>
              <a:spcAft>
                <a:spcPts val="0"/>
              </a:spcAft>
              <a:buSzPts val="3200"/>
              <a:buChar char="■"/>
              <a:defRPr sz="3200"/>
            </a:lvl3pPr>
            <a:lvl4pPr indent="-431800" lvl="3" marL="1828800" rtl="0">
              <a:lnSpc>
                <a:spcPct val="110000"/>
              </a:lnSpc>
              <a:spcBef>
                <a:spcPts val="0"/>
              </a:spcBef>
              <a:spcAft>
                <a:spcPts val="0"/>
              </a:spcAft>
              <a:buSzPts val="3200"/>
              <a:buChar char="●"/>
              <a:defRPr sz="3200"/>
            </a:lvl4pPr>
            <a:lvl5pPr indent="-431800" lvl="4" marL="2286000" rtl="0">
              <a:lnSpc>
                <a:spcPct val="110000"/>
              </a:lnSpc>
              <a:spcBef>
                <a:spcPts val="0"/>
              </a:spcBef>
              <a:spcAft>
                <a:spcPts val="0"/>
              </a:spcAft>
              <a:buSzPts val="3200"/>
              <a:buChar char="○"/>
              <a:defRPr sz="3200"/>
            </a:lvl5pPr>
            <a:lvl6pPr indent="-431800" lvl="5" marL="2743200" rtl="0">
              <a:lnSpc>
                <a:spcPct val="110000"/>
              </a:lnSpc>
              <a:spcBef>
                <a:spcPts val="0"/>
              </a:spcBef>
              <a:spcAft>
                <a:spcPts val="0"/>
              </a:spcAft>
              <a:buSzPts val="3200"/>
              <a:buChar char="■"/>
              <a:defRPr sz="3200"/>
            </a:lvl6pPr>
            <a:lvl7pPr indent="-431800" lvl="6" marL="3200400" rtl="0">
              <a:lnSpc>
                <a:spcPct val="110000"/>
              </a:lnSpc>
              <a:spcBef>
                <a:spcPts val="0"/>
              </a:spcBef>
              <a:spcAft>
                <a:spcPts val="0"/>
              </a:spcAft>
              <a:buSzPts val="3200"/>
              <a:buChar char="●"/>
              <a:defRPr sz="3200"/>
            </a:lvl7pPr>
            <a:lvl8pPr indent="-431800" lvl="7" marL="3657600" rtl="0">
              <a:lnSpc>
                <a:spcPct val="110000"/>
              </a:lnSpc>
              <a:spcBef>
                <a:spcPts val="0"/>
              </a:spcBef>
              <a:spcAft>
                <a:spcPts val="0"/>
              </a:spcAft>
              <a:buSzPts val="3200"/>
              <a:buChar char="○"/>
              <a:defRPr sz="3200"/>
            </a:lvl8pPr>
            <a:lvl9pPr indent="-431800" lvl="8" marL="4114800" rtl="0">
              <a:lnSpc>
                <a:spcPct val="110000"/>
              </a:lnSpc>
              <a:spcBef>
                <a:spcPts val="0"/>
              </a:spcBef>
              <a:spcAft>
                <a:spcPts val="0"/>
              </a:spcAft>
              <a:buSzPts val="3200"/>
              <a:buChar char="■"/>
              <a:defRPr sz="3200"/>
            </a:lvl9pPr>
          </a:lstStyle>
          <a:p/>
        </p:txBody>
      </p:sp>
      <p:sp>
        <p:nvSpPr>
          <p:cNvPr id="1933" name="Google Shape;1933;p173"/>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1934" name="Google Shape;1934;p173"/>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1 1 1 1 1 1 1 1 1">
  <p:cSld name="CUSTOM_10_1_1_1_1_1_1_1_1_1_1_1_1_1_1_1_1_1_1">
    <p:bg>
      <p:bgPr>
        <a:solidFill>
          <a:schemeClr val="lt1"/>
        </a:solidFill>
      </p:bgPr>
    </p:bg>
    <p:spTree>
      <p:nvGrpSpPr>
        <p:cNvPr id="1935" name="Shape 1935"/>
        <p:cNvGrpSpPr/>
        <p:nvPr/>
      </p:nvGrpSpPr>
      <p:grpSpPr>
        <a:xfrm>
          <a:off x="0" y="0"/>
          <a:ext cx="0" cy="0"/>
          <a:chOff x="0" y="0"/>
          <a:chExt cx="0" cy="0"/>
        </a:xfrm>
      </p:grpSpPr>
      <p:sp>
        <p:nvSpPr>
          <p:cNvPr id="1936" name="Google Shape;1936;p174"/>
          <p:cNvSpPr/>
          <p:nvPr/>
        </p:nvSpPr>
        <p:spPr>
          <a:xfrm>
            <a:off x="228600" y="228600"/>
            <a:ext cx="17830800" cy="9829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353535"/>
              </a:solidFill>
            </a:endParaRPr>
          </a:p>
        </p:txBody>
      </p:sp>
      <p:sp>
        <p:nvSpPr>
          <p:cNvPr id="1937" name="Google Shape;1937;p174"/>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938" name="Google Shape;1938;p174"/>
          <p:cNvSpPr/>
          <p:nvPr/>
        </p:nvSpPr>
        <p:spPr>
          <a:xfrm>
            <a:off x="17602200" y="457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1939" name="Google Shape;1939;p174"/>
          <p:cNvPicPr preferRelativeResize="0"/>
          <p:nvPr/>
        </p:nvPicPr>
        <p:blipFill>
          <a:blip r:embed="rId2">
            <a:alphaModFix/>
          </a:blip>
          <a:stretch>
            <a:fillRect/>
          </a:stretch>
        </p:blipFill>
        <p:spPr>
          <a:xfrm>
            <a:off x="457200" y="9709762"/>
            <a:ext cx="882026" cy="120038"/>
          </a:xfrm>
          <a:prstGeom prst="rect">
            <a:avLst/>
          </a:prstGeom>
          <a:noFill/>
          <a:ln>
            <a:noFill/>
          </a:ln>
        </p:spPr>
      </p:pic>
      <p:grpSp>
        <p:nvGrpSpPr>
          <p:cNvPr id="1940" name="Google Shape;1940;p174"/>
          <p:cNvGrpSpPr/>
          <p:nvPr/>
        </p:nvGrpSpPr>
        <p:grpSpPr>
          <a:xfrm>
            <a:off x="3696237" y="3668775"/>
            <a:ext cx="3246597" cy="2922300"/>
            <a:chOff x="1872450" y="3668775"/>
            <a:chExt cx="3284700" cy="2922300"/>
          </a:xfrm>
        </p:grpSpPr>
        <p:sp>
          <p:nvSpPr>
            <p:cNvPr id="1941" name="Google Shape;1941;p174"/>
            <p:cNvSpPr/>
            <p:nvPr/>
          </p:nvSpPr>
          <p:spPr>
            <a:xfrm>
              <a:off x="1872450" y="3668775"/>
              <a:ext cx="2958600" cy="29223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942" name="Google Shape;1942;p174"/>
            <p:cNvSpPr/>
            <p:nvPr/>
          </p:nvSpPr>
          <p:spPr>
            <a:xfrm rot="5400000">
              <a:off x="4655250" y="4910700"/>
              <a:ext cx="538200" cy="465600"/>
            </a:xfrm>
            <a:prstGeom prst="triangle">
              <a:avLst>
                <a:gd fmla="val 50000" name="adj"/>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sp>
        <p:nvSpPr>
          <p:cNvPr id="1943" name="Google Shape;1943;p174"/>
          <p:cNvSpPr txBox="1"/>
          <p:nvPr>
            <p:ph type="title"/>
          </p:nvPr>
        </p:nvSpPr>
        <p:spPr>
          <a:xfrm>
            <a:off x="1058000" y="1573200"/>
            <a:ext cx="16758600" cy="6954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lt1"/>
              </a:buClr>
              <a:buSzPts val="5600"/>
              <a:buFont typeface="Source Sans Pro"/>
              <a:buNone/>
              <a:defRPr sz="5600">
                <a:solidFill>
                  <a:schemeClr val="lt1"/>
                </a:solidFill>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1944" name="Google Shape;1944;p174"/>
          <p:cNvSpPr txBox="1"/>
          <p:nvPr>
            <p:ph idx="1" type="subTitle"/>
          </p:nvPr>
        </p:nvSpPr>
        <p:spPr>
          <a:xfrm>
            <a:off x="3083213" y="3993700"/>
            <a:ext cx="2488800" cy="426000"/>
          </a:xfrm>
          <a:prstGeom prst="rect">
            <a:avLst/>
          </a:prstGeom>
          <a:noFill/>
          <a:ln>
            <a:noFill/>
          </a:ln>
        </p:spPr>
        <p:txBody>
          <a:bodyPr anchorCtr="0" anchor="t" bIns="182850" lIns="182850" spcFirstLastPara="1" rIns="182850" wrap="square" tIns="182850">
            <a:noAutofit/>
          </a:bodyPr>
          <a:lstStyle>
            <a:lvl1pPr lvl="0" rtl="0">
              <a:lnSpc>
                <a:spcPct val="110000"/>
              </a:lnSpc>
              <a:spcBef>
                <a:spcPts val="0"/>
              </a:spcBef>
              <a:spcAft>
                <a:spcPts val="0"/>
              </a:spcAft>
              <a:buClr>
                <a:schemeClr val="accent2"/>
              </a:buClr>
              <a:buSzPts val="5200"/>
              <a:buNone/>
              <a:defRPr sz="5200">
                <a:solidFill>
                  <a:schemeClr val="accent2"/>
                </a:solidFill>
              </a:defRPr>
            </a:lvl1pPr>
            <a:lvl2pPr lvl="1" rtl="0">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1945" name="Google Shape;1945;p174"/>
          <p:cNvSpPr txBox="1"/>
          <p:nvPr>
            <p:ph idx="2" type="subTitle"/>
          </p:nvPr>
        </p:nvSpPr>
        <p:spPr>
          <a:xfrm>
            <a:off x="2898163" y="4778250"/>
            <a:ext cx="2488800" cy="426000"/>
          </a:xfrm>
          <a:prstGeom prst="rect">
            <a:avLst/>
          </a:prstGeom>
          <a:noFill/>
          <a:ln>
            <a:noFill/>
          </a:ln>
        </p:spPr>
        <p:txBody>
          <a:bodyPr anchorCtr="0" anchor="t" bIns="182850" lIns="182850" spcFirstLastPara="1" rIns="182850" wrap="square" tIns="182850">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grpSp>
        <p:nvGrpSpPr>
          <p:cNvPr id="1946" name="Google Shape;1946;p174"/>
          <p:cNvGrpSpPr/>
          <p:nvPr/>
        </p:nvGrpSpPr>
        <p:grpSpPr>
          <a:xfrm>
            <a:off x="7746212" y="3668775"/>
            <a:ext cx="3246597" cy="2922300"/>
            <a:chOff x="1872450" y="3668775"/>
            <a:chExt cx="3284700" cy="2922300"/>
          </a:xfrm>
        </p:grpSpPr>
        <p:sp>
          <p:nvSpPr>
            <p:cNvPr id="1947" name="Google Shape;1947;p174"/>
            <p:cNvSpPr/>
            <p:nvPr/>
          </p:nvSpPr>
          <p:spPr>
            <a:xfrm>
              <a:off x="1872450" y="3668775"/>
              <a:ext cx="2958600" cy="29223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948" name="Google Shape;1948;p174"/>
            <p:cNvSpPr/>
            <p:nvPr/>
          </p:nvSpPr>
          <p:spPr>
            <a:xfrm rot="5400000">
              <a:off x="4655250" y="4910700"/>
              <a:ext cx="538200" cy="465600"/>
            </a:xfrm>
            <a:prstGeom prst="triangle">
              <a:avLst>
                <a:gd fmla="val 50000" name="adj"/>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sp>
        <p:nvSpPr>
          <p:cNvPr id="1949" name="Google Shape;1949;p174"/>
          <p:cNvSpPr txBox="1"/>
          <p:nvPr>
            <p:ph idx="3" type="subTitle"/>
          </p:nvPr>
        </p:nvSpPr>
        <p:spPr>
          <a:xfrm>
            <a:off x="7895188" y="3993700"/>
            <a:ext cx="2488800" cy="426000"/>
          </a:xfrm>
          <a:prstGeom prst="rect">
            <a:avLst/>
          </a:prstGeom>
          <a:noFill/>
          <a:ln>
            <a:noFill/>
          </a:ln>
        </p:spPr>
        <p:txBody>
          <a:bodyPr anchorCtr="0" anchor="t" bIns="182850" lIns="182850" spcFirstLastPara="1" rIns="182850" wrap="square" tIns="182850">
            <a:noAutofit/>
          </a:bodyPr>
          <a:lstStyle>
            <a:lvl1pPr lvl="0" rtl="0">
              <a:lnSpc>
                <a:spcPct val="110000"/>
              </a:lnSpc>
              <a:spcBef>
                <a:spcPts val="0"/>
              </a:spcBef>
              <a:spcAft>
                <a:spcPts val="0"/>
              </a:spcAft>
              <a:buClr>
                <a:schemeClr val="accent2"/>
              </a:buClr>
              <a:buSzPts val="5200"/>
              <a:buNone/>
              <a:defRPr sz="5200">
                <a:solidFill>
                  <a:schemeClr val="accent2"/>
                </a:solidFill>
              </a:defRPr>
            </a:lvl1pPr>
            <a:lvl2pPr lvl="1" rtl="0">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1950" name="Google Shape;1950;p174"/>
          <p:cNvSpPr txBox="1"/>
          <p:nvPr>
            <p:ph idx="4" type="subTitle"/>
          </p:nvPr>
        </p:nvSpPr>
        <p:spPr>
          <a:xfrm>
            <a:off x="7824388" y="4778250"/>
            <a:ext cx="2488800" cy="426000"/>
          </a:xfrm>
          <a:prstGeom prst="rect">
            <a:avLst/>
          </a:prstGeom>
          <a:noFill/>
          <a:ln>
            <a:noFill/>
          </a:ln>
        </p:spPr>
        <p:txBody>
          <a:bodyPr anchorCtr="0" anchor="t" bIns="182850" lIns="182850" spcFirstLastPara="1" rIns="182850" wrap="square" tIns="182850">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grpSp>
        <p:nvGrpSpPr>
          <p:cNvPr id="1951" name="Google Shape;1951;p174"/>
          <p:cNvGrpSpPr/>
          <p:nvPr/>
        </p:nvGrpSpPr>
        <p:grpSpPr>
          <a:xfrm>
            <a:off x="11796187" y="3668775"/>
            <a:ext cx="3246597" cy="2922300"/>
            <a:chOff x="1872450" y="3668775"/>
            <a:chExt cx="3284700" cy="2922300"/>
          </a:xfrm>
        </p:grpSpPr>
        <p:sp>
          <p:nvSpPr>
            <p:cNvPr id="1952" name="Google Shape;1952;p174"/>
            <p:cNvSpPr/>
            <p:nvPr/>
          </p:nvSpPr>
          <p:spPr>
            <a:xfrm>
              <a:off x="1872450" y="3668775"/>
              <a:ext cx="2958600" cy="29223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953" name="Google Shape;1953;p174"/>
            <p:cNvSpPr/>
            <p:nvPr/>
          </p:nvSpPr>
          <p:spPr>
            <a:xfrm rot="5400000">
              <a:off x="4655250" y="4910700"/>
              <a:ext cx="538200" cy="465600"/>
            </a:xfrm>
            <a:prstGeom prst="triangle">
              <a:avLst>
                <a:gd fmla="val 50000" name="adj"/>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sp>
        <p:nvSpPr>
          <p:cNvPr id="1954" name="Google Shape;1954;p174"/>
          <p:cNvSpPr txBox="1"/>
          <p:nvPr>
            <p:ph idx="5" type="subTitle"/>
          </p:nvPr>
        </p:nvSpPr>
        <p:spPr>
          <a:xfrm>
            <a:off x="12859563" y="3993700"/>
            <a:ext cx="2488800" cy="426000"/>
          </a:xfrm>
          <a:prstGeom prst="rect">
            <a:avLst/>
          </a:prstGeom>
          <a:noFill/>
          <a:ln>
            <a:noFill/>
          </a:ln>
        </p:spPr>
        <p:txBody>
          <a:bodyPr anchorCtr="0" anchor="t" bIns="182850" lIns="182850" spcFirstLastPara="1" rIns="182850" wrap="square" tIns="182850">
            <a:noAutofit/>
          </a:bodyPr>
          <a:lstStyle>
            <a:lvl1pPr lvl="0" rtl="0">
              <a:lnSpc>
                <a:spcPct val="110000"/>
              </a:lnSpc>
              <a:spcBef>
                <a:spcPts val="0"/>
              </a:spcBef>
              <a:spcAft>
                <a:spcPts val="0"/>
              </a:spcAft>
              <a:buClr>
                <a:schemeClr val="accent2"/>
              </a:buClr>
              <a:buSzPts val="5200"/>
              <a:buNone/>
              <a:defRPr sz="5200">
                <a:solidFill>
                  <a:schemeClr val="accent2"/>
                </a:solidFill>
              </a:defRPr>
            </a:lvl1pPr>
            <a:lvl2pPr lvl="1" rtl="0">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1955" name="Google Shape;1955;p174"/>
          <p:cNvSpPr txBox="1"/>
          <p:nvPr>
            <p:ph idx="6" type="subTitle"/>
          </p:nvPr>
        </p:nvSpPr>
        <p:spPr>
          <a:xfrm>
            <a:off x="12750663" y="4778250"/>
            <a:ext cx="2488800" cy="426000"/>
          </a:xfrm>
          <a:prstGeom prst="rect">
            <a:avLst/>
          </a:prstGeom>
          <a:noFill/>
          <a:ln>
            <a:noFill/>
          </a:ln>
        </p:spPr>
        <p:txBody>
          <a:bodyPr anchorCtr="0" anchor="t" bIns="182850" lIns="182850" spcFirstLastPara="1" rIns="182850" wrap="square" tIns="182850">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1956" name="Google Shape;1956;p17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000000"/>
        </a:solidFill>
      </p:bgPr>
    </p:bg>
    <p:spTree>
      <p:nvGrpSpPr>
        <p:cNvPr id="1960" name="Shape 1960"/>
        <p:cNvGrpSpPr/>
        <p:nvPr/>
      </p:nvGrpSpPr>
      <p:grpSpPr>
        <a:xfrm>
          <a:off x="0" y="0"/>
          <a:ext cx="0" cy="0"/>
          <a:chOff x="0" y="0"/>
          <a:chExt cx="0" cy="0"/>
        </a:xfrm>
      </p:grpSpPr>
      <p:sp>
        <p:nvSpPr>
          <p:cNvPr id="1961" name="Google Shape;1961;p176"/>
          <p:cNvSpPr txBox="1"/>
          <p:nvPr>
            <p:ph type="ctrTitle"/>
          </p:nvPr>
        </p:nvSpPr>
        <p:spPr>
          <a:xfrm>
            <a:off x="1830200" y="3264500"/>
            <a:ext cx="14627400" cy="2540400"/>
          </a:xfrm>
          <a:prstGeom prst="rect">
            <a:avLst/>
          </a:prstGeom>
          <a:noFill/>
          <a:ln>
            <a:noFill/>
          </a:ln>
        </p:spPr>
        <p:txBody>
          <a:bodyPr anchorCtr="0" anchor="b" bIns="0" lIns="0" spcFirstLastPara="1" rIns="0" wrap="square" tIns="68550">
            <a:noAutofit/>
          </a:bodyPr>
          <a:lstStyle>
            <a:lvl1pPr lvl="0" rtl="0" algn="ctr">
              <a:lnSpc>
                <a:spcPct val="100000"/>
              </a:lnSpc>
              <a:spcBef>
                <a:spcPts val="0"/>
              </a:spcBef>
              <a:spcAft>
                <a:spcPts val="0"/>
              </a:spcAft>
              <a:buClr>
                <a:srgbClr val="FFFFFF"/>
              </a:buClr>
              <a:buSzPts val="8000"/>
              <a:buFont typeface="Nunito Light"/>
              <a:buNone/>
              <a:defRPr sz="8000">
                <a:solidFill>
                  <a:srgbClr val="FFFFFF"/>
                </a:solidFill>
                <a:latin typeface="Nunito Light"/>
                <a:ea typeface="Nunito Light"/>
                <a:cs typeface="Nunito Light"/>
                <a:sym typeface="Nunito Light"/>
              </a:defRPr>
            </a:lvl1pPr>
            <a:lvl2pPr lvl="1" rtl="0">
              <a:lnSpc>
                <a:spcPct val="100000"/>
              </a:lnSpc>
              <a:spcBef>
                <a:spcPts val="0"/>
              </a:spcBef>
              <a:spcAft>
                <a:spcPts val="0"/>
              </a:spcAft>
              <a:buClr>
                <a:srgbClr val="FFFFFF"/>
              </a:buClr>
              <a:buSzPts val="8000"/>
              <a:buFont typeface="Nunito Light"/>
              <a:buNone/>
              <a:defRPr sz="8000">
                <a:solidFill>
                  <a:srgbClr val="FFFFFF"/>
                </a:solidFill>
                <a:latin typeface="Nunito Light"/>
                <a:ea typeface="Nunito Light"/>
                <a:cs typeface="Nunito Light"/>
                <a:sym typeface="Nunito Light"/>
              </a:defRPr>
            </a:lvl2pPr>
            <a:lvl3pPr lvl="2" rtl="0">
              <a:lnSpc>
                <a:spcPct val="100000"/>
              </a:lnSpc>
              <a:spcBef>
                <a:spcPts val="0"/>
              </a:spcBef>
              <a:spcAft>
                <a:spcPts val="0"/>
              </a:spcAft>
              <a:buClr>
                <a:srgbClr val="FFFFFF"/>
              </a:buClr>
              <a:buSzPts val="8000"/>
              <a:buFont typeface="Nunito Light"/>
              <a:buNone/>
              <a:defRPr sz="8000">
                <a:solidFill>
                  <a:srgbClr val="FFFFFF"/>
                </a:solidFill>
                <a:latin typeface="Nunito Light"/>
                <a:ea typeface="Nunito Light"/>
                <a:cs typeface="Nunito Light"/>
                <a:sym typeface="Nunito Light"/>
              </a:defRPr>
            </a:lvl3pPr>
            <a:lvl4pPr lvl="3" rtl="0">
              <a:lnSpc>
                <a:spcPct val="100000"/>
              </a:lnSpc>
              <a:spcBef>
                <a:spcPts val="0"/>
              </a:spcBef>
              <a:spcAft>
                <a:spcPts val="0"/>
              </a:spcAft>
              <a:buClr>
                <a:srgbClr val="FFFFFF"/>
              </a:buClr>
              <a:buSzPts val="8000"/>
              <a:buFont typeface="Nunito Light"/>
              <a:buNone/>
              <a:defRPr sz="8000">
                <a:solidFill>
                  <a:srgbClr val="FFFFFF"/>
                </a:solidFill>
                <a:latin typeface="Nunito Light"/>
                <a:ea typeface="Nunito Light"/>
                <a:cs typeface="Nunito Light"/>
                <a:sym typeface="Nunito Light"/>
              </a:defRPr>
            </a:lvl4pPr>
            <a:lvl5pPr lvl="4" rtl="0">
              <a:lnSpc>
                <a:spcPct val="100000"/>
              </a:lnSpc>
              <a:spcBef>
                <a:spcPts val="0"/>
              </a:spcBef>
              <a:spcAft>
                <a:spcPts val="0"/>
              </a:spcAft>
              <a:buClr>
                <a:srgbClr val="FFFFFF"/>
              </a:buClr>
              <a:buSzPts val="8000"/>
              <a:buFont typeface="Nunito Light"/>
              <a:buNone/>
              <a:defRPr sz="8000">
                <a:solidFill>
                  <a:srgbClr val="FFFFFF"/>
                </a:solidFill>
                <a:latin typeface="Nunito Light"/>
                <a:ea typeface="Nunito Light"/>
                <a:cs typeface="Nunito Light"/>
                <a:sym typeface="Nunito Light"/>
              </a:defRPr>
            </a:lvl5pPr>
            <a:lvl6pPr lvl="5" rtl="0">
              <a:lnSpc>
                <a:spcPct val="100000"/>
              </a:lnSpc>
              <a:spcBef>
                <a:spcPts val="0"/>
              </a:spcBef>
              <a:spcAft>
                <a:spcPts val="0"/>
              </a:spcAft>
              <a:buClr>
                <a:srgbClr val="FFFFFF"/>
              </a:buClr>
              <a:buSzPts val="8000"/>
              <a:buFont typeface="Nunito Light"/>
              <a:buNone/>
              <a:defRPr sz="8000">
                <a:solidFill>
                  <a:srgbClr val="FFFFFF"/>
                </a:solidFill>
                <a:latin typeface="Nunito Light"/>
                <a:ea typeface="Nunito Light"/>
                <a:cs typeface="Nunito Light"/>
                <a:sym typeface="Nunito Light"/>
              </a:defRPr>
            </a:lvl6pPr>
            <a:lvl7pPr lvl="6" rtl="0">
              <a:lnSpc>
                <a:spcPct val="100000"/>
              </a:lnSpc>
              <a:spcBef>
                <a:spcPts val="0"/>
              </a:spcBef>
              <a:spcAft>
                <a:spcPts val="0"/>
              </a:spcAft>
              <a:buClr>
                <a:srgbClr val="FFFFFF"/>
              </a:buClr>
              <a:buSzPts val="8000"/>
              <a:buFont typeface="Nunito Light"/>
              <a:buNone/>
              <a:defRPr sz="8000">
                <a:solidFill>
                  <a:srgbClr val="FFFFFF"/>
                </a:solidFill>
                <a:latin typeface="Nunito Light"/>
                <a:ea typeface="Nunito Light"/>
                <a:cs typeface="Nunito Light"/>
                <a:sym typeface="Nunito Light"/>
              </a:defRPr>
            </a:lvl7pPr>
            <a:lvl8pPr lvl="7" rtl="0">
              <a:lnSpc>
                <a:spcPct val="100000"/>
              </a:lnSpc>
              <a:spcBef>
                <a:spcPts val="0"/>
              </a:spcBef>
              <a:spcAft>
                <a:spcPts val="0"/>
              </a:spcAft>
              <a:buClr>
                <a:srgbClr val="FFFFFF"/>
              </a:buClr>
              <a:buSzPts val="8000"/>
              <a:buFont typeface="Nunito Light"/>
              <a:buNone/>
              <a:defRPr sz="8000">
                <a:solidFill>
                  <a:srgbClr val="FFFFFF"/>
                </a:solidFill>
                <a:latin typeface="Nunito Light"/>
                <a:ea typeface="Nunito Light"/>
                <a:cs typeface="Nunito Light"/>
                <a:sym typeface="Nunito Light"/>
              </a:defRPr>
            </a:lvl8pPr>
            <a:lvl9pPr lvl="8" rtl="0">
              <a:lnSpc>
                <a:spcPct val="100000"/>
              </a:lnSpc>
              <a:spcBef>
                <a:spcPts val="0"/>
              </a:spcBef>
              <a:spcAft>
                <a:spcPts val="0"/>
              </a:spcAft>
              <a:buClr>
                <a:srgbClr val="FFFFFF"/>
              </a:buClr>
              <a:buSzPts val="8000"/>
              <a:buFont typeface="Nunito Light"/>
              <a:buNone/>
              <a:defRPr sz="8000">
                <a:solidFill>
                  <a:srgbClr val="FFFFFF"/>
                </a:solidFill>
                <a:latin typeface="Nunito Light"/>
                <a:ea typeface="Nunito Light"/>
                <a:cs typeface="Nunito Light"/>
                <a:sym typeface="Nunito Light"/>
              </a:defRPr>
            </a:lvl9pPr>
          </a:lstStyle>
          <a:p/>
        </p:txBody>
      </p:sp>
      <p:sp>
        <p:nvSpPr>
          <p:cNvPr id="1962" name="Google Shape;1962;p176"/>
          <p:cNvSpPr txBox="1"/>
          <p:nvPr>
            <p:ph idx="1" type="subTitle"/>
          </p:nvPr>
        </p:nvSpPr>
        <p:spPr>
          <a:xfrm>
            <a:off x="2286000" y="5804899"/>
            <a:ext cx="13716000" cy="2926800"/>
          </a:xfrm>
          <a:prstGeom prst="rect">
            <a:avLst/>
          </a:prstGeom>
          <a:noFill/>
          <a:ln>
            <a:noFill/>
          </a:ln>
        </p:spPr>
        <p:txBody>
          <a:bodyPr anchorCtr="0" anchor="t" bIns="0" lIns="0" spcFirstLastPara="1" rIns="0" wrap="square" tIns="0">
            <a:noAutofit/>
          </a:bodyPr>
          <a:lstStyle>
            <a:lvl1pPr lvl="0" rtl="0" algn="ctr">
              <a:lnSpc>
                <a:spcPct val="100000"/>
              </a:lnSpc>
              <a:spcBef>
                <a:spcPts val="1600"/>
              </a:spcBef>
              <a:spcAft>
                <a:spcPts val="0"/>
              </a:spcAft>
              <a:buClr>
                <a:srgbClr val="FFFFFF"/>
              </a:buClr>
              <a:buSzPts val="3600"/>
              <a:buNone/>
              <a:defRPr sz="3600">
                <a:solidFill>
                  <a:srgbClr val="FFFFFF"/>
                </a:solidFill>
              </a:defRPr>
            </a:lvl1pPr>
            <a:lvl2pPr lvl="1" rtl="0" algn="ctr">
              <a:lnSpc>
                <a:spcPct val="90000"/>
              </a:lnSpc>
              <a:spcBef>
                <a:spcPts val="2000"/>
              </a:spcBef>
              <a:spcAft>
                <a:spcPts val="0"/>
              </a:spcAft>
              <a:buClr>
                <a:srgbClr val="FFFFFF"/>
              </a:buClr>
              <a:buSzPts val="3600"/>
              <a:buNone/>
              <a:defRPr sz="3600">
                <a:solidFill>
                  <a:srgbClr val="FFFFFF"/>
                </a:solidFill>
              </a:defRPr>
            </a:lvl2pPr>
            <a:lvl3pPr lvl="2" rtl="0" algn="ctr">
              <a:lnSpc>
                <a:spcPct val="90000"/>
              </a:lnSpc>
              <a:spcBef>
                <a:spcPts val="2000"/>
              </a:spcBef>
              <a:spcAft>
                <a:spcPts val="0"/>
              </a:spcAft>
              <a:buClr>
                <a:srgbClr val="FFFFFF"/>
              </a:buClr>
              <a:buSzPts val="3600"/>
              <a:buNone/>
              <a:defRPr sz="3600">
                <a:solidFill>
                  <a:srgbClr val="FFFFFF"/>
                </a:solidFill>
              </a:defRPr>
            </a:lvl3pPr>
            <a:lvl4pPr lvl="3" rtl="0" algn="ctr">
              <a:lnSpc>
                <a:spcPct val="90000"/>
              </a:lnSpc>
              <a:spcBef>
                <a:spcPts val="2000"/>
              </a:spcBef>
              <a:spcAft>
                <a:spcPts val="0"/>
              </a:spcAft>
              <a:buClr>
                <a:srgbClr val="FFFFFF"/>
              </a:buClr>
              <a:buSzPts val="3600"/>
              <a:buNone/>
              <a:defRPr sz="3600">
                <a:solidFill>
                  <a:srgbClr val="FFFFFF"/>
                </a:solidFill>
              </a:defRPr>
            </a:lvl4pPr>
            <a:lvl5pPr lvl="4" rtl="0" algn="ctr">
              <a:lnSpc>
                <a:spcPct val="90000"/>
              </a:lnSpc>
              <a:spcBef>
                <a:spcPts val="2000"/>
              </a:spcBef>
              <a:spcAft>
                <a:spcPts val="0"/>
              </a:spcAft>
              <a:buClr>
                <a:srgbClr val="FFFFFF"/>
              </a:buClr>
              <a:buSzPts val="3600"/>
              <a:buNone/>
              <a:defRPr sz="3600">
                <a:solidFill>
                  <a:srgbClr val="FFFFFF"/>
                </a:solidFill>
              </a:defRPr>
            </a:lvl5pPr>
            <a:lvl6pPr lvl="5" rtl="0" algn="ctr">
              <a:lnSpc>
                <a:spcPct val="90000"/>
              </a:lnSpc>
              <a:spcBef>
                <a:spcPts val="2000"/>
              </a:spcBef>
              <a:spcAft>
                <a:spcPts val="0"/>
              </a:spcAft>
              <a:buClr>
                <a:srgbClr val="FFFFFF"/>
              </a:buClr>
              <a:buSzPts val="3600"/>
              <a:buNone/>
              <a:defRPr sz="3600">
                <a:solidFill>
                  <a:srgbClr val="FFFFFF"/>
                </a:solidFill>
              </a:defRPr>
            </a:lvl6pPr>
            <a:lvl7pPr lvl="6" rtl="0" algn="ctr">
              <a:lnSpc>
                <a:spcPct val="90000"/>
              </a:lnSpc>
              <a:spcBef>
                <a:spcPts val="2000"/>
              </a:spcBef>
              <a:spcAft>
                <a:spcPts val="0"/>
              </a:spcAft>
              <a:buClr>
                <a:srgbClr val="FFFFFF"/>
              </a:buClr>
              <a:buSzPts val="3600"/>
              <a:buNone/>
              <a:defRPr sz="3600">
                <a:solidFill>
                  <a:srgbClr val="FFFFFF"/>
                </a:solidFill>
              </a:defRPr>
            </a:lvl7pPr>
            <a:lvl8pPr lvl="7" rtl="0" algn="ctr">
              <a:lnSpc>
                <a:spcPct val="90000"/>
              </a:lnSpc>
              <a:spcBef>
                <a:spcPts val="2000"/>
              </a:spcBef>
              <a:spcAft>
                <a:spcPts val="0"/>
              </a:spcAft>
              <a:buClr>
                <a:srgbClr val="FFFFFF"/>
              </a:buClr>
              <a:buSzPts val="3600"/>
              <a:buNone/>
              <a:defRPr sz="3600">
                <a:solidFill>
                  <a:srgbClr val="FFFFFF"/>
                </a:solidFill>
              </a:defRPr>
            </a:lvl8pPr>
            <a:lvl9pPr lvl="8" rtl="0" algn="ctr">
              <a:lnSpc>
                <a:spcPct val="90000"/>
              </a:lnSpc>
              <a:spcBef>
                <a:spcPts val="2000"/>
              </a:spcBef>
              <a:spcAft>
                <a:spcPts val="2000"/>
              </a:spcAft>
              <a:buClr>
                <a:srgbClr val="FFFFFF"/>
              </a:buClr>
              <a:buSzPts val="3600"/>
              <a:buNone/>
              <a:defRPr sz="3600">
                <a:solidFill>
                  <a:srgbClr val="FFFFFF"/>
                </a:solidFill>
              </a:defRPr>
            </a:lvl9pPr>
          </a:lstStyle>
          <a:p/>
        </p:txBody>
      </p:sp>
      <p:pic>
        <p:nvPicPr>
          <p:cNvPr id="1963" name="Google Shape;1963;p176"/>
          <p:cNvPicPr preferRelativeResize="0"/>
          <p:nvPr/>
        </p:nvPicPr>
        <p:blipFill>
          <a:blip r:embed="rId2">
            <a:alphaModFix/>
          </a:blip>
          <a:stretch>
            <a:fillRect/>
          </a:stretch>
        </p:blipFill>
        <p:spPr>
          <a:xfrm>
            <a:off x="8167506" y="729250"/>
            <a:ext cx="1952989" cy="1864202"/>
          </a:xfrm>
          <a:prstGeom prst="rect">
            <a:avLst/>
          </a:prstGeom>
          <a:noFill/>
          <a:ln>
            <a:noFill/>
          </a:ln>
        </p:spPr>
      </p:pic>
      <p:sp>
        <p:nvSpPr>
          <p:cNvPr id="1964" name="Google Shape;1964;p176"/>
          <p:cNvSpPr/>
          <p:nvPr/>
        </p:nvSpPr>
        <p:spPr>
          <a:xfrm>
            <a:off x="0" y="9347900"/>
            <a:ext cx="18288000" cy="939600"/>
          </a:xfrm>
          <a:prstGeom prst="rect">
            <a:avLst/>
          </a:prstGeom>
          <a:solidFill>
            <a:srgbClr val="000000"/>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965" name="Shape 1965"/>
        <p:cNvGrpSpPr/>
        <p:nvPr/>
      </p:nvGrpSpPr>
      <p:grpSpPr>
        <a:xfrm>
          <a:off x="0" y="0"/>
          <a:ext cx="0" cy="0"/>
          <a:chOff x="0" y="0"/>
          <a:chExt cx="0" cy="0"/>
        </a:xfrm>
      </p:grpSpPr>
      <p:sp>
        <p:nvSpPr>
          <p:cNvPr id="1966" name="Google Shape;1966;p177"/>
          <p:cNvSpPr/>
          <p:nvPr/>
        </p:nvSpPr>
        <p:spPr>
          <a:xfrm>
            <a:off x="18850" y="-6500"/>
            <a:ext cx="18288000" cy="10287000"/>
          </a:xfrm>
          <a:prstGeom prst="rect">
            <a:avLst/>
          </a:prstGeom>
          <a:solidFill>
            <a:srgbClr val="20124D"/>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967" name="Google Shape;1967;p177"/>
          <p:cNvSpPr/>
          <p:nvPr/>
        </p:nvSpPr>
        <p:spPr>
          <a:xfrm rot="-523398">
            <a:off x="9219097" y="9676661"/>
            <a:ext cx="9490787" cy="1711829"/>
          </a:xfrm>
          <a:prstGeom prst="rect">
            <a:avLst/>
          </a:prstGeom>
          <a:gradFill>
            <a:gsLst>
              <a:gs pos="0">
                <a:srgbClr val="20124D"/>
              </a:gs>
              <a:gs pos="25000">
                <a:srgbClr val="351C75"/>
              </a:gs>
              <a:gs pos="56000">
                <a:srgbClr val="674EA7"/>
              </a:gs>
              <a:gs pos="91000">
                <a:srgbClr val="FF2C6D"/>
              </a:gs>
              <a:gs pos="100000">
                <a:srgbClr val="FF2C6D"/>
              </a:gs>
            </a:gsLst>
            <a:lin ang="10800025" scaled="0"/>
          </a:gra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sp>
        <p:nvSpPr>
          <p:cNvPr id="1968" name="Google Shape;1968;p177"/>
          <p:cNvSpPr/>
          <p:nvPr/>
        </p:nvSpPr>
        <p:spPr>
          <a:xfrm>
            <a:off x="8991500" y="10293100"/>
            <a:ext cx="9793200" cy="1805400"/>
          </a:xfrm>
          <a:prstGeom prst="rect">
            <a:avLst/>
          </a:prstGeom>
          <a:solidFill>
            <a:schemeClr val="lt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969" name="Google Shape;1969;p177"/>
          <p:cNvSpPr/>
          <p:nvPr/>
        </p:nvSpPr>
        <p:spPr>
          <a:xfrm rot="-523614">
            <a:off x="-2181673" y="-840404"/>
            <a:ext cx="11396945" cy="1711829"/>
          </a:xfrm>
          <a:prstGeom prst="rect">
            <a:avLst/>
          </a:prstGeom>
          <a:gradFill>
            <a:gsLst>
              <a:gs pos="0">
                <a:srgbClr val="4E29AA"/>
              </a:gs>
              <a:gs pos="0">
                <a:srgbClr val="20124D"/>
              </a:gs>
              <a:gs pos="25000">
                <a:srgbClr val="351C75"/>
              </a:gs>
              <a:gs pos="92000">
                <a:srgbClr val="E5166B"/>
              </a:gs>
              <a:gs pos="100000">
                <a:srgbClr val="FF2C6D"/>
              </a:gs>
            </a:gsLst>
            <a:lin ang="10800025" scaled="0"/>
          </a:gra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sp>
        <p:nvSpPr>
          <p:cNvPr id="1970" name="Google Shape;1970;p177"/>
          <p:cNvSpPr/>
          <p:nvPr/>
        </p:nvSpPr>
        <p:spPr>
          <a:xfrm>
            <a:off x="-2245600" y="-464250"/>
            <a:ext cx="2264400" cy="4035600"/>
          </a:xfrm>
          <a:prstGeom prst="rect">
            <a:avLst/>
          </a:prstGeom>
          <a:solidFill>
            <a:schemeClr val="lt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971" name="Google Shape;1971;p177"/>
          <p:cNvSpPr/>
          <p:nvPr/>
        </p:nvSpPr>
        <p:spPr>
          <a:xfrm>
            <a:off x="0" y="-1780123"/>
            <a:ext cx="10607400" cy="1758600"/>
          </a:xfrm>
          <a:prstGeom prst="rect">
            <a:avLst/>
          </a:prstGeom>
          <a:solidFill>
            <a:schemeClr val="lt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972" name="Google Shape;1972;p177"/>
          <p:cNvSpPr/>
          <p:nvPr/>
        </p:nvSpPr>
        <p:spPr>
          <a:xfrm>
            <a:off x="18306850" y="8577550"/>
            <a:ext cx="801600" cy="1805400"/>
          </a:xfrm>
          <a:prstGeom prst="rect">
            <a:avLst/>
          </a:prstGeom>
          <a:solidFill>
            <a:schemeClr val="lt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973" name="Google Shape;1973;p177"/>
          <p:cNvSpPr txBox="1"/>
          <p:nvPr>
            <p:ph type="title"/>
          </p:nvPr>
        </p:nvSpPr>
        <p:spPr>
          <a:xfrm>
            <a:off x="1885350" y="3223550"/>
            <a:ext cx="14517000" cy="21738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None/>
              <a:defRPr sz="8000">
                <a:solidFill>
                  <a:srgbClr val="FFFFFF"/>
                </a:solidFill>
                <a:latin typeface="Nunito Light"/>
                <a:ea typeface="Nunito Light"/>
                <a:cs typeface="Nunito Light"/>
                <a:sym typeface="Nunito Light"/>
              </a:defRPr>
            </a:lvl1pPr>
            <a:lvl2pPr lvl="1" rtl="0">
              <a:lnSpc>
                <a:spcPct val="100000"/>
              </a:lnSpc>
              <a:spcBef>
                <a:spcPts val="0"/>
              </a:spcBef>
              <a:spcAft>
                <a:spcPts val="0"/>
              </a:spcAft>
              <a:buNone/>
              <a:defRPr sz="8000">
                <a:latin typeface="Nunito Light"/>
                <a:ea typeface="Nunito Light"/>
                <a:cs typeface="Nunito Light"/>
                <a:sym typeface="Nunito Light"/>
              </a:defRPr>
            </a:lvl2pPr>
            <a:lvl3pPr lvl="2" rtl="0">
              <a:lnSpc>
                <a:spcPct val="100000"/>
              </a:lnSpc>
              <a:spcBef>
                <a:spcPts val="0"/>
              </a:spcBef>
              <a:spcAft>
                <a:spcPts val="0"/>
              </a:spcAft>
              <a:buNone/>
              <a:defRPr sz="8000">
                <a:latin typeface="Nunito Light"/>
                <a:ea typeface="Nunito Light"/>
                <a:cs typeface="Nunito Light"/>
                <a:sym typeface="Nunito Light"/>
              </a:defRPr>
            </a:lvl3pPr>
            <a:lvl4pPr lvl="3" rtl="0">
              <a:lnSpc>
                <a:spcPct val="100000"/>
              </a:lnSpc>
              <a:spcBef>
                <a:spcPts val="0"/>
              </a:spcBef>
              <a:spcAft>
                <a:spcPts val="0"/>
              </a:spcAft>
              <a:buNone/>
              <a:defRPr sz="8000">
                <a:latin typeface="Nunito Light"/>
                <a:ea typeface="Nunito Light"/>
                <a:cs typeface="Nunito Light"/>
                <a:sym typeface="Nunito Light"/>
              </a:defRPr>
            </a:lvl4pPr>
            <a:lvl5pPr lvl="4" rtl="0">
              <a:lnSpc>
                <a:spcPct val="100000"/>
              </a:lnSpc>
              <a:spcBef>
                <a:spcPts val="0"/>
              </a:spcBef>
              <a:spcAft>
                <a:spcPts val="0"/>
              </a:spcAft>
              <a:buNone/>
              <a:defRPr sz="8000">
                <a:latin typeface="Nunito Light"/>
                <a:ea typeface="Nunito Light"/>
                <a:cs typeface="Nunito Light"/>
                <a:sym typeface="Nunito Light"/>
              </a:defRPr>
            </a:lvl5pPr>
            <a:lvl6pPr lvl="5" rtl="0">
              <a:lnSpc>
                <a:spcPct val="100000"/>
              </a:lnSpc>
              <a:spcBef>
                <a:spcPts val="0"/>
              </a:spcBef>
              <a:spcAft>
                <a:spcPts val="0"/>
              </a:spcAft>
              <a:buNone/>
              <a:defRPr sz="8000">
                <a:latin typeface="Nunito Light"/>
                <a:ea typeface="Nunito Light"/>
                <a:cs typeface="Nunito Light"/>
                <a:sym typeface="Nunito Light"/>
              </a:defRPr>
            </a:lvl6pPr>
            <a:lvl7pPr lvl="6" rtl="0">
              <a:lnSpc>
                <a:spcPct val="100000"/>
              </a:lnSpc>
              <a:spcBef>
                <a:spcPts val="0"/>
              </a:spcBef>
              <a:spcAft>
                <a:spcPts val="0"/>
              </a:spcAft>
              <a:buNone/>
              <a:defRPr sz="8000">
                <a:latin typeface="Nunito Light"/>
                <a:ea typeface="Nunito Light"/>
                <a:cs typeface="Nunito Light"/>
                <a:sym typeface="Nunito Light"/>
              </a:defRPr>
            </a:lvl7pPr>
            <a:lvl8pPr lvl="7" rtl="0">
              <a:lnSpc>
                <a:spcPct val="100000"/>
              </a:lnSpc>
              <a:spcBef>
                <a:spcPts val="0"/>
              </a:spcBef>
              <a:spcAft>
                <a:spcPts val="0"/>
              </a:spcAft>
              <a:buNone/>
              <a:defRPr sz="8000">
                <a:latin typeface="Nunito Light"/>
                <a:ea typeface="Nunito Light"/>
                <a:cs typeface="Nunito Light"/>
                <a:sym typeface="Nunito Light"/>
              </a:defRPr>
            </a:lvl8pPr>
            <a:lvl9pPr lvl="8" rtl="0">
              <a:lnSpc>
                <a:spcPct val="100000"/>
              </a:lnSpc>
              <a:spcBef>
                <a:spcPts val="0"/>
              </a:spcBef>
              <a:spcAft>
                <a:spcPts val="0"/>
              </a:spcAft>
              <a:buNone/>
              <a:defRPr sz="8000">
                <a:latin typeface="Nunito Light"/>
                <a:ea typeface="Nunito Light"/>
                <a:cs typeface="Nunito Light"/>
                <a:sym typeface="Nunito Light"/>
              </a:defRPr>
            </a:lvl9pPr>
          </a:lstStyle>
          <a:p/>
        </p:txBody>
      </p:sp>
      <p:sp>
        <p:nvSpPr>
          <p:cNvPr id="1974" name="Google Shape;1974;p177"/>
          <p:cNvSpPr txBox="1"/>
          <p:nvPr>
            <p:ph idx="1" type="subTitle"/>
          </p:nvPr>
        </p:nvSpPr>
        <p:spPr>
          <a:xfrm>
            <a:off x="2286000" y="5397254"/>
            <a:ext cx="13716000" cy="923400"/>
          </a:xfrm>
          <a:prstGeom prst="rect">
            <a:avLst/>
          </a:prstGeom>
          <a:noFill/>
          <a:ln>
            <a:noFill/>
          </a:ln>
        </p:spPr>
        <p:txBody>
          <a:bodyPr anchorCtr="0" anchor="t" bIns="0" lIns="0" spcFirstLastPara="1" rIns="0" wrap="square" tIns="0">
            <a:noAutofit/>
          </a:bodyPr>
          <a:lstStyle>
            <a:lvl1pPr lvl="0" rtl="0" algn="ctr">
              <a:lnSpc>
                <a:spcPct val="100000"/>
              </a:lnSpc>
              <a:spcBef>
                <a:spcPts val="1600"/>
              </a:spcBef>
              <a:spcAft>
                <a:spcPts val="0"/>
              </a:spcAft>
              <a:buClr>
                <a:srgbClr val="FFFFFF"/>
              </a:buClr>
              <a:buSzPts val="3600"/>
              <a:buNone/>
              <a:defRPr sz="3600">
                <a:solidFill>
                  <a:srgbClr val="FFFFFF"/>
                </a:solidFill>
              </a:defRPr>
            </a:lvl1pPr>
            <a:lvl2pPr lvl="1" rtl="0" algn="ctr">
              <a:lnSpc>
                <a:spcPct val="100000"/>
              </a:lnSpc>
              <a:spcBef>
                <a:spcPts val="2000"/>
              </a:spcBef>
              <a:spcAft>
                <a:spcPts val="0"/>
              </a:spcAft>
              <a:buClr>
                <a:srgbClr val="FFFFFF"/>
              </a:buClr>
              <a:buSzPts val="3600"/>
              <a:buNone/>
              <a:defRPr sz="3600">
                <a:solidFill>
                  <a:srgbClr val="FFFFFF"/>
                </a:solidFill>
              </a:defRPr>
            </a:lvl2pPr>
            <a:lvl3pPr lvl="2" rtl="0" algn="ctr">
              <a:lnSpc>
                <a:spcPct val="100000"/>
              </a:lnSpc>
              <a:spcBef>
                <a:spcPts val="2000"/>
              </a:spcBef>
              <a:spcAft>
                <a:spcPts val="0"/>
              </a:spcAft>
              <a:buClr>
                <a:srgbClr val="FFFFFF"/>
              </a:buClr>
              <a:buSzPts val="3600"/>
              <a:buNone/>
              <a:defRPr sz="3600">
                <a:solidFill>
                  <a:srgbClr val="FFFFFF"/>
                </a:solidFill>
              </a:defRPr>
            </a:lvl3pPr>
            <a:lvl4pPr lvl="3" rtl="0" algn="ctr">
              <a:lnSpc>
                <a:spcPct val="100000"/>
              </a:lnSpc>
              <a:spcBef>
                <a:spcPts val="2000"/>
              </a:spcBef>
              <a:spcAft>
                <a:spcPts val="0"/>
              </a:spcAft>
              <a:buClr>
                <a:srgbClr val="FFFFFF"/>
              </a:buClr>
              <a:buSzPts val="3600"/>
              <a:buNone/>
              <a:defRPr sz="3600">
                <a:solidFill>
                  <a:srgbClr val="FFFFFF"/>
                </a:solidFill>
              </a:defRPr>
            </a:lvl4pPr>
            <a:lvl5pPr lvl="4" rtl="0" algn="ctr">
              <a:lnSpc>
                <a:spcPct val="100000"/>
              </a:lnSpc>
              <a:spcBef>
                <a:spcPts val="2000"/>
              </a:spcBef>
              <a:spcAft>
                <a:spcPts val="0"/>
              </a:spcAft>
              <a:buClr>
                <a:srgbClr val="FFFFFF"/>
              </a:buClr>
              <a:buSzPts val="3600"/>
              <a:buNone/>
              <a:defRPr sz="3600">
                <a:solidFill>
                  <a:srgbClr val="FFFFFF"/>
                </a:solidFill>
              </a:defRPr>
            </a:lvl5pPr>
            <a:lvl6pPr lvl="5" rtl="0" algn="ctr">
              <a:lnSpc>
                <a:spcPct val="100000"/>
              </a:lnSpc>
              <a:spcBef>
                <a:spcPts val="2000"/>
              </a:spcBef>
              <a:spcAft>
                <a:spcPts val="0"/>
              </a:spcAft>
              <a:buClr>
                <a:srgbClr val="FFFFFF"/>
              </a:buClr>
              <a:buSzPts val="3600"/>
              <a:buNone/>
              <a:defRPr sz="3600">
                <a:solidFill>
                  <a:srgbClr val="FFFFFF"/>
                </a:solidFill>
              </a:defRPr>
            </a:lvl6pPr>
            <a:lvl7pPr lvl="6" rtl="0" algn="ctr">
              <a:lnSpc>
                <a:spcPct val="100000"/>
              </a:lnSpc>
              <a:spcBef>
                <a:spcPts val="2000"/>
              </a:spcBef>
              <a:spcAft>
                <a:spcPts val="0"/>
              </a:spcAft>
              <a:buClr>
                <a:srgbClr val="FFFFFF"/>
              </a:buClr>
              <a:buSzPts val="3600"/>
              <a:buNone/>
              <a:defRPr sz="3600">
                <a:solidFill>
                  <a:srgbClr val="FFFFFF"/>
                </a:solidFill>
              </a:defRPr>
            </a:lvl7pPr>
            <a:lvl8pPr lvl="7" rtl="0" algn="ctr">
              <a:lnSpc>
                <a:spcPct val="100000"/>
              </a:lnSpc>
              <a:spcBef>
                <a:spcPts val="2000"/>
              </a:spcBef>
              <a:spcAft>
                <a:spcPts val="0"/>
              </a:spcAft>
              <a:buClr>
                <a:srgbClr val="FFFFFF"/>
              </a:buClr>
              <a:buSzPts val="3600"/>
              <a:buNone/>
              <a:defRPr sz="3600">
                <a:solidFill>
                  <a:srgbClr val="FFFFFF"/>
                </a:solidFill>
              </a:defRPr>
            </a:lvl8pPr>
            <a:lvl9pPr lvl="8" rtl="0" algn="ctr">
              <a:lnSpc>
                <a:spcPct val="100000"/>
              </a:lnSpc>
              <a:spcBef>
                <a:spcPts val="2000"/>
              </a:spcBef>
              <a:spcAft>
                <a:spcPts val="2000"/>
              </a:spcAft>
              <a:buClr>
                <a:srgbClr val="FFFFFF"/>
              </a:buClr>
              <a:buSzPts val="3600"/>
              <a:buNone/>
              <a:defRPr sz="3600">
                <a:solidFill>
                  <a:srgbClr val="FFFFFF"/>
                </a:solidFill>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spTree>
      <p:nvGrpSpPr>
        <p:cNvPr id="1975" name="Shape 1975"/>
        <p:cNvGrpSpPr/>
        <p:nvPr/>
      </p:nvGrpSpPr>
      <p:grpSpPr>
        <a:xfrm>
          <a:off x="0" y="0"/>
          <a:ext cx="0" cy="0"/>
          <a:chOff x="0" y="0"/>
          <a:chExt cx="0" cy="0"/>
        </a:xfrm>
      </p:grpSpPr>
      <p:sp>
        <p:nvSpPr>
          <p:cNvPr id="1976" name="Google Shape;1976;p178"/>
          <p:cNvSpPr/>
          <p:nvPr/>
        </p:nvSpPr>
        <p:spPr>
          <a:xfrm>
            <a:off x="18850" y="-6500"/>
            <a:ext cx="18288000" cy="10287000"/>
          </a:xfrm>
          <a:prstGeom prst="rect">
            <a:avLst/>
          </a:prstGeom>
          <a:solidFill>
            <a:srgbClr val="20124D"/>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977" name="Google Shape;1977;p178"/>
          <p:cNvSpPr/>
          <p:nvPr/>
        </p:nvSpPr>
        <p:spPr>
          <a:xfrm rot="-523398">
            <a:off x="9219097" y="9676661"/>
            <a:ext cx="9490787" cy="1711829"/>
          </a:xfrm>
          <a:prstGeom prst="rect">
            <a:avLst/>
          </a:prstGeom>
          <a:gradFill>
            <a:gsLst>
              <a:gs pos="0">
                <a:srgbClr val="20124D"/>
              </a:gs>
              <a:gs pos="25000">
                <a:srgbClr val="351C75"/>
              </a:gs>
              <a:gs pos="56000">
                <a:srgbClr val="674EA7"/>
              </a:gs>
              <a:gs pos="91000">
                <a:srgbClr val="FF2C6D"/>
              </a:gs>
              <a:gs pos="100000">
                <a:srgbClr val="FF2C6D"/>
              </a:gs>
            </a:gsLst>
            <a:lin ang="10800025" scaled="0"/>
          </a:gra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sp>
        <p:nvSpPr>
          <p:cNvPr id="1978" name="Google Shape;1978;p178"/>
          <p:cNvSpPr/>
          <p:nvPr/>
        </p:nvSpPr>
        <p:spPr>
          <a:xfrm>
            <a:off x="8991500" y="10293100"/>
            <a:ext cx="9793200" cy="1805400"/>
          </a:xfrm>
          <a:prstGeom prst="rect">
            <a:avLst/>
          </a:prstGeom>
          <a:solidFill>
            <a:schemeClr val="lt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979" name="Google Shape;1979;p178"/>
          <p:cNvSpPr/>
          <p:nvPr/>
        </p:nvSpPr>
        <p:spPr>
          <a:xfrm rot="-523614">
            <a:off x="-2181673" y="-840404"/>
            <a:ext cx="11396945" cy="1711829"/>
          </a:xfrm>
          <a:prstGeom prst="rect">
            <a:avLst/>
          </a:prstGeom>
          <a:gradFill>
            <a:gsLst>
              <a:gs pos="0">
                <a:srgbClr val="4E29AA"/>
              </a:gs>
              <a:gs pos="0">
                <a:srgbClr val="20124D"/>
              </a:gs>
              <a:gs pos="25000">
                <a:srgbClr val="351C75"/>
              </a:gs>
              <a:gs pos="92000">
                <a:srgbClr val="E5166B"/>
              </a:gs>
              <a:gs pos="100000">
                <a:srgbClr val="FF2C6D"/>
              </a:gs>
            </a:gsLst>
            <a:lin ang="10800025" scaled="0"/>
          </a:gra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sp>
        <p:nvSpPr>
          <p:cNvPr id="1980" name="Google Shape;1980;p178"/>
          <p:cNvSpPr/>
          <p:nvPr/>
        </p:nvSpPr>
        <p:spPr>
          <a:xfrm>
            <a:off x="-2245600" y="-464250"/>
            <a:ext cx="2264400" cy="4035600"/>
          </a:xfrm>
          <a:prstGeom prst="rect">
            <a:avLst/>
          </a:prstGeom>
          <a:solidFill>
            <a:schemeClr val="lt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981" name="Google Shape;1981;p178"/>
          <p:cNvSpPr/>
          <p:nvPr/>
        </p:nvSpPr>
        <p:spPr>
          <a:xfrm>
            <a:off x="0" y="-1780123"/>
            <a:ext cx="10607400" cy="1758600"/>
          </a:xfrm>
          <a:prstGeom prst="rect">
            <a:avLst/>
          </a:prstGeom>
          <a:solidFill>
            <a:schemeClr val="lt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982" name="Google Shape;1982;p178"/>
          <p:cNvSpPr/>
          <p:nvPr/>
        </p:nvSpPr>
        <p:spPr>
          <a:xfrm>
            <a:off x="18306850" y="8577550"/>
            <a:ext cx="801600" cy="1805400"/>
          </a:xfrm>
          <a:prstGeom prst="rect">
            <a:avLst/>
          </a:prstGeom>
          <a:solidFill>
            <a:schemeClr val="lt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ernate)">
  <p:cSld name="TITLE_1">
    <p:bg>
      <p:bgPr>
        <a:solidFill>
          <a:srgbClr val="FFFFFF"/>
        </a:solidFill>
      </p:bgPr>
    </p:bg>
    <p:spTree>
      <p:nvGrpSpPr>
        <p:cNvPr id="1983" name="Shape 1983"/>
        <p:cNvGrpSpPr/>
        <p:nvPr/>
      </p:nvGrpSpPr>
      <p:grpSpPr>
        <a:xfrm>
          <a:off x="0" y="0"/>
          <a:ext cx="0" cy="0"/>
          <a:chOff x="0" y="0"/>
          <a:chExt cx="0" cy="0"/>
        </a:xfrm>
      </p:grpSpPr>
      <p:pic>
        <p:nvPicPr>
          <p:cNvPr id="1984" name="Google Shape;1984;p179"/>
          <p:cNvPicPr preferRelativeResize="0"/>
          <p:nvPr/>
        </p:nvPicPr>
        <p:blipFill>
          <a:blip r:embed="rId2">
            <a:alphaModFix/>
          </a:blip>
          <a:stretch>
            <a:fillRect/>
          </a:stretch>
        </p:blipFill>
        <p:spPr>
          <a:xfrm>
            <a:off x="8234107" y="573064"/>
            <a:ext cx="1819601" cy="2189502"/>
          </a:xfrm>
          <a:prstGeom prst="rect">
            <a:avLst/>
          </a:prstGeom>
          <a:noFill/>
          <a:ln>
            <a:noFill/>
          </a:ln>
        </p:spPr>
      </p:pic>
      <p:sp>
        <p:nvSpPr>
          <p:cNvPr id="1985" name="Google Shape;1985;p179"/>
          <p:cNvSpPr txBox="1"/>
          <p:nvPr>
            <p:ph type="ctrTitle"/>
          </p:nvPr>
        </p:nvSpPr>
        <p:spPr>
          <a:xfrm>
            <a:off x="1830200" y="3264500"/>
            <a:ext cx="14627400" cy="2540400"/>
          </a:xfrm>
          <a:prstGeom prst="rect">
            <a:avLst/>
          </a:prstGeom>
          <a:noFill/>
          <a:ln>
            <a:noFill/>
          </a:ln>
        </p:spPr>
        <p:txBody>
          <a:bodyPr anchorCtr="0" anchor="b" bIns="0" lIns="0" spcFirstLastPara="1" rIns="0" wrap="square" tIns="68550">
            <a:noAutofit/>
          </a:bodyPr>
          <a:lstStyle>
            <a:lvl1pPr lvl="0" rtl="0" algn="ctr">
              <a:lnSpc>
                <a:spcPct val="100000"/>
              </a:lnSpc>
              <a:spcBef>
                <a:spcPts val="0"/>
              </a:spcBef>
              <a:spcAft>
                <a:spcPts val="0"/>
              </a:spcAft>
              <a:buClr>
                <a:srgbClr val="000000"/>
              </a:buClr>
              <a:buSzPts val="8000"/>
              <a:buFont typeface="Nunito Light"/>
              <a:buNone/>
              <a:defRPr sz="8000">
                <a:solidFill>
                  <a:srgbClr val="000000"/>
                </a:solidFill>
                <a:latin typeface="Nunito Light"/>
                <a:ea typeface="Nunito Light"/>
                <a:cs typeface="Nunito Light"/>
                <a:sym typeface="Nunito Light"/>
              </a:defRPr>
            </a:lvl1pPr>
            <a:lvl2pPr lvl="1" rtl="0">
              <a:lnSpc>
                <a:spcPct val="100000"/>
              </a:lnSpc>
              <a:spcBef>
                <a:spcPts val="0"/>
              </a:spcBef>
              <a:spcAft>
                <a:spcPts val="0"/>
              </a:spcAft>
              <a:buClr>
                <a:srgbClr val="000000"/>
              </a:buClr>
              <a:buSzPts val="8000"/>
              <a:buNone/>
              <a:defRPr sz="8000">
                <a:solidFill>
                  <a:srgbClr val="000000"/>
                </a:solidFill>
              </a:defRPr>
            </a:lvl2pPr>
            <a:lvl3pPr lvl="2" rtl="0">
              <a:lnSpc>
                <a:spcPct val="100000"/>
              </a:lnSpc>
              <a:spcBef>
                <a:spcPts val="0"/>
              </a:spcBef>
              <a:spcAft>
                <a:spcPts val="0"/>
              </a:spcAft>
              <a:buClr>
                <a:srgbClr val="000000"/>
              </a:buClr>
              <a:buSzPts val="8000"/>
              <a:buNone/>
              <a:defRPr sz="8000">
                <a:solidFill>
                  <a:srgbClr val="000000"/>
                </a:solidFill>
              </a:defRPr>
            </a:lvl3pPr>
            <a:lvl4pPr lvl="3" rtl="0">
              <a:lnSpc>
                <a:spcPct val="100000"/>
              </a:lnSpc>
              <a:spcBef>
                <a:spcPts val="0"/>
              </a:spcBef>
              <a:spcAft>
                <a:spcPts val="0"/>
              </a:spcAft>
              <a:buClr>
                <a:srgbClr val="000000"/>
              </a:buClr>
              <a:buSzPts val="8000"/>
              <a:buNone/>
              <a:defRPr sz="8000">
                <a:solidFill>
                  <a:srgbClr val="000000"/>
                </a:solidFill>
              </a:defRPr>
            </a:lvl4pPr>
            <a:lvl5pPr lvl="4" rtl="0">
              <a:lnSpc>
                <a:spcPct val="100000"/>
              </a:lnSpc>
              <a:spcBef>
                <a:spcPts val="0"/>
              </a:spcBef>
              <a:spcAft>
                <a:spcPts val="0"/>
              </a:spcAft>
              <a:buClr>
                <a:srgbClr val="000000"/>
              </a:buClr>
              <a:buSzPts val="8000"/>
              <a:buNone/>
              <a:defRPr sz="8000">
                <a:solidFill>
                  <a:srgbClr val="000000"/>
                </a:solidFill>
              </a:defRPr>
            </a:lvl5pPr>
            <a:lvl6pPr lvl="5" rtl="0">
              <a:lnSpc>
                <a:spcPct val="100000"/>
              </a:lnSpc>
              <a:spcBef>
                <a:spcPts val="0"/>
              </a:spcBef>
              <a:spcAft>
                <a:spcPts val="0"/>
              </a:spcAft>
              <a:buClr>
                <a:srgbClr val="000000"/>
              </a:buClr>
              <a:buSzPts val="8000"/>
              <a:buNone/>
              <a:defRPr sz="8000">
                <a:solidFill>
                  <a:srgbClr val="000000"/>
                </a:solidFill>
              </a:defRPr>
            </a:lvl6pPr>
            <a:lvl7pPr lvl="6" rtl="0">
              <a:lnSpc>
                <a:spcPct val="100000"/>
              </a:lnSpc>
              <a:spcBef>
                <a:spcPts val="0"/>
              </a:spcBef>
              <a:spcAft>
                <a:spcPts val="0"/>
              </a:spcAft>
              <a:buClr>
                <a:srgbClr val="000000"/>
              </a:buClr>
              <a:buSzPts val="8000"/>
              <a:buNone/>
              <a:defRPr sz="8000">
                <a:solidFill>
                  <a:srgbClr val="000000"/>
                </a:solidFill>
              </a:defRPr>
            </a:lvl7pPr>
            <a:lvl8pPr lvl="7" rtl="0">
              <a:lnSpc>
                <a:spcPct val="100000"/>
              </a:lnSpc>
              <a:spcBef>
                <a:spcPts val="0"/>
              </a:spcBef>
              <a:spcAft>
                <a:spcPts val="0"/>
              </a:spcAft>
              <a:buClr>
                <a:srgbClr val="000000"/>
              </a:buClr>
              <a:buSzPts val="8000"/>
              <a:buNone/>
              <a:defRPr sz="8000">
                <a:solidFill>
                  <a:srgbClr val="000000"/>
                </a:solidFill>
              </a:defRPr>
            </a:lvl8pPr>
            <a:lvl9pPr lvl="8" rtl="0">
              <a:lnSpc>
                <a:spcPct val="100000"/>
              </a:lnSpc>
              <a:spcBef>
                <a:spcPts val="0"/>
              </a:spcBef>
              <a:spcAft>
                <a:spcPts val="0"/>
              </a:spcAft>
              <a:buClr>
                <a:srgbClr val="000000"/>
              </a:buClr>
              <a:buSzPts val="8000"/>
              <a:buNone/>
              <a:defRPr sz="8000">
                <a:solidFill>
                  <a:srgbClr val="000000"/>
                </a:solidFill>
              </a:defRPr>
            </a:lvl9pPr>
          </a:lstStyle>
          <a:p/>
        </p:txBody>
      </p:sp>
      <p:sp>
        <p:nvSpPr>
          <p:cNvPr id="1986" name="Google Shape;1986;p179"/>
          <p:cNvSpPr txBox="1"/>
          <p:nvPr>
            <p:ph idx="1" type="subTitle"/>
          </p:nvPr>
        </p:nvSpPr>
        <p:spPr>
          <a:xfrm>
            <a:off x="2286000" y="5804899"/>
            <a:ext cx="13716000" cy="2926800"/>
          </a:xfrm>
          <a:prstGeom prst="rect">
            <a:avLst/>
          </a:prstGeom>
          <a:noFill/>
          <a:ln>
            <a:noFill/>
          </a:ln>
        </p:spPr>
        <p:txBody>
          <a:bodyPr anchorCtr="0" anchor="t" bIns="0" lIns="0" spcFirstLastPara="1" rIns="0" wrap="square" tIns="0">
            <a:noAutofit/>
          </a:bodyPr>
          <a:lstStyle>
            <a:lvl1pPr lvl="0" rtl="0" algn="ctr">
              <a:lnSpc>
                <a:spcPct val="100000"/>
              </a:lnSpc>
              <a:spcBef>
                <a:spcPts val="1600"/>
              </a:spcBef>
              <a:spcAft>
                <a:spcPts val="0"/>
              </a:spcAft>
              <a:buClr>
                <a:srgbClr val="000000"/>
              </a:buClr>
              <a:buSzPts val="3600"/>
              <a:buNone/>
              <a:defRPr sz="3600">
                <a:solidFill>
                  <a:srgbClr val="000000"/>
                </a:solidFill>
              </a:defRPr>
            </a:lvl1pPr>
            <a:lvl2pPr lvl="1" rtl="0" algn="ctr">
              <a:lnSpc>
                <a:spcPct val="90000"/>
              </a:lnSpc>
              <a:spcBef>
                <a:spcPts val="2000"/>
              </a:spcBef>
              <a:spcAft>
                <a:spcPts val="0"/>
              </a:spcAft>
              <a:buClr>
                <a:srgbClr val="000000"/>
              </a:buClr>
              <a:buSzPts val="3600"/>
              <a:buNone/>
              <a:defRPr sz="3600">
                <a:solidFill>
                  <a:srgbClr val="000000"/>
                </a:solidFill>
              </a:defRPr>
            </a:lvl2pPr>
            <a:lvl3pPr lvl="2" rtl="0" algn="ctr">
              <a:lnSpc>
                <a:spcPct val="90000"/>
              </a:lnSpc>
              <a:spcBef>
                <a:spcPts val="2000"/>
              </a:spcBef>
              <a:spcAft>
                <a:spcPts val="0"/>
              </a:spcAft>
              <a:buClr>
                <a:srgbClr val="000000"/>
              </a:buClr>
              <a:buSzPts val="3600"/>
              <a:buNone/>
              <a:defRPr sz="3600">
                <a:solidFill>
                  <a:srgbClr val="000000"/>
                </a:solidFill>
              </a:defRPr>
            </a:lvl3pPr>
            <a:lvl4pPr lvl="3" rtl="0" algn="ctr">
              <a:lnSpc>
                <a:spcPct val="90000"/>
              </a:lnSpc>
              <a:spcBef>
                <a:spcPts val="2000"/>
              </a:spcBef>
              <a:spcAft>
                <a:spcPts val="0"/>
              </a:spcAft>
              <a:buClr>
                <a:srgbClr val="000000"/>
              </a:buClr>
              <a:buSzPts val="3600"/>
              <a:buNone/>
              <a:defRPr sz="3600">
                <a:solidFill>
                  <a:srgbClr val="000000"/>
                </a:solidFill>
              </a:defRPr>
            </a:lvl4pPr>
            <a:lvl5pPr lvl="4" rtl="0" algn="ctr">
              <a:lnSpc>
                <a:spcPct val="90000"/>
              </a:lnSpc>
              <a:spcBef>
                <a:spcPts val="2000"/>
              </a:spcBef>
              <a:spcAft>
                <a:spcPts val="0"/>
              </a:spcAft>
              <a:buClr>
                <a:srgbClr val="000000"/>
              </a:buClr>
              <a:buSzPts val="3600"/>
              <a:buNone/>
              <a:defRPr sz="3600">
                <a:solidFill>
                  <a:srgbClr val="000000"/>
                </a:solidFill>
              </a:defRPr>
            </a:lvl5pPr>
            <a:lvl6pPr lvl="5" rtl="0" algn="ctr">
              <a:lnSpc>
                <a:spcPct val="90000"/>
              </a:lnSpc>
              <a:spcBef>
                <a:spcPts val="2000"/>
              </a:spcBef>
              <a:spcAft>
                <a:spcPts val="0"/>
              </a:spcAft>
              <a:buClr>
                <a:srgbClr val="000000"/>
              </a:buClr>
              <a:buSzPts val="3600"/>
              <a:buNone/>
              <a:defRPr sz="3600">
                <a:solidFill>
                  <a:srgbClr val="000000"/>
                </a:solidFill>
              </a:defRPr>
            </a:lvl6pPr>
            <a:lvl7pPr lvl="6" rtl="0" algn="ctr">
              <a:lnSpc>
                <a:spcPct val="90000"/>
              </a:lnSpc>
              <a:spcBef>
                <a:spcPts val="2000"/>
              </a:spcBef>
              <a:spcAft>
                <a:spcPts val="0"/>
              </a:spcAft>
              <a:buClr>
                <a:srgbClr val="000000"/>
              </a:buClr>
              <a:buSzPts val="3600"/>
              <a:buNone/>
              <a:defRPr sz="3600">
                <a:solidFill>
                  <a:srgbClr val="000000"/>
                </a:solidFill>
              </a:defRPr>
            </a:lvl7pPr>
            <a:lvl8pPr lvl="7" rtl="0" algn="ctr">
              <a:lnSpc>
                <a:spcPct val="90000"/>
              </a:lnSpc>
              <a:spcBef>
                <a:spcPts val="2000"/>
              </a:spcBef>
              <a:spcAft>
                <a:spcPts val="0"/>
              </a:spcAft>
              <a:buClr>
                <a:srgbClr val="000000"/>
              </a:buClr>
              <a:buSzPts val="3600"/>
              <a:buNone/>
              <a:defRPr sz="3600">
                <a:solidFill>
                  <a:srgbClr val="000000"/>
                </a:solidFill>
              </a:defRPr>
            </a:lvl8pPr>
            <a:lvl9pPr lvl="8" rtl="0" algn="ctr">
              <a:lnSpc>
                <a:spcPct val="90000"/>
              </a:lnSpc>
              <a:spcBef>
                <a:spcPts val="2000"/>
              </a:spcBef>
              <a:spcAft>
                <a:spcPts val="2000"/>
              </a:spcAft>
              <a:buClr>
                <a:srgbClr val="000000"/>
              </a:buClr>
              <a:buSzPts val="3600"/>
              <a:buNone/>
              <a:defRPr sz="3600">
                <a:solidFill>
                  <a:srgbClr val="000000"/>
                </a:solidFill>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Dark">
  <p:cSld name="CUSTOM">
    <p:bg>
      <p:bgPr>
        <a:solidFill>
          <a:schemeClr val="dk2"/>
        </a:solidFill>
      </p:bgPr>
    </p:bg>
    <p:spTree>
      <p:nvGrpSpPr>
        <p:cNvPr id="1987" name="Shape 1987"/>
        <p:cNvGrpSpPr/>
        <p:nvPr/>
      </p:nvGrpSpPr>
      <p:grpSpPr>
        <a:xfrm>
          <a:off x="0" y="0"/>
          <a:ext cx="0" cy="0"/>
          <a:chOff x="0" y="0"/>
          <a:chExt cx="0" cy="0"/>
        </a:xfrm>
      </p:grpSpPr>
      <p:sp>
        <p:nvSpPr>
          <p:cNvPr id="1988" name="Google Shape;1988;p180"/>
          <p:cNvSpPr txBox="1"/>
          <p:nvPr>
            <p:ph type="title"/>
          </p:nvPr>
        </p:nvSpPr>
        <p:spPr>
          <a:xfrm>
            <a:off x="1885350" y="3223550"/>
            <a:ext cx="14517000" cy="21738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None/>
              <a:defRPr sz="8000">
                <a:solidFill>
                  <a:srgbClr val="FFFFFF"/>
                </a:solidFill>
                <a:latin typeface="Nunito Light"/>
                <a:ea typeface="Nunito Light"/>
                <a:cs typeface="Nunito Light"/>
                <a:sym typeface="Nunito Light"/>
              </a:defRPr>
            </a:lvl1pPr>
            <a:lvl2pPr lvl="1" rtl="0">
              <a:lnSpc>
                <a:spcPct val="100000"/>
              </a:lnSpc>
              <a:spcBef>
                <a:spcPts val="0"/>
              </a:spcBef>
              <a:spcAft>
                <a:spcPts val="0"/>
              </a:spcAft>
              <a:buNone/>
              <a:defRPr sz="8000">
                <a:latin typeface="Nunito Light"/>
                <a:ea typeface="Nunito Light"/>
                <a:cs typeface="Nunito Light"/>
                <a:sym typeface="Nunito Light"/>
              </a:defRPr>
            </a:lvl2pPr>
            <a:lvl3pPr lvl="2" rtl="0">
              <a:lnSpc>
                <a:spcPct val="100000"/>
              </a:lnSpc>
              <a:spcBef>
                <a:spcPts val="0"/>
              </a:spcBef>
              <a:spcAft>
                <a:spcPts val="0"/>
              </a:spcAft>
              <a:buNone/>
              <a:defRPr sz="8000">
                <a:latin typeface="Nunito Light"/>
                <a:ea typeface="Nunito Light"/>
                <a:cs typeface="Nunito Light"/>
                <a:sym typeface="Nunito Light"/>
              </a:defRPr>
            </a:lvl3pPr>
            <a:lvl4pPr lvl="3" rtl="0">
              <a:lnSpc>
                <a:spcPct val="100000"/>
              </a:lnSpc>
              <a:spcBef>
                <a:spcPts val="0"/>
              </a:spcBef>
              <a:spcAft>
                <a:spcPts val="0"/>
              </a:spcAft>
              <a:buNone/>
              <a:defRPr sz="8000">
                <a:latin typeface="Nunito Light"/>
                <a:ea typeface="Nunito Light"/>
                <a:cs typeface="Nunito Light"/>
                <a:sym typeface="Nunito Light"/>
              </a:defRPr>
            </a:lvl4pPr>
            <a:lvl5pPr lvl="4" rtl="0">
              <a:lnSpc>
                <a:spcPct val="100000"/>
              </a:lnSpc>
              <a:spcBef>
                <a:spcPts val="0"/>
              </a:spcBef>
              <a:spcAft>
                <a:spcPts val="0"/>
              </a:spcAft>
              <a:buNone/>
              <a:defRPr sz="8000">
                <a:latin typeface="Nunito Light"/>
                <a:ea typeface="Nunito Light"/>
                <a:cs typeface="Nunito Light"/>
                <a:sym typeface="Nunito Light"/>
              </a:defRPr>
            </a:lvl5pPr>
            <a:lvl6pPr lvl="5" rtl="0">
              <a:lnSpc>
                <a:spcPct val="100000"/>
              </a:lnSpc>
              <a:spcBef>
                <a:spcPts val="0"/>
              </a:spcBef>
              <a:spcAft>
                <a:spcPts val="0"/>
              </a:spcAft>
              <a:buNone/>
              <a:defRPr sz="8000">
                <a:latin typeface="Nunito Light"/>
                <a:ea typeface="Nunito Light"/>
                <a:cs typeface="Nunito Light"/>
                <a:sym typeface="Nunito Light"/>
              </a:defRPr>
            </a:lvl6pPr>
            <a:lvl7pPr lvl="6" rtl="0">
              <a:lnSpc>
                <a:spcPct val="100000"/>
              </a:lnSpc>
              <a:spcBef>
                <a:spcPts val="0"/>
              </a:spcBef>
              <a:spcAft>
                <a:spcPts val="0"/>
              </a:spcAft>
              <a:buNone/>
              <a:defRPr sz="8000">
                <a:latin typeface="Nunito Light"/>
                <a:ea typeface="Nunito Light"/>
                <a:cs typeface="Nunito Light"/>
                <a:sym typeface="Nunito Light"/>
              </a:defRPr>
            </a:lvl7pPr>
            <a:lvl8pPr lvl="7" rtl="0">
              <a:lnSpc>
                <a:spcPct val="100000"/>
              </a:lnSpc>
              <a:spcBef>
                <a:spcPts val="0"/>
              </a:spcBef>
              <a:spcAft>
                <a:spcPts val="0"/>
              </a:spcAft>
              <a:buNone/>
              <a:defRPr sz="8000">
                <a:latin typeface="Nunito Light"/>
                <a:ea typeface="Nunito Light"/>
                <a:cs typeface="Nunito Light"/>
                <a:sym typeface="Nunito Light"/>
              </a:defRPr>
            </a:lvl8pPr>
            <a:lvl9pPr lvl="8" rtl="0">
              <a:lnSpc>
                <a:spcPct val="100000"/>
              </a:lnSpc>
              <a:spcBef>
                <a:spcPts val="0"/>
              </a:spcBef>
              <a:spcAft>
                <a:spcPts val="0"/>
              </a:spcAft>
              <a:buNone/>
              <a:defRPr sz="8000">
                <a:latin typeface="Nunito Light"/>
                <a:ea typeface="Nunito Light"/>
                <a:cs typeface="Nunito Light"/>
                <a:sym typeface="Nunito Light"/>
              </a:defRPr>
            </a:lvl9pPr>
          </a:lstStyle>
          <a:p/>
        </p:txBody>
      </p:sp>
      <p:sp>
        <p:nvSpPr>
          <p:cNvPr id="1989" name="Google Shape;1989;p180"/>
          <p:cNvSpPr txBox="1"/>
          <p:nvPr>
            <p:ph idx="1" type="subTitle"/>
          </p:nvPr>
        </p:nvSpPr>
        <p:spPr>
          <a:xfrm>
            <a:off x="2286000" y="5397254"/>
            <a:ext cx="13716000" cy="923400"/>
          </a:xfrm>
          <a:prstGeom prst="rect">
            <a:avLst/>
          </a:prstGeom>
          <a:noFill/>
          <a:ln>
            <a:noFill/>
          </a:ln>
        </p:spPr>
        <p:txBody>
          <a:bodyPr anchorCtr="0" anchor="t" bIns="0" lIns="0" spcFirstLastPara="1" rIns="0" wrap="square" tIns="0">
            <a:noAutofit/>
          </a:bodyPr>
          <a:lstStyle>
            <a:lvl1pPr lvl="0" rtl="0" algn="ctr">
              <a:lnSpc>
                <a:spcPct val="100000"/>
              </a:lnSpc>
              <a:spcBef>
                <a:spcPts val="1600"/>
              </a:spcBef>
              <a:spcAft>
                <a:spcPts val="0"/>
              </a:spcAft>
              <a:buClr>
                <a:srgbClr val="FFFFFF"/>
              </a:buClr>
              <a:buSzPts val="3600"/>
              <a:buNone/>
              <a:defRPr sz="3600">
                <a:solidFill>
                  <a:srgbClr val="FFFFFF"/>
                </a:solidFill>
              </a:defRPr>
            </a:lvl1pPr>
            <a:lvl2pPr lvl="1" rtl="0" algn="ctr">
              <a:lnSpc>
                <a:spcPct val="100000"/>
              </a:lnSpc>
              <a:spcBef>
                <a:spcPts val="2000"/>
              </a:spcBef>
              <a:spcAft>
                <a:spcPts val="0"/>
              </a:spcAft>
              <a:buClr>
                <a:srgbClr val="FFFFFF"/>
              </a:buClr>
              <a:buSzPts val="3600"/>
              <a:buNone/>
              <a:defRPr sz="3600">
                <a:solidFill>
                  <a:srgbClr val="FFFFFF"/>
                </a:solidFill>
              </a:defRPr>
            </a:lvl2pPr>
            <a:lvl3pPr lvl="2" rtl="0" algn="ctr">
              <a:lnSpc>
                <a:spcPct val="100000"/>
              </a:lnSpc>
              <a:spcBef>
                <a:spcPts val="2000"/>
              </a:spcBef>
              <a:spcAft>
                <a:spcPts val="0"/>
              </a:spcAft>
              <a:buClr>
                <a:srgbClr val="FFFFFF"/>
              </a:buClr>
              <a:buSzPts val="3600"/>
              <a:buNone/>
              <a:defRPr sz="3600">
                <a:solidFill>
                  <a:srgbClr val="FFFFFF"/>
                </a:solidFill>
              </a:defRPr>
            </a:lvl3pPr>
            <a:lvl4pPr lvl="3" rtl="0" algn="ctr">
              <a:lnSpc>
                <a:spcPct val="100000"/>
              </a:lnSpc>
              <a:spcBef>
                <a:spcPts val="2000"/>
              </a:spcBef>
              <a:spcAft>
                <a:spcPts val="0"/>
              </a:spcAft>
              <a:buClr>
                <a:srgbClr val="FFFFFF"/>
              </a:buClr>
              <a:buSzPts val="3600"/>
              <a:buNone/>
              <a:defRPr sz="3600">
                <a:solidFill>
                  <a:srgbClr val="FFFFFF"/>
                </a:solidFill>
              </a:defRPr>
            </a:lvl4pPr>
            <a:lvl5pPr lvl="4" rtl="0" algn="ctr">
              <a:lnSpc>
                <a:spcPct val="100000"/>
              </a:lnSpc>
              <a:spcBef>
                <a:spcPts val="2000"/>
              </a:spcBef>
              <a:spcAft>
                <a:spcPts val="0"/>
              </a:spcAft>
              <a:buClr>
                <a:srgbClr val="FFFFFF"/>
              </a:buClr>
              <a:buSzPts val="3600"/>
              <a:buNone/>
              <a:defRPr sz="3600">
                <a:solidFill>
                  <a:srgbClr val="FFFFFF"/>
                </a:solidFill>
              </a:defRPr>
            </a:lvl5pPr>
            <a:lvl6pPr lvl="5" rtl="0" algn="ctr">
              <a:lnSpc>
                <a:spcPct val="100000"/>
              </a:lnSpc>
              <a:spcBef>
                <a:spcPts val="2000"/>
              </a:spcBef>
              <a:spcAft>
                <a:spcPts val="0"/>
              </a:spcAft>
              <a:buClr>
                <a:srgbClr val="FFFFFF"/>
              </a:buClr>
              <a:buSzPts val="3600"/>
              <a:buNone/>
              <a:defRPr sz="3600">
                <a:solidFill>
                  <a:srgbClr val="FFFFFF"/>
                </a:solidFill>
              </a:defRPr>
            </a:lvl6pPr>
            <a:lvl7pPr lvl="6" rtl="0" algn="ctr">
              <a:lnSpc>
                <a:spcPct val="100000"/>
              </a:lnSpc>
              <a:spcBef>
                <a:spcPts val="2000"/>
              </a:spcBef>
              <a:spcAft>
                <a:spcPts val="0"/>
              </a:spcAft>
              <a:buClr>
                <a:srgbClr val="FFFFFF"/>
              </a:buClr>
              <a:buSzPts val="3600"/>
              <a:buNone/>
              <a:defRPr sz="3600">
                <a:solidFill>
                  <a:srgbClr val="FFFFFF"/>
                </a:solidFill>
              </a:defRPr>
            </a:lvl7pPr>
            <a:lvl8pPr lvl="7" rtl="0" algn="ctr">
              <a:lnSpc>
                <a:spcPct val="100000"/>
              </a:lnSpc>
              <a:spcBef>
                <a:spcPts val="2000"/>
              </a:spcBef>
              <a:spcAft>
                <a:spcPts val="0"/>
              </a:spcAft>
              <a:buClr>
                <a:srgbClr val="FFFFFF"/>
              </a:buClr>
              <a:buSzPts val="3600"/>
              <a:buNone/>
              <a:defRPr sz="3600">
                <a:solidFill>
                  <a:srgbClr val="FFFFFF"/>
                </a:solidFill>
              </a:defRPr>
            </a:lvl8pPr>
            <a:lvl9pPr lvl="8" rtl="0" algn="ctr">
              <a:lnSpc>
                <a:spcPct val="100000"/>
              </a:lnSpc>
              <a:spcBef>
                <a:spcPts val="2000"/>
              </a:spcBef>
              <a:spcAft>
                <a:spcPts val="2000"/>
              </a:spcAft>
              <a:buClr>
                <a:srgbClr val="FFFFFF"/>
              </a:buClr>
              <a:buSzPts val="3600"/>
              <a:buNone/>
              <a:defRPr sz="3600">
                <a:solidFill>
                  <a:srgbClr val="FFFFFF"/>
                </a:solidFill>
              </a:defRPr>
            </a:lvl9pPr>
          </a:lstStyle>
          <a:p/>
        </p:txBody>
      </p:sp>
      <p:sp>
        <p:nvSpPr>
          <p:cNvPr id="1990" name="Google Shape;1990;p180"/>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rgbClr val="FFFFFF"/>
                </a:solidFill>
                <a:latin typeface="Nunito"/>
                <a:ea typeface="Nunito"/>
                <a:cs typeface="Nunito"/>
                <a:sym typeface="Nunito"/>
              </a:defRPr>
            </a:lvl1pPr>
            <a:lvl2pPr indent="0" lvl="1" marL="0" marR="0" rtl="0" algn="r">
              <a:spcBef>
                <a:spcPts val="0"/>
              </a:spcBef>
              <a:buNone/>
              <a:defRPr i="0" sz="1600" u="none" cap="none" strike="noStrike">
                <a:solidFill>
                  <a:srgbClr val="FFFFFF"/>
                </a:solidFill>
                <a:latin typeface="Nunito"/>
                <a:ea typeface="Nunito"/>
                <a:cs typeface="Nunito"/>
                <a:sym typeface="Nunito"/>
              </a:defRPr>
            </a:lvl2pPr>
            <a:lvl3pPr indent="0" lvl="2" marL="0" marR="0" rtl="0" algn="r">
              <a:spcBef>
                <a:spcPts val="0"/>
              </a:spcBef>
              <a:buNone/>
              <a:defRPr i="0" sz="1600" u="none" cap="none" strike="noStrike">
                <a:solidFill>
                  <a:srgbClr val="FFFFFF"/>
                </a:solidFill>
                <a:latin typeface="Nunito"/>
                <a:ea typeface="Nunito"/>
                <a:cs typeface="Nunito"/>
                <a:sym typeface="Nunito"/>
              </a:defRPr>
            </a:lvl3pPr>
            <a:lvl4pPr indent="0" lvl="3" marL="0" marR="0" rtl="0" algn="r">
              <a:spcBef>
                <a:spcPts val="0"/>
              </a:spcBef>
              <a:buNone/>
              <a:defRPr i="0" sz="1600" u="none" cap="none" strike="noStrike">
                <a:solidFill>
                  <a:srgbClr val="FFFFFF"/>
                </a:solidFill>
                <a:latin typeface="Nunito"/>
                <a:ea typeface="Nunito"/>
                <a:cs typeface="Nunito"/>
                <a:sym typeface="Nunito"/>
              </a:defRPr>
            </a:lvl4pPr>
            <a:lvl5pPr indent="0" lvl="4" marL="0" marR="0" rtl="0" algn="r">
              <a:spcBef>
                <a:spcPts val="0"/>
              </a:spcBef>
              <a:buNone/>
              <a:defRPr i="0" sz="1600" u="none" cap="none" strike="noStrike">
                <a:solidFill>
                  <a:srgbClr val="FFFFFF"/>
                </a:solidFill>
                <a:latin typeface="Nunito"/>
                <a:ea typeface="Nunito"/>
                <a:cs typeface="Nunito"/>
                <a:sym typeface="Nunito"/>
              </a:defRPr>
            </a:lvl5pPr>
            <a:lvl6pPr indent="0" lvl="5" marL="0" marR="0" rtl="0" algn="r">
              <a:spcBef>
                <a:spcPts val="0"/>
              </a:spcBef>
              <a:buNone/>
              <a:defRPr i="0" sz="1600" u="none" cap="none" strike="noStrike">
                <a:solidFill>
                  <a:srgbClr val="FFFFFF"/>
                </a:solidFill>
                <a:latin typeface="Nunito"/>
                <a:ea typeface="Nunito"/>
                <a:cs typeface="Nunito"/>
                <a:sym typeface="Nunito"/>
              </a:defRPr>
            </a:lvl6pPr>
            <a:lvl7pPr indent="0" lvl="6" marL="0" marR="0" rtl="0" algn="r">
              <a:spcBef>
                <a:spcPts val="0"/>
              </a:spcBef>
              <a:buNone/>
              <a:defRPr i="0" sz="1600" u="none" cap="none" strike="noStrike">
                <a:solidFill>
                  <a:srgbClr val="FFFFFF"/>
                </a:solidFill>
                <a:latin typeface="Nunito"/>
                <a:ea typeface="Nunito"/>
                <a:cs typeface="Nunito"/>
                <a:sym typeface="Nunito"/>
              </a:defRPr>
            </a:lvl7pPr>
            <a:lvl8pPr indent="0" lvl="7" marL="0" marR="0" rtl="0" algn="r">
              <a:spcBef>
                <a:spcPts val="0"/>
              </a:spcBef>
              <a:buNone/>
              <a:defRPr i="0" sz="1600" u="none" cap="none" strike="noStrike">
                <a:solidFill>
                  <a:srgbClr val="FFFFFF"/>
                </a:solidFill>
                <a:latin typeface="Nunito"/>
                <a:ea typeface="Nunito"/>
                <a:cs typeface="Nunito"/>
                <a:sym typeface="Nunito"/>
              </a:defRPr>
            </a:lvl8pPr>
            <a:lvl9pPr indent="0" lvl="8" marL="0" marR="0" rtl="0" algn="r">
              <a:spcBef>
                <a:spcPts val="0"/>
              </a:spcBef>
              <a:buNone/>
              <a:defRPr i="0" sz="1600" u="none" cap="none" strike="noStrike">
                <a:solidFill>
                  <a:srgbClr val="FFFFFF"/>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1991" name="Google Shape;1991;p180"/>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Light">
  <p:cSld name="CUSTOM_1">
    <p:bg>
      <p:bgPr>
        <a:solidFill>
          <a:srgbClr val="F6F6F6"/>
        </a:solidFill>
      </p:bgPr>
    </p:bg>
    <p:spTree>
      <p:nvGrpSpPr>
        <p:cNvPr id="1992" name="Shape 1992"/>
        <p:cNvGrpSpPr/>
        <p:nvPr/>
      </p:nvGrpSpPr>
      <p:grpSpPr>
        <a:xfrm>
          <a:off x="0" y="0"/>
          <a:ext cx="0" cy="0"/>
          <a:chOff x="0" y="0"/>
          <a:chExt cx="0" cy="0"/>
        </a:xfrm>
      </p:grpSpPr>
      <p:sp>
        <p:nvSpPr>
          <p:cNvPr id="1993" name="Google Shape;1993;p181"/>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Nunito"/>
                <a:ea typeface="Nunito"/>
                <a:cs typeface="Nunito"/>
                <a:sym typeface="Nunito"/>
              </a:defRPr>
            </a:lvl1pPr>
            <a:lvl2pPr indent="0" lvl="1" marL="0" marR="0" rtl="0" algn="r">
              <a:spcBef>
                <a:spcPts val="0"/>
              </a:spcBef>
              <a:buNone/>
              <a:defRPr i="0" sz="1600" u="none" cap="none" strike="noStrike">
                <a:solidFill>
                  <a:schemeClr val="dk1"/>
                </a:solidFill>
                <a:latin typeface="Nunito"/>
                <a:ea typeface="Nunito"/>
                <a:cs typeface="Nunito"/>
                <a:sym typeface="Nunito"/>
              </a:defRPr>
            </a:lvl2pPr>
            <a:lvl3pPr indent="0" lvl="2" marL="0" marR="0" rtl="0" algn="r">
              <a:spcBef>
                <a:spcPts val="0"/>
              </a:spcBef>
              <a:buNone/>
              <a:defRPr i="0" sz="1600" u="none" cap="none" strike="noStrike">
                <a:solidFill>
                  <a:schemeClr val="dk1"/>
                </a:solidFill>
                <a:latin typeface="Nunito"/>
                <a:ea typeface="Nunito"/>
                <a:cs typeface="Nunito"/>
                <a:sym typeface="Nunito"/>
              </a:defRPr>
            </a:lvl3pPr>
            <a:lvl4pPr indent="0" lvl="3" marL="0" marR="0" rtl="0" algn="r">
              <a:spcBef>
                <a:spcPts val="0"/>
              </a:spcBef>
              <a:buNone/>
              <a:defRPr i="0" sz="1600" u="none" cap="none" strike="noStrike">
                <a:solidFill>
                  <a:schemeClr val="dk1"/>
                </a:solidFill>
                <a:latin typeface="Nunito"/>
                <a:ea typeface="Nunito"/>
                <a:cs typeface="Nunito"/>
                <a:sym typeface="Nunito"/>
              </a:defRPr>
            </a:lvl4pPr>
            <a:lvl5pPr indent="0" lvl="4" marL="0" marR="0" rtl="0" algn="r">
              <a:spcBef>
                <a:spcPts val="0"/>
              </a:spcBef>
              <a:buNone/>
              <a:defRPr i="0" sz="1600" u="none" cap="none" strike="noStrike">
                <a:solidFill>
                  <a:schemeClr val="dk1"/>
                </a:solidFill>
                <a:latin typeface="Nunito"/>
                <a:ea typeface="Nunito"/>
                <a:cs typeface="Nunito"/>
                <a:sym typeface="Nunito"/>
              </a:defRPr>
            </a:lvl5pPr>
            <a:lvl6pPr indent="0" lvl="5" marL="0" marR="0" rtl="0" algn="r">
              <a:spcBef>
                <a:spcPts val="0"/>
              </a:spcBef>
              <a:buNone/>
              <a:defRPr i="0" sz="1600" u="none" cap="none" strike="noStrike">
                <a:solidFill>
                  <a:schemeClr val="dk1"/>
                </a:solidFill>
                <a:latin typeface="Nunito"/>
                <a:ea typeface="Nunito"/>
                <a:cs typeface="Nunito"/>
                <a:sym typeface="Nunito"/>
              </a:defRPr>
            </a:lvl6pPr>
            <a:lvl7pPr indent="0" lvl="6" marL="0" marR="0" rtl="0" algn="r">
              <a:spcBef>
                <a:spcPts val="0"/>
              </a:spcBef>
              <a:buNone/>
              <a:defRPr i="0" sz="1600" u="none" cap="none" strike="noStrike">
                <a:solidFill>
                  <a:schemeClr val="dk1"/>
                </a:solidFill>
                <a:latin typeface="Nunito"/>
                <a:ea typeface="Nunito"/>
                <a:cs typeface="Nunito"/>
                <a:sym typeface="Nunito"/>
              </a:defRPr>
            </a:lvl7pPr>
            <a:lvl8pPr indent="0" lvl="7" marL="0" marR="0" rtl="0" algn="r">
              <a:spcBef>
                <a:spcPts val="0"/>
              </a:spcBef>
              <a:buNone/>
              <a:defRPr i="0" sz="1600" u="none" cap="none" strike="noStrike">
                <a:solidFill>
                  <a:schemeClr val="dk1"/>
                </a:solidFill>
                <a:latin typeface="Nunito"/>
                <a:ea typeface="Nunito"/>
                <a:cs typeface="Nunito"/>
                <a:sym typeface="Nunito"/>
              </a:defRPr>
            </a:lvl8pPr>
            <a:lvl9pPr indent="0" lvl="8" marL="0" marR="0" rtl="0" algn="r">
              <a:spcBef>
                <a:spcPts val="0"/>
              </a:spcBef>
              <a:buNone/>
              <a:defRPr i="0" sz="1600" u="none" cap="none" strike="noStrike">
                <a:solidFill>
                  <a:schemeClr val="dk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1994" name="Google Shape;1994;p181"/>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1995" name="Google Shape;1995;p181"/>
          <p:cNvSpPr txBox="1"/>
          <p:nvPr>
            <p:ph type="title"/>
          </p:nvPr>
        </p:nvSpPr>
        <p:spPr>
          <a:xfrm>
            <a:off x="1885350" y="3223550"/>
            <a:ext cx="14517000" cy="21738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None/>
              <a:defRPr sz="8000">
                <a:solidFill>
                  <a:srgbClr val="000000"/>
                </a:solidFill>
                <a:latin typeface="Nunito Light"/>
                <a:ea typeface="Nunito Light"/>
                <a:cs typeface="Nunito Light"/>
                <a:sym typeface="Nunito Light"/>
              </a:defRPr>
            </a:lvl1pPr>
            <a:lvl2pPr lvl="1" rtl="0">
              <a:lnSpc>
                <a:spcPct val="100000"/>
              </a:lnSpc>
              <a:spcBef>
                <a:spcPts val="0"/>
              </a:spcBef>
              <a:spcAft>
                <a:spcPts val="0"/>
              </a:spcAft>
              <a:buNone/>
              <a:defRPr sz="8000">
                <a:solidFill>
                  <a:srgbClr val="000000"/>
                </a:solidFill>
                <a:latin typeface="Nunito Light"/>
                <a:ea typeface="Nunito Light"/>
                <a:cs typeface="Nunito Light"/>
                <a:sym typeface="Nunito Light"/>
              </a:defRPr>
            </a:lvl2pPr>
            <a:lvl3pPr lvl="2" rtl="0">
              <a:lnSpc>
                <a:spcPct val="100000"/>
              </a:lnSpc>
              <a:spcBef>
                <a:spcPts val="0"/>
              </a:spcBef>
              <a:spcAft>
                <a:spcPts val="0"/>
              </a:spcAft>
              <a:buNone/>
              <a:defRPr sz="8000">
                <a:solidFill>
                  <a:srgbClr val="000000"/>
                </a:solidFill>
                <a:latin typeface="Nunito Light"/>
                <a:ea typeface="Nunito Light"/>
                <a:cs typeface="Nunito Light"/>
                <a:sym typeface="Nunito Light"/>
              </a:defRPr>
            </a:lvl3pPr>
            <a:lvl4pPr lvl="3" rtl="0">
              <a:lnSpc>
                <a:spcPct val="100000"/>
              </a:lnSpc>
              <a:spcBef>
                <a:spcPts val="0"/>
              </a:spcBef>
              <a:spcAft>
                <a:spcPts val="0"/>
              </a:spcAft>
              <a:buNone/>
              <a:defRPr sz="8000">
                <a:solidFill>
                  <a:srgbClr val="000000"/>
                </a:solidFill>
                <a:latin typeface="Nunito Light"/>
                <a:ea typeface="Nunito Light"/>
                <a:cs typeface="Nunito Light"/>
                <a:sym typeface="Nunito Light"/>
              </a:defRPr>
            </a:lvl4pPr>
            <a:lvl5pPr lvl="4" rtl="0">
              <a:lnSpc>
                <a:spcPct val="100000"/>
              </a:lnSpc>
              <a:spcBef>
                <a:spcPts val="0"/>
              </a:spcBef>
              <a:spcAft>
                <a:spcPts val="0"/>
              </a:spcAft>
              <a:buNone/>
              <a:defRPr sz="8000">
                <a:solidFill>
                  <a:srgbClr val="000000"/>
                </a:solidFill>
                <a:latin typeface="Nunito Light"/>
                <a:ea typeface="Nunito Light"/>
                <a:cs typeface="Nunito Light"/>
                <a:sym typeface="Nunito Light"/>
              </a:defRPr>
            </a:lvl5pPr>
            <a:lvl6pPr lvl="5" rtl="0">
              <a:lnSpc>
                <a:spcPct val="100000"/>
              </a:lnSpc>
              <a:spcBef>
                <a:spcPts val="0"/>
              </a:spcBef>
              <a:spcAft>
                <a:spcPts val="0"/>
              </a:spcAft>
              <a:buNone/>
              <a:defRPr sz="8000">
                <a:solidFill>
                  <a:srgbClr val="000000"/>
                </a:solidFill>
                <a:latin typeface="Nunito Light"/>
                <a:ea typeface="Nunito Light"/>
                <a:cs typeface="Nunito Light"/>
                <a:sym typeface="Nunito Light"/>
              </a:defRPr>
            </a:lvl6pPr>
            <a:lvl7pPr lvl="6" rtl="0">
              <a:lnSpc>
                <a:spcPct val="100000"/>
              </a:lnSpc>
              <a:spcBef>
                <a:spcPts val="0"/>
              </a:spcBef>
              <a:spcAft>
                <a:spcPts val="0"/>
              </a:spcAft>
              <a:buNone/>
              <a:defRPr sz="8000">
                <a:solidFill>
                  <a:srgbClr val="000000"/>
                </a:solidFill>
                <a:latin typeface="Nunito Light"/>
                <a:ea typeface="Nunito Light"/>
                <a:cs typeface="Nunito Light"/>
                <a:sym typeface="Nunito Light"/>
              </a:defRPr>
            </a:lvl7pPr>
            <a:lvl8pPr lvl="7" rtl="0">
              <a:lnSpc>
                <a:spcPct val="100000"/>
              </a:lnSpc>
              <a:spcBef>
                <a:spcPts val="0"/>
              </a:spcBef>
              <a:spcAft>
                <a:spcPts val="0"/>
              </a:spcAft>
              <a:buNone/>
              <a:defRPr sz="8000">
                <a:solidFill>
                  <a:srgbClr val="000000"/>
                </a:solidFill>
                <a:latin typeface="Nunito Light"/>
                <a:ea typeface="Nunito Light"/>
                <a:cs typeface="Nunito Light"/>
                <a:sym typeface="Nunito Light"/>
              </a:defRPr>
            </a:lvl8pPr>
            <a:lvl9pPr lvl="8" rtl="0">
              <a:lnSpc>
                <a:spcPct val="100000"/>
              </a:lnSpc>
              <a:spcBef>
                <a:spcPts val="0"/>
              </a:spcBef>
              <a:spcAft>
                <a:spcPts val="0"/>
              </a:spcAft>
              <a:buNone/>
              <a:defRPr sz="8000">
                <a:solidFill>
                  <a:srgbClr val="000000"/>
                </a:solidFill>
                <a:latin typeface="Nunito Light"/>
                <a:ea typeface="Nunito Light"/>
                <a:cs typeface="Nunito Light"/>
                <a:sym typeface="Nunito Light"/>
              </a:defRPr>
            </a:lvl9pPr>
          </a:lstStyle>
          <a:p/>
        </p:txBody>
      </p:sp>
      <p:sp>
        <p:nvSpPr>
          <p:cNvPr id="1996" name="Google Shape;1996;p181"/>
          <p:cNvSpPr txBox="1"/>
          <p:nvPr>
            <p:ph idx="1" type="subTitle"/>
          </p:nvPr>
        </p:nvSpPr>
        <p:spPr>
          <a:xfrm>
            <a:off x="2286000" y="5397257"/>
            <a:ext cx="13716000" cy="2483400"/>
          </a:xfrm>
          <a:prstGeom prst="rect">
            <a:avLst/>
          </a:prstGeom>
          <a:noFill/>
          <a:ln>
            <a:noFill/>
          </a:ln>
        </p:spPr>
        <p:txBody>
          <a:bodyPr anchorCtr="0" anchor="t" bIns="0" lIns="0" spcFirstLastPara="1" rIns="0" wrap="square" tIns="0">
            <a:noAutofit/>
          </a:bodyPr>
          <a:lstStyle>
            <a:lvl1pPr lvl="0" rtl="0" algn="ctr">
              <a:lnSpc>
                <a:spcPct val="100000"/>
              </a:lnSpc>
              <a:spcBef>
                <a:spcPts val="1600"/>
              </a:spcBef>
              <a:spcAft>
                <a:spcPts val="0"/>
              </a:spcAft>
              <a:buClr>
                <a:srgbClr val="000000"/>
              </a:buClr>
              <a:buSzPts val="3600"/>
              <a:buNone/>
              <a:defRPr sz="3600">
                <a:solidFill>
                  <a:srgbClr val="000000"/>
                </a:solidFill>
              </a:defRPr>
            </a:lvl1pPr>
            <a:lvl2pPr lvl="1" rtl="0" algn="ctr">
              <a:lnSpc>
                <a:spcPct val="100000"/>
              </a:lnSpc>
              <a:spcBef>
                <a:spcPts val="2000"/>
              </a:spcBef>
              <a:spcAft>
                <a:spcPts val="0"/>
              </a:spcAft>
              <a:buClr>
                <a:srgbClr val="000000"/>
              </a:buClr>
              <a:buSzPts val="3600"/>
              <a:buNone/>
              <a:defRPr sz="3600">
                <a:solidFill>
                  <a:srgbClr val="000000"/>
                </a:solidFill>
              </a:defRPr>
            </a:lvl2pPr>
            <a:lvl3pPr lvl="2" rtl="0" algn="ctr">
              <a:lnSpc>
                <a:spcPct val="100000"/>
              </a:lnSpc>
              <a:spcBef>
                <a:spcPts val="2000"/>
              </a:spcBef>
              <a:spcAft>
                <a:spcPts val="0"/>
              </a:spcAft>
              <a:buClr>
                <a:srgbClr val="000000"/>
              </a:buClr>
              <a:buSzPts val="3600"/>
              <a:buNone/>
              <a:defRPr sz="3600">
                <a:solidFill>
                  <a:srgbClr val="000000"/>
                </a:solidFill>
              </a:defRPr>
            </a:lvl3pPr>
            <a:lvl4pPr lvl="3" rtl="0" algn="ctr">
              <a:lnSpc>
                <a:spcPct val="100000"/>
              </a:lnSpc>
              <a:spcBef>
                <a:spcPts val="2000"/>
              </a:spcBef>
              <a:spcAft>
                <a:spcPts val="0"/>
              </a:spcAft>
              <a:buClr>
                <a:srgbClr val="000000"/>
              </a:buClr>
              <a:buSzPts val="3600"/>
              <a:buNone/>
              <a:defRPr sz="3600">
                <a:solidFill>
                  <a:srgbClr val="000000"/>
                </a:solidFill>
              </a:defRPr>
            </a:lvl4pPr>
            <a:lvl5pPr lvl="4" rtl="0" algn="ctr">
              <a:lnSpc>
                <a:spcPct val="100000"/>
              </a:lnSpc>
              <a:spcBef>
                <a:spcPts val="2000"/>
              </a:spcBef>
              <a:spcAft>
                <a:spcPts val="0"/>
              </a:spcAft>
              <a:buClr>
                <a:srgbClr val="000000"/>
              </a:buClr>
              <a:buSzPts val="3600"/>
              <a:buNone/>
              <a:defRPr sz="3600">
                <a:solidFill>
                  <a:srgbClr val="000000"/>
                </a:solidFill>
              </a:defRPr>
            </a:lvl5pPr>
            <a:lvl6pPr lvl="5" rtl="0" algn="ctr">
              <a:lnSpc>
                <a:spcPct val="100000"/>
              </a:lnSpc>
              <a:spcBef>
                <a:spcPts val="2000"/>
              </a:spcBef>
              <a:spcAft>
                <a:spcPts val="0"/>
              </a:spcAft>
              <a:buClr>
                <a:srgbClr val="000000"/>
              </a:buClr>
              <a:buSzPts val="3600"/>
              <a:buNone/>
              <a:defRPr sz="3600">
                <a:solidFill>
                  <a:srgbClr val="000000"/>
                </a:solidFill>
              </a:defRPr>
            </a:lvl6pPr>
            <a:lvl7pPr lvl="6" rtl="0" algn="ctr">
              <a:lnSpc>
                <a:spcPct val="100000"/>
              </a:lnSpc>
              <a:spcBef>
                <a:spcPts val="2000"/>
              </a:spcBef>
              <a:spcAft>
                <a:spcPts val="0"/>
              </a:spcAft>
              <a:buClr>
                <a:srgbClr val="000000"/>
              </a:buClr>
              <a:buSzPts val="3600"/>
              <a:buNone/>
              <a:defRPr sz="3600">
                <a:solidFill>
                  <a:srgbClr val="000000"/>
                </a:solidFill>
              </a:defRPr>
            </a:lvl7pPr>
            <a:lvl8pPr lvl="7" rtl="0" algn="ctr">
              <a:lnSpc>
                <a:spcPct val="100000"/>
              </a:lnSpc>
              <a:spcBef>
                <a:spcPts val="2000"/>
              </a:spcBef>
              <a:spcAft>
                <a:spcPts val="0"/>
              </a:spcAft>
              <a:buClr>
                <a:srgbClr val="000000"/>
              </a:buClr>
              <a:buSzPts val="3600"/>
              <a:buNone/>
              <a:defRPr sz="3600">
                <a:solidFill>
                  <a:srgbClr val="000000"/>
                </a:solidFill>
              </a:defRPr>
            </a:lvl8pPr>
            <a:lvl9pPr lvl="8" rtl="0" algn="ctr">
              <a:lnSpc>
                <a:spcPct val="100000"/>
              </a:lnSpc>
              <a:spcBef>
                <a:spcPts val="2000"/>
              </a:spcBef>
              <a:spcAft>
                <a:spcPts val="2000"/>
              </a:spcAft>
              <a:buClr>
                <a:srgbClr val="000000"/>
              </a:buClr>
              <a:buSzPts val="3600"/>
              <a:buNone/>
              <a:defRPr sz="3600">
                <a:solidFill>
                  <a:srgbClr val="000000"/>
                </a:solidFill>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BLANK_3_2">
    <p:spTree>
      <p:nvGrpSpPr>
        <p:cNvPr id="1997" name="Shape 1997"/>
        <p:cNvGrpSpPr/>
        <p:nvPr/>
      </p:nvGrpSpPr>
      <p:grpSpPr>
        <a:xfrm>
          <a:off x="0" y="0"/>
          <a:ext cx="0" cy="0"/>
          <a:chOff x="0" y="0"/>
          <a:chExt cx="0" cy="0"/>
        </a:xfrm>
      </p:grpSpPr>
      <p:sp>
        <p:nvSpPr>
          <p:cNvPr id="1998" name="Google Shape;1998;p182"/>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Nunito"/>
                <a:ea typeface="Nunito"/>
                <a:cs typeface="Nunito"/>
                <a:sym typeface="Nunito"/>
              </a:defRPr>
            </a:lvl1pPr>
            <a:lvl2pPr indent="0" lvl="1" marL="0" marR="0" rtl="0" algn="r">
              <a:spcBef>
                <a:spcPts val="0"/>
              </a:spcBef>
              <a:buNone/>
              <a:defRPr i="0" sz="1600" u="none" cap="none" strike="noStrike">
                <a:solidFill>
                  <a:schemeClr val="dk1"/>
                </a:solidFill>
                <a:latin typeface="Nunito"/>
                <a:ea typeface="Nunito"/>
                <a:cs typeface="Nunito"/>
                <a:sym typeface="Nunito"/>
              </a:defRPr>
            </a:lvl2pPr>
            <a:lvl3pPr indent="0" lvl="2" marL="0" marR="0" rtl="0" algn="r">
              <a:spcBef>
                <a:spcPts val="0"/>
              </a:spcBef>
              <a:buNone/>
              <a:defRPr i="0" sz="1600" u="none" cap="none" strike="noStrike">
                <a:solidFill>
                  <a:schemeClr val="dk1"/>
                </a:solidFill>
                <a:latin typeface="Nunito"/>
                <a:ea typeface="Nunito"/>
                <a:cs typeface="Nunito"/>
                <a:sym typeface="Nunito"/>
              </a:defRPr>
            </a:lvl3pPr>
            <a:lvl4pPr indent="0" lvl="3" marL="0" marR="0" rtl="0" algn="r">
              <a:spcBef>
                <a:spcPts val="0"/>
              </a:spcBef>
              <a:buNone/>
              <a:defRPr i="0" sz="1600" u="none" cap="none" strike="noStrike">
                <a:solidFill>
                  <a:schemeClr val="dk1"/>
                </a:solidFill>
                <a:latin typeface="Nunito"/>
                <a:ea typeface="Nunito"/>
                <a:cs typeface="Nunito"/>
                <a:sym typeface="Nunito"/>
              </a:defRPr>
            </a:lvl4pPr>
            <a:lvl5pPr indent="0" lvl="4" marL="0" marR="0" rtl="0" algn="r">
              <a:spcBef>
                <a:spcPts val="0"/>
              </a:spcBef>
              <a:buNone/>
              <a:defRPr i="0" sz="1600" u="none" cap="none" strike="noStrike">
                <a:solidFill>
                  <a:schemeClr val="dk1"/>
                </a:solidFill>
                <a:latin typeface="Nunito"/>
                <a:ea typeface="Nunito"/>
                <a:cs typeface="Nunito"/>
                <a:sym typeface="Nunito"/>
              </a:defRPr>
            </a:lvl5pPr>
            <a:lvl6pPr indent="0" lvl="5" marL="0" marR="0" rtl="0" algn="r">
              <a:spcBef>
                <a:spcPts val="0"/>
              </a:spcBef>
              <a:buNone/>
              <a:defRPr i="0" sz="1600" u="none" cap="none" strike="noStrike">
                <a:solidFill>
                  <a:schemeClr val="dk1"/>
                </a:solidFill>
                <a:latin typeface="Nunito"/>
                <a:ea typeface="Nunito"/>
                <a:cs typeface="Nunito"/>
                <a:sym typeface="Nunito"/>
              </a:defRPr>
            </a:lvl6pPr>
            <a:lvl7pPr indent="0" lvl="6" marL="0" marR="0" rtl="0" algn="r">
              <a:spcBef>
                <a:spcPts val="0"/>
              </a:spcBef>
              <a:buNone/>
              <a:defRPr i="0" sz="1600" u="none" cap="none" strike="noStrike">
                <a:solidFill>
                  <a:schemeClr val="dk1"/>
                </a:solidFill>
                <a:latin typeface="Nunito"/>
                <a:ea typeface="Nunito"/>
                <a:cs typeface="Nunito"/>
                <a:sym typeface="Nunito"/>
              </a:defRPr>
            </a:lvl7pPr>
            <a:lvl8pPr indent="0" lvl="7" marL="0" marR="0" rtl="0" algn="r">
              <a:spcBef>
                <a:spcPts val="0"/>
              </a:spcBef>
              <a:buNone/>
              <a:defRPr i="0" sz="1600" u="none" cap="none" strike="noStrike">
                <a:solidFill>
                  <a:schemeClr val="dk1"/>
                </a:solidFill>
                <a:latin typeface="Nunito"/>
                <a:ea typeface="Nunito"/>
                <a:cs typeface="Nunito"/>
                <a:sym typeface="Nunito"/>
              </a:defRPr>
            </a:lvl8pPr>
            <a:lvl9pPr indent="0" lvl="8" marL="0" marR="0" rtl="0" algn="r">
              <a:spcBef>
                <a:spcPts val="0"/>
              </a:spcBef>
              <a:buNone/>
              <a:defRPr i="0" sz="1600" u="none" cap="none" strike="noStrike">
                <a:solidFill>
                  <a:schemeClr val="dk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1999" name="Google Shape;1999;p182"/>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000" name="Google Shape;2000;p182"/>
          <p:cNvSpPr txBox="1"/>
          <p:nvPr>
            <p:ph type="title"/>
          </p:nvPr>
        </p:nvSpPr>
        <p:spPr>
          <a:xfrm>
            <a:off x="548650" y="548649"/>
            <a:ext cx="15773400" cy="1045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4800"/>
              <a:buFont typeface="Nunito Light"/>
              <a:buNone/>
              <a:defRPr>
                <a:latin typeface="Nunito Light"/>
                <a:ea typeface="Nunito Light"/>
                <a:cs typeface="Nunito Light"/>
                <a:sym typeface="Nunito Light"/>
              </a:defRPr>
            </a:lvl1pPr>
            <a:lvl2pPr lvl="1"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2pPr>
            <a:lvl3pPr lvl="2"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3pPr>
            <a:lvl4pPr lvl="3"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4pPr>
            <a:lvl5pPr lvl="4"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5pPr>
            <a:lvl6pPr lvl="5"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6pPr>
            <a:lvl7pPr lvl="6"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7pPr>
            <a:lvl8pPr lvl="7"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8pPr>
            <a:lvl9pPr lvl="8"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type="obj">
  <p:cSld name="OBJECT">
    <p:spTree>
      <p:nvGrpSpPr>
        <p:cNvPr id="2001" name="Shape 2001"/>
        <p:cNvGrpSpPr/>
        <p:nvPr/>
      </p:nvGrpSpPr>
      <p:grpSpPr>
        <a:xfrm>
          <a:off x="0" y="0"/>
          <a:ext cx="0" cy="0"/>
          <a:chOff x="0" y="0"/>
          <a:chExt cx="0" cy="0"/>
        </a:xfrm>
      </p:grpSpPr>
      <p:sp>
        <p:nvSpPr>
          <p:cNvPr id="2002" name="Google Shape;2002;p183"/>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Nunito"/>
                <a:ea typeface="Nunito"/>
                <a:cs typeface="Nunito"/>
                <a:sym typeface="Nunito"/>
              </a:defRPr>
            </a:lvl1pPr>
            <a:lvl2pPr indent="0" lvl="1" marL="0" marR="0" rtl="0" algn="r">
              <a:spcBef>
                <a:spcPts val="0"/>
              </a:spcBef>
              <a:buNone/>
              <a:defRPr i="0" sz="1600" u="none" cap="none" strike="noStrike">
                <a:solidFill>
                  <a:schemeClr val="dk1"/>
                </a:solidFill>
                <a:latin typeface="Nunito"/>
                <a:ea typeface="Nunito"/>
                <a:cs typeface="Nunito"/>
                <a:sym typeface="Nunito"/>
              </a:defRPr>
            </a:lvl2pPr>
            <a:lvl3pPr indent="0" lvl="2" marL="0" marR="0" rtl="0" algn="r">
              <a:spcBef>
                <a:spcPts val="0"/>
              </a:spcBef>
              <a:buNone/>
              <a:defRPr i="0" sz="1600" u="none" cap="none" strike="noStrike">
                <a:solidFill>
                  <a:schemeClr val="dk1"/>
                </a:solidFill>
                <a:latin typeface="Nunito"/>
                <a:ea typeface="Nunito"/>
                <a:cs typeface="Nunito"/>
                <a:sym typeface="Nunito"/>
              </a:defRPr>
            </a:lvl3pPr>
            <a:lvl4pPr indent="0" lvl="3" marL="0" marR="0" rtl="0" algn="r">
              <a:spcBef>
                <a:spcPts val="0"/>
              </a:spcBef>
              <a:buNone/>
              <a:defRPr i="0" sz="1600" u="none" cap="none" strike="noStrike">
                <a:solidFill>
                  <a:schemeClr val="dk1"/>
                </a:solidFill>
                <a:latin typeface="Nunito"/>
                <a:ea typeface="Nunito"/>
                <a:cs typeface="Nunito"/>
                <a:sym typeface="Nunito"/>
              </a:defRPr>
            </a:lvl4pPr>
            <a:lvl5pPr indent="0" lvl="4" marL="0" marR="0" rtl="0" algn="r">
              <a:spcBef>
                <a:spcPts val="0"/>
              </a:spcBef>
              <a:buNone/>
              <a:defRPr i="0" sz="1600" u="none" cap="none" strike="noStrike">
                <a:solidFill>
                  <a:schemeClr val="dk1"/>
                </a:solidFill>
                <a:latin typeface="Nunito"/>
                <a:ea typeface="Nunito"/>
                <a:cs typeface="Nunito"/>
                <a:sym typeface="Nunito"/>
              </a:defRPr>
            </a:lvl5pPr>
            <a:lvl6pPr indent="0" lvl="5" marL="0" marR="0" rtl="0" algn="r">
              <a:spcBef>
                <a:spcPts val="0"/>
              </a:spcBef>
              <a:buNone/>
              <a:defRPr i="0" sz="1600" u="none" cap="none" strike="noStrike">
                <a:solidFill>
                  <a:schemeClr val="dk1"/>
                </a:solidFill>
                <a:latin typeface="Nunito"/>
                <a:ea typeface="Nunito"/>
                <a:cs typeface="Nunito"/>
                <a:sym typeface="Nunito"/>
              </a:defRPr>
            </a:lvl6pPr>
            <a:lvl7pPr indent="0" lvl="6" marL="0" marR="0" rtl="0" algn="r">
              <a:spcBef>
                <a:spcPts val="0"/>
              </a:spcBef>
              <a:buNone/>
              <a:defRPr i="0" sz="1600" u="none" cap="none" strike="noStrike">
                <a:solidFill>
                  <a:schemeClr val="dk1"/>
                </a:solidFill>
                <a:latin typeface="Nunito"/>
                <a:ea typeface="Nunito"/>
                <a:cs typeface="Nunito"/>
                <a:sym typeface="Nunito"/>
              </a:defRPr>
            </a:lvl7pPr>
            <a:lvl8pPr indent="0" lvl="7" marL="0" marR="0" rtl="0" algn="r">
              <a:spcBef>
                <a:spcPts val="0"/>
              </a:spcBef>
              <a:buNone/>
              <a:defRPr i="0" sz="1600" u="none" cap="none" strike="noStrike">
                <a:solidFill>
                  <a:schemeClr val="dk1"/>
                </a:solidFill>
                <a:latin typeface="Nunito"/>
                <a:ea typeface="Nunito"/>
                <a:cs typeface="Nunito"/>
                <a:sym typeface="Nunito"/>
              </a:defRPr>
            </a:lvl8pPr>
            <a:lvl9pPr indent="0" lvl="8" marL="0" marR="0" rtl="0" algn="r">
              <a:spcBef>
                <a:spcPts val="0"/>
              </a:spcBef>
              <a:buNone/>
              <a:defRPr i="0" sz="1600" u="none" cap="none" strike="noStrike">
                <a:solidFill>
                  <a:schemeClr val="dk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
        <p:nvSpPr>
          <p:cNvPr id="2003" name="Google Shape;2003;p183"/>
          <p:cNvSpPr txBox="1"/>
          <p:nvPr>
            <p:ph idx="1" type="body"/>
          </p:nvPr>
        </p:nvSpPr>
        <p:spPr>
          <a:xfrm>
            <a:off x="548651" y="2383750"/>
            <a:ext cx="17190600" cy="67608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2000"/>
              </a:spcBef>
              <a:spcAft>
                <a:spcPts val="0"/>
              </a:spcAft>
              <a:buClr>
                <a:schemeClr val="dk1"/>
              </a:buClr>
              <a:buSzPts val="2800"/>
              <a:buChar char="↳"/>
              <a:defRPr sz="2800"/>
            </a:lvl2pPr>
            <a:lvl3pPr indent="-406400" lvl="2" marL="1371600" rtl="0" algn="l">
              <a:lnSpc>
                <a:spcPct val="100000"/>
              </a:lnSpc>
              <a:spcBef>
                <a:spcPts val="2000"/>
              </a:spcBef>
              <a:spcAft>
                <a:spcPts val="0"/>
              </a:spcAft>
              <a:buClr>
                <a:schemeClr val="dk1"/>
              </a:buClr>
              <a:buSzPts val="2800"/>
              <a:buChar char="↳"/>
              <a:defRPr sz="2800"/>
            </a:lvl3pPr>
            <a:lvl4pPr indent="-406400" lvl="3" marL="1828800" rtl="0" algn="l">
              <a:lnSpc>
                <a:spcPct val="100000"/>
              </a:lnSpc>
              <a:spcBef>
                <a:spcPts val="2000"/>
              </a:spcBef>
              <a:spcAft>
                <a:spcPts val="0"/>
              </a:spcAft>
              <a:buClr>
                <a:schemeClr val="dk1"/>
              </a:buClr>
              <a:buSzPts val="2800"/>
              <a:buChar char="↳"/>
              <a:defRPr sz="2800"/>
            </a:lvl4pPr>
            <a:lvl5pPr indent="-406400" lvl="4" marL="2286000" rtl="0" algn="l">
              <a:lnSpc>
                <a:spcPct val="100000"/>
              </a:lnSpc>
              <a:spcBef>
                <a:spcPts val="2000"/>
              </a:spcBef>
              <a:spcAft>
                <a:spcPts val="0"/>
              </a:spcAft>
              <a:buClr>
                <a:schemeClr val="dk1"/>
              </a:buClr>
              <a:buSzPts val="2800"/>
              <a:buChar char="↳"/>
              <a:defRPr sz="2800"/>
            </a:lvl5pPr>
            <a:lvl6pPr indent="-406400" lvl="5" marL="2743200" rtl="0" algn="l">
              <a:lnSpc>
                <a:spcPct val="100000"/>
              </a:lnSpc>
              <a:spcBef>
                <a:spcPts val="2000"/>
              </a:spcBef>
              <a:spcAft>
                <a:spcPts val="0"/>
              </a:spcAft>
              <a:buClr>
                <a:schemeClr val="dk1"/>
              </a:buClr>
              <a:buSzPts val="2800"/>
              <a:buChar char="↳"/>
              <a:defRPr sz="2800"/>
            </a:lvl6pPr>
            <a:lvl7pPr indent="-406400" lvl="6" marL="3200400" rtl="0" algn="l">
              <a:lnSpc>
                <a:spcPct val="100000"/>
              </a:lnSpc>
              <a:spcBef>
                <a:spcPts val="2000"/>
              </a:spcBef>
              <a:spcAft>
                <a:spcPts val="0"/>
              </a:spcAft>
              <a:buClr>
                <a:schemeClr val="dk1"/>
              </a:buClr>
              <a:buSzPts val="2800"/>
              <a:buChar char="↳"/>
              <a:defRPr sz="2800"/>
            </a:lvl7pPr>
            <a:lvl8pPr indent="-406400" lvl="7" marL="3657600" rtl="0" algn="l">
              <a:lnSpc>
                <a:spcPct val="100000"/>
              </a:lnSpc>
              <a:spcBef>
                <a:spcPts val="2000"/>
              </a:spcBef>
              <a:spcAft>
                <a:spcPts val="0"/>
              </a:spcAft>
              <a:buClr>
                <a:schemeClr val="dk1"/>
              </a:buClr>
              <a:buSzPts val="2800"/>
              <a:buChar char="↳"/>
              <a:defRPr sz="2800"/>
            </a:lvl8pPr>
            <a:lvl9pPr indent="-406400" lvl="8" marL="4114800" rtl="0" algn="l">
              <a:lnSpc>
                <a:spcPct val="100000"/>
              </a:lnSpc>
              <a:spcBef>
                <a:spcPts val="2000"/>
              </a:spcBef>
              <a:spcAft>
                <a:spcPts val="2000"/>
              </a:spcAft>
              <a:buClr>
                <a:schemeClr val="dk1"/>
              </a:buClr>
              <a:buSzPts val="2800"/>
              <a:buChar char="↳"/>
              <a:defRPr sz="2800"/>
            </a:lvl9pPr>
          </a:lstStyle>
          <a:p/>
        </p:txBody>
      </p:sp>
      <p:sp>
        <p:nvSpPr>
          <p:cNvPr id="2004" name="Google Shape;2004;p183"/>
          <p:cNvSpPr txBox="1"/>
          <p:nvPr>
            <p:ph type="title"/>
          </p:nvPr>
        </p:nvSpPr>
        <p:spPr>
          <a:xfrm>
            <a:off x="548650" y="548650"/>
            <a:ext cx="17190600" cy="1740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4800"/>
              <a:buFont typeface="Nunito Light"/>
              <a:buNone/>
              <a:defRPr>
                <a:latin typeface="Nunito Light"/>
                <a:ea typeface="Nunito Light"/>
                <a:cs typeface="Nunito Light"/>
                <a:sym typeface="Nunito Light"/>
              </a:defRPr>
            </a:lvl1pPr>
            <a:lvl2pPr lvl="1"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2pPr>
            <a:lvl3pPr lvl="2"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3pPr>
            <a:lvl4pPr lvl="3"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4pPr>
            <a:lvl5pPr lvl="4"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5pPr>
            <a:lvl6pPr lvl="5"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6pPr>
            <a:lvl7pPr lvl="6"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7pPr>
            <a:lvl8pPr lvl="7"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8pPr>
            <a:lvl9pPr lvl="8"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9pPr>
          </a:lstStyle>
          <a:p/>
        </p:txBody>
      </p:sp>
      <p:pic>
        <p:nvPicPr>
          <p:cNvPr id="2005" name="Google Shape;2005;p183"/>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_Purple">
  <p:cSld name="BLANK_3_1_3_2">
    <p:bg>
      <p:bgPr>
        <a:solidFill>
          <a:schemeClr val="lt1"/>
        </a:solidFill>
      </p:bgPr>
    </p:bg>
    <p:spTree>
      <p:nvGrpSpPr>
        <p:cNvPr id="279" name="Shape 279"/>
        <p:cNvGrpSpPr/>
        <p:nvPr/>
      </p:nvGrpSpPr>
      <p:grpSpPr>
        <a:xfrm>
          <a:off x="0" y="0"/>
          <a:ext cx="0" cy="0"/>
          <a:chOff x="0" y="0"/>
          <a:chExt cx="0" cy="0"/>
        </a:xfrm>
      </p:grpSpPr>
      <p:sp>
        <p:nvSpPr>
          <p:cNvPr id="280" name="Google Shape;280;p19"/>
          <p:cNvSpPr/>
          <p:nvPr/>
        </p:nvSpPr>
        <p:spPr>
          <a:xfrm>
            <a:off x="228600" y="228600"/>
            <a:ext cx="17830800" cy="9829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535"/>
              </a:solidFill>
            </a:endParaRPr>
          </a:p>
        </p:txBody>
      </p:sp>
      <p:sp>
        <p:nvSpPr>
          <p:cNvPr id="281" name="Google Shape;281;p19"/>
          <p:cNvSpPr/>
          <p:nvPr/>
        </p:nvSpPr>
        <p:spPr>
          <a:xfrm>
            <a:off x="17830800" y="0"/>
            <a:ext cx="448200" cy="45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p:nvPr/>
        </p:nvSpPr>
        <p:spPr>
          <a:xfrm>
            <a:off x="17602200" y="457200"/>
            <a:ext cx="224100" cy="228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 name="Google Shape;283;p19"/>
          <p:cNvPicPr preferRelativeResize="0"/>
          <p:nvPr/>
        </p:nvPicPr>
        <p:blipFill>
          <a:blip r:embed="rId2">
            <a:alphaModFix/>
          </a:blip>
          <a:stretch>
            <a:fillRect/>
          </a:stretch>
        </p:blipFill>
        <p:spPr>
          <a:xfrm>
            <a:off x="457200" y="9709762"/>
            <a:ext cx="882025" cy="120038"/>
          </a:xfrm>
          <a:prstGeom prst="rect">
            <a:avLst/>
          </a:prstGeom>
          <a:noFill/>
          <a:ln>
            <a:noFill/>
          </a:ln>
        </p:spPr>
      </p:pic>
      <p:sp>
        <p:nvSpPr>
          <p:cNvPr id="284" name="Google Shape;284;p1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85" name="Google Shape;285;p19"/>
          <p:cNvSpPr txBox="1"/>
          <p:nvPr>
            <p:ph type="title"/>
          </p:nvPr>
        </p:nvSpPr>
        <p:spPr>
          <a:xfrm>
            <a:off x="1782750" y="914400"/>
            <a:ext cx="14722500" cy="8581500"/>
          </a:xfrm>
          <a:prstGeom prst="rect">
            <a:avLst/>
          </a:prstGeom>
        </p:spPr>
        <p:txBody>
          <a:bodyPr anchorCtr="0" anchor="ctr" bIns="0" lIns="0" spcFirstLastPara="1" rIns="0" wrap="square" tIns="0">
            <a:noAutofit/>
          </a:bodyPr>
          <a:lstStyle>
            <a:lvl1pPr lvl="0" rtl="0">
              <a:spcBef>
                <a:spcPts val="0"/>
              </a:spcBef>
              <a:spcAft>
                <a:spcPts val="0"/>
              </a:spcAft>
              <a:buSzPts val="7200"/>
              <a:buNone/>
              <a:defRPr/>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 Body">
  <p:cSld name="BLANK_3_3">
    <p:spTree>
      <p:nvGrpSpPr>
        <p:cNvPr id="2006" name="Shape 2006"/>
        <p:cNvGrpSpPr/>
        <p:nvPr/>
      </p:nvGrpSpPr>
      <p:grpSpPr>
        <a:xfrm>
          <a:off x="0" y="0"/>
          <a:ext cx="0" cy="0"/>
          <a:chOff x="0" y="0"/>
          <a:chExt cx="0" cy="0"/>
        </a:xfrm>
      </p:grpSpPr>
      <p:sp>
        <p:nvSpPr>
          <p:cNvPr id="2007" name="Google Shape;2007;p184"/>
          <p:cNvSpPr txBox="1"/>
          <p:nvPr>
            <p:ph idx="1" type="body"/>
          </p:nvPr>
        </p:nvSpPr>
        <p:spPr>
          <a:xfrm>
            <a:off x="548650" y="2384000"/>
            <a:ext cx="17190600" cy="67602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2000"/>
              </a:spcBef>
              <a:spcAft>
                <a:spcPts val="0"/>
              </a:spcAft>
              <a:buClr>
                <a:schemeClr val="dk1"/>
              </a:buClr>
              <a:buSzPts val="2800"/>
              <a:buChar char="↳"/>
              <a:defRPr sz="2800"/>
            </a:lvl2pPr>
            <a:lvl3pPr indent="-406400" lvl="2" marL="1371600" rtl="0" algn="l">
              <a:lnSpc>
                <a:spcPct val="100000"/>
              </a:lnSpc>
              <a:spcBef>
                <a:spcPts val="2000"/>
              </a:spcBef>
              <a:spcAft>
                <a:spcPts val="0"/>
              </a:spcAft>
              <a:buClr>
                <a:schemeClr val="dk1"/>
              </a:buClr>
              <a:buSzPts val="2800"/>
              <a:buChar char="↳"/>
              <a:defRPr sz="2800"/>
            </a:lvl3pPr>
            <a:lvl4pPr indent="-406400" lvl="3" marL="1828800" rtl="0" algn="l">
              <a:lnSpc>
                <a:spcPct val="100000"/>
              </a:lnSpc>
              <a:spcBef>
                <a:spcPts val="2000"/>
              </a:spcBef>
              <a:spcAft>
                <a:spcPts val="0"/>
              </a:spcAft>
              <a:buClr>
                <a:schemeClr val="dk1"/>
              </a:buClr>
              <a:buSzPts val="2800"/>
              <a:buChar char="↳"/>
              <a:defRPr sz="2800"/>
            </a:lvl4pPr>
            <a:lvl5pPr indent="-406400" lvl="4" marL="2286000" rtl="0" algn="l">
              <a:lnSpc>
                <a:spcPct val="100000"/>
              </a:lnSpc>
              <a:spcBef>
                <a:spcPts val="2000"/>
              </a:spcBef>
              <a:spcAft>
                <a:spcPts val="0"/>
              </a:spcAft>
              <a:buClr>
                <a:schemeClr val="dk1"/>
              </a:buClr>
              <a:buSzPts val="2800"/>
              <a:buChar char="↳"/>
              <a:defRPr sz="2800"/>
            </a:lvl5pPr>
            <a:lvl6pPr indent="-406400" lvl="5" marL="2743200" rtl="0" algn="l">
              <a:lnSpc>
                <a:spcPct val="100000"/>
              </a:lnSpc>
              <a:spcBef>
                <a:spcPts val="2000"/>
              </a:spcBef>
              <a:spcAft>
                <a:spcPts val="0"/>
              </a:spcAft>
              <a:buClr>
                <a:schemeClr val="dk1"/>
              </a:buClr>
              <a:buSzPts val="2800"/>
              <a:buChar char="↳"/>
              <a:defRPr sz="2800"/>
            </a:lvl6pPr>
            <a:lvl7pPr indent="-406400" lvl="6" marL="3200400" rtl="0" algn="l">
              <a:lnSpc>
                <a:spcPct val="100000"/>
              </a:lnSpc>
              <a:spcBef>
                <a:spcPts val="2000"/>
              </a:spcBef>
              <a:spcAft>
                <a:spcPts val="0"/>
              </a:spcAft>
              <a:buClr>
                <a:schemeClr val="dk1"/>
              </a:buClr>
              <a:buSzPts val="2800"/>
              <a:buChar char="↳"/>
              <a:defRPr sz="2800"/>
            </a:lvl7pPr>
            <a:lvl8pPr indent="-406400" lvl="7" marL="3657600" rtl="0" algn="l">
              <a:lnSpc>
                <a:spcPct val="100000"/>
              </a:lnSpc>
              <a:spcBef>
                <a:spcPts val="2000"/>
              </a:spcBef>
              <a:spcAft>
                <a:spcPts val="0"/>
              </a:spcAft>
              <a:buClr>
                <a:schemeClr val="dk1"/>
              </a:buClr>
              <a:buSzPts val="2800"/>
              <a:buChar char="↳"/>
              <a:defRPr sz="2800"/>
            </a:lvl8pPr>
            <a:lvl9pPr indent="-406400" lvl="8" marL="4114800" rtl="0" algn="l">
              <a:lnSpc>
                <a:spcPct val="100000"/>
              </a:lnSpc>
              <a:spcBef>
                <a:spcPts val="2000"/>
              </a:spcBef>
              <a:spcAft>
                <a:spcPts val="2000"/>
              </a:spcAft>
              <a:buClr>
                <a:schemeClr val="dk1"/>
              </a:buClr>
              <a:buSzPts val="2800"/>
              <a:buChar char="↳"/>
              <a:defRPr sz="2800"/>
            </a:lvl9pPr>
          </a:lstStyle>
          <a:p/>
        </p:txBody>
      </p:sp>
      <p:sp>
        <p:nvSpPr>
          <p:cNvPr id="2008" name="Google Shape;2008;p184"/>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Nunito"/>
                <a:ea typeface="Nunito"/>
                <a:cs typeface="Nunito"/>
                <a:sym typeface="Nunito"/>
              </a:defRPr>
            </a:lvl1pPr>
            <a:lvl2pPr indent="0" lvl="1" marL="0" marR="0" rtl="0" algn="r">
              <a:spcBef>
                <a:spcPts val="0"/>
              </a:spcBef>
              <a:buNone/>
              <a:defRPr i="0" sz="1600" u="none" cap="none" strike="noStrike">
                <a:solidFill>
                  <a:schemeClr val="dk1"/>
                </a:solidFill>
                <a:latin typeface="Nunito"/>
                <a:ea typeface="Nunito"/>
                <a:cs typeface="Nunito"/>
                <a:sym typeface="Nunito"/>
              </a:defRPr>
            </a:lvl2pPr>
            <a:lvl3pPr indent="0" lvl="2" marL="0" marR="0" rtl="0" algn="r">
              <a:spcBef>
                <a:spcPts val="0"/>
              </a:spcBef>
              <a:buNone/>
              <a:defRPr i="0" sz="1600" u="none" cap="none" strike="noStrike">
                <a:solidFill>
                  <a:schemeClr val="dk1"/>
                </a:solidFill>
                <a:latin typeface="Nunito"/>
                <a:ea typeface="Nunito"/>
                <a:cs typeface="Nunito"/>
                <a:sym typeface="Nunito"/>
              </a:defRPr>
            </a:lvl3pPr>
            <a:lvl4pPr indent="0" lvl="3" marL="0" marR="0" rtl="0" algn="r">
              <a:spcBef>
                <a:spcPts val="0"/>
              </a:spcBef>
              <a:buNone/>
              <a:defRPr i="0" sz="1600" u="none" cap="none" strike="noStrike">
                <a:solidFill>
                  <a:schemeClr val="dk1"/>
                </a:solidFill>
                <a:latin typeface="Nunito"/>
                <a:ea typeface="Nunito"/>
                <a:cs typeface="Nunito"/>
                <a:sym typeface="Nunito"/>
              </a:defRPr>
            </a:lvl4pPr>
            <a:lvl5pPr indent="0" lvl="4" marL="0" marR="0" rtl="0" algn="r">
              <a:spcBef>
                <a:spcPts val="0"/>
              </a:spcBef>
              <a:buNone/>
              <a:defRPr i="0" sz="1600" u="none" cap="none" strike="noStrike">
                <a:solidFill>
                  <a:schemeClr val="dk1"/>
                </a:solidFill>
                <a:latin typeface="Nunito"/>
                <a:ea typeface="Nunito"/>
                <a:cs typeface="Nunito"/>
                <a:sym typeface="Nunito"/>
              </a:defRPr>
            </a:lvl5pPr>
            <a:lvl6pPr indent="0" lvl="5" marL="0" marR="0" rtl="0" algn="r">
              <a:spcBef>
                <a:spcPts val="0"/>
              </a:spcBef>
              <a:buNone/>
              <a:defRPr i="0" sz="1600" u="none" cap="none" strike="noStrike">
                <a:solidFill>
                  <a:schemeClr val="dk1"/>
                </a:solidFill>
                <a:latin typeface="Nunito"/>
                <a:ea typeface="Nunito"/>
                <a:cs typeface="Nunito"/>
                <a:sym typeface="Nunito"/>
              </a:defRPr>
            </a:lvl6pPr>
            <a:lvl7pPr indent="0" lvl="6" marL="0" marR="0" rtl="0" algn="r">
              <a:spcBef>
                <a:spcPts val="0"/>
              </a:spcBef>
              <a:buNone/>
              <a:defRPr i="0" sz="1600" u="none" cap="none" strike="noStrike">
                <a:solidFill>
                  <a:schemeClr val="dk1"/>
                </a:solidFill>
                <a:latin typeface="Nunito"/>
                <a:ea typeface="Nunito"/>
                <a:cs typeface="Nunito"/>
                <a:sym typeface="Nunito"/>
              </a:defRPr>
            </a:lvl7pPr>
            <a:lvl8pPr indent="0" lvl="7" marL="0" marR="0" rtl="0" algn="r">
              <a:spcBef>
                <a:spcPts val="0"/>
              </a:spcBef>
              <a:buNone/>
              <a:defRPr i="0" sz="1600" u="none" cap="none" strike="noStrike">
                <a:solidFill>
                  <a:schemeClr val="dk1"/>
                </a:solidFill>
                <a:latin typeface="Nunito"/>
                <a:ea typeface="Nunito"/>
                <a:cs typeface="Nunito"/>
                <a:sym typeface="Nunito"/>
              </a:defRPr>
            </a:lvl8pPr>
            <a:lvl9pPr indent="0" lvl="8" marL="0" marR="0" rtl="0" algn="r">
              <a:spcBef>
                <a:spcPts val="0"/>
              </a:spcBef>
              <a:buNone/>
              <a:defRPr i="0" sz="1600" u="none" cap="none" strike="noStrike">
                <a:solidFill>
                  <a:schemeClr val="dk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2009" name="Google Shape;2009;p184"/>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010" name="Google Shape;2010;p184"/>
          <p:cNvSpPr txBox="1"/>
          <p:nvPr>
            <p:ph idx="2" type="subTitle"/>
          </p:nvPr>
        </p:nvSpPr>
        <p:spPr>
          <a:xfrm>
            <a:off x="548650" y="1469600"/>
            <a:ext cx="17190600" cy="914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3600"/>
            </a:lvl1pPr>
            <a:lvl2pPr lvl="1" rtl="0">
              <a:lnSpc>
                <a:spcPct val="100000"/>
              </a:lnSpc>
              <a:spcBef>
                <a:spcPts val="2000"/>
              </a:spcBef>
              <a:spcAft>
                <a:spcPts val="0"/>
              </a:spcAft>
              <a:buNone/>
              <a:defRPr/>
            </a:lvl2pPr>
            <a:lvl3pPr lvl="2" rtl="0">
              <a:lnSpc>
                <a:spcPct val="100000"/>
              </a:lnSpc>
              <a:spcBef>
                <a:spcPts val="2000"/>
              </a:spcBef>
              <a:spcAft>
                <a:spcPts val="0"/>
              </a:spcAft>
              <a:buNone/>
              <a:defRPr/>
            </a:lvl3pPr>
            <a:lvl4pPr lvl="3" rtl="0">
              <a:lnSpc>
                <a:spcPct val="100000"/>
              </a:lnSpc>
              <a:spcBef>
                <a:spcPts val="2000"/>
              </a:spcBef>
              <a:spcAft>
                <a:spcPts val="0"/>
              </a:spcAft>
              <a:buNone/>
              <a:defRPr/>
            </a:lvl4pPr>
            <a:lvl5pPr lvl="4" rtl="0">
              <a:lnSpc>
                <a:spcPct val="100000"/>
              </a:lnSpc>
              <a:spcBef>
                <a:spcPts val="2000"/>
              </a:spcBef>
              <a:spcAft>
                <a:spcPts val="0"/>
              </a:spcAft>
              <a:buNone/>
              <a:defRPr/>
            </a:lvl5pPr>
            <a:lvl6pPr lvl="5" rtl="0">
              <a:lnSpc>
                <a:spcPct val="100000"/>
              </a:lnSpc>
              <a:spcBef>
                <a:spcPts val="2000"/>
              </a:spcBef>
              <a:spcAft>
                <a:spcPts val="0"/>
              </a:spcAft>
              <a:buNone/>
              <a:defRPr/>
            </a:lvl6pPr>
            <a:lvl7pPr lvl="6" rtl="0">
              <a:lnSpc>
                <a:spcPct val="100000"/>
              </a:lnSpc>
              <a:spcBef>
                <a:spcPts val="2000"/>
              </a:spcBef>
              <a:spcAft>
                <a:spcPts val="0"/>
              </a:spcAft>
              <a:buNone/>
              <a:defRPr/>
            </a:lvl7pPr>
            <a:lvl8pPr lvl="7" rtl="0">
              <a:lnSpc>
                <a:spcPct val="100000"/>
              </a:lnSpc>
              <a:spcBef>
                <a:spcPts val="2000"/>
              </a:spcBef>
              <a:spcAft>
                <a:spcPts val="0"/>
              </a:spcAft>
              <a:buNone/>
              <a:defRPr/>
            </a:lvl8pPr>
            <a:lvl9pPr lvl="8" rtl="0">
              <a:lnSpc>
                <a:spcPct val="100000"/>
              </a:lnSpc>
              <a:spcBef>
                <a:spcPts val="2000"/>
              </a:spcBef>
              <a:spcAft>
                <a:spcPts val="2000"/>
              </a:spcAft>
              <a:buNone/>
              <a:defRPr/>
            </a:lvl9pPr>
          </a:lstStyle>
          <a:p/>
        </p:txBody>
      </p:sp>
      <p:sp>
        <p:nvSpPr>
          <p:cNvPr id="2011" name="Google Shape;2011;p184"/>
          <p:cNvSpPr txBox="1"/>
          <p:nvPr>
            <p:ph type="title"/>
          </p:nvPr>
        </p:nvSpPr>
        <p:spPr>
          <a:xfrm>
            <a:off x="548650" y="548650"/>
            <a:ext cx="16807200" cy="9144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4800"/>
              <a:buFont typeface="Nunito Light"/>
              <a:buNone/>
              <a:defRPr sz="4800">
                <a:latin typeface="Nunito Light"/>
                <a:ea typeface="Nunito Light"/>
                <a:cs typeface="Nunito Light"/>
                <a:sym typeface="Nunito Light"/>
              </a:defRPr>
            </a:lvl1pPr>
            <a:lvl2pPr lvl="1" rtl="0">
              <a:lnSpc>
                <a:spcPct val="100000"/>
              </a:lnSpc>
              <a:spcBef>
                <a:spcPts val="0"/>
              </a:spcBef>
              <a:spcAft>
                <a:spcPts val="0"/>
              </a:spcAft>
              <a:buSzPts val="5600"/>
              <a:buFont typeface="Nunito Light"/>
              <a:buNone/>
              <a:defRPr>
                <a:latin typeface="Nunito Light"/>
                <a:ea typeface="Nunito Light"/>
                <a:cs typeface="Nunito Light"/>
                <a:sym typeface="Nunito Light"/>
              </a:defRPr>
            </a:lvl2pPr>
            <a:lvl3pPr lvl="2" rtl="0">
              <a:lnSpc>
                <a:spcPct val="100000"/>
              </a:lnSpc>
              <a:spcBef>
                <a:spcPts val="0"/>
              </a:spcBef>
              <a:spcAft>
                <a:spcPts val="0"/>
              </a:spcAft>
              <a:buSzPts val="5600"/>
              <a:buFont typeface="Nunito Light"/>
              <a:buNone/>
              <a:defRPr>
                <a:latin typeface="Nunito Light"/>
                <a:ea typeface="Nunito Light"/>
                <a:cs typeface="Nunito Light"/>
                <a:sym typeface="Nunito Light"/>
              </a:defRPr>
            </a:lvl3pPr>
            <a:lvl4pPr lvl="3" rtl="0">
              <a:lnSpc>
                <a:spcPct val="100000"/>
              </a:lnSpc>
              <a:spcBef>
                <a:spcPts val="0"/>
              </a:spcBef>
              <a:spcAft>
                <a:spcPts val="0"/>
              </a:spcAft>
              <a:buSzPts val="5600"/>
              <a:buFont typeface="Nunito Light"/>
              <a:buNone/>
              <a:defRPr>
                <a:latin typeface="Nunito Light"/>
                <a:ea typeface="Nunito Light"/>
                <a:cs typeface="Nunito Light"/>
                <a:sym typeface="Nunito Light"/>
              </a:defRPr>
            </a:lvl4pPr>
            <a:lvl5pPr lvl="4" rtl="0">
              <a:lnSpc>
                <a:spcPct val="100000"/>
              </a:lnSpc>
              <a:spcBef>
                <a:spcPts val="0"/>
              </a:spcBef>
              <a:spcAft>
                <a:spcPts val="0"/>
              </a:spcAft>
              <a:buSzPts val="5600"/>
              <a:buFont typeface="Nunito Light"/>
              <a:buNone/>
              <a:defRPr>
                <a:latin typeface="Nunito Light"/>
                <a:ea typeface="Nunito Light"/>
                <a:cs typeface="Nunito Light"/>
                <a:sym typeface="Nunito Light"/>
              </a:defRPr>
            </a:lvl5pPr>
            <a:lvl6pPr lvl="5" rtl="0">
              <a:lnSpc>
                <a:spcPct val="100000"/>
              </a:lnSpc>
              <a:spcBef>
                <a:spcPts val="0"/>
              </a:spcBef>
              <a:spcAft>
                <a:spcPts val="0"/>
              </a:spcAft>
              <a:buSzPts val="5600"/>
              <a:buFont typeface="Nunito Light"/>
              <a:buNone/>
              <a:defRPr>
                <a:latin typeface="Nunito Light"/>
                <a:ea typeface="Nunito Light"/>
                <a:cs typeface="Nunito Light"/>
                <a:sym typeface="Nunito Light"/>
              </a:defRPr>
            </a:lvl6pPr>
            <a:lvl7pPr lvl="6" rtl="0">
              <a:lnSpc>
                <a:spcPct val="100000"/>
              </a:lnSpc>
              <a:spcBef>
                <a:spcPts val="0"/>
              </a:spcBef>
              <a:spcAft>
                <a:spcPts val="0"/>
              </a:spcAft>
              <a:buSzPts val="5600"/>
              <a:buFont typeface="Nunito Light"/>
              <a:buNone/>
              <a:defRPr>
                <a:latin typeface="Nunito Light"/>
                <a:ea typeface="Nunito Light"/>
                <a:cs typeface="Nunito Light"/>
                <a:sym typeface="Nunito Light"/>
              </a:defRPr>
            </a:lvl7pPr>
            <a:lvl8pPr lvl="7" rtl="0">
              <a:lnSpc>
                <a:spcPct val="100000"/>
              </a:lnSpc>
              <a:spcBef>
                <a:spcPts val="0"/>
              </a:spcBef>
              <a:spcAft>
                <a:spcPts val="0"/>
              </a:spcAft>
              <a:buSzPts val="5600"/>
              <a:buFont typeface="Nunito Light"/>
              <a:buNone/>
              <a:defRPr>
                <a:latin typeface="Nunito Light"/>
                <a:ea typeface="Nunito Light"/>
                <a:cs typeface="Nunito Light"/>
                <a:sym typeface="Nunito Light"/>
              </a:defRPr>
            </a:lvl8pPr>
            <a:lvl9pPr lvl="8" rtl="0">
              <a:lnSpc>
                <a:spcPct val="100000"/>
              </a:lnSpc>
              <a:spcBef>
                <a:spcPts val="0"/>
              </a:spcBef>
              <a:spcAft>
                <a:spcPts val="0"/>
              </a:spcAft>
              <a:buSzPts val="5600"/>
              <a:buFont typeface="Nunito Light"/>
              <a:buNone/>
              <a:defRPr>
                <a:latin typeface="Nunito Light"/>
                <a:ea typeface="Nunito Light"/>
                <a:cs typeface="Nunito Light"/>
                <a:sym typeface="Nunito Light"/>
              </a:defRPr>
            </a:lvl9pPr>
          </a:lstStyle>
          <a:p/>
        </p:txBody>
      </p:sp>
    </p:spTree>
  </p:cSld>
  <p:clrMapOvr>
    <a:masterClrMapping/>
  </p:clrMapOvr>
  <p:extLst>
    <p:ext uri="{DCECCB84-F9BA-43D5-87BE-67443E8EF086}">
      <p15:sldGuideLst>
        <p15:guide id="1" pos="5760">
          <p15:clr>
            <a:srgbClr val="00FFFF"/>
          </p15:clr>
        </p15:guide>
        <p15:guide id="2" pos="7630">
          <p15:clr>
            <a:srgbClr val="00FFFF"/>
          </p15:clr>
        </p15:guide>
        <p15:guide id="3" pos="4085">
          <p15:clr>
            <a:srgbClr val="00FFFF"/>
          </p15:clr>
        </p15:guide>
        <p15:guide id="4" pos="9499">
          <p15:clr>
            <a:srgbClr val="00FFFF"/>
          </p15:clr>
        </p15:guide>
        <p15:guide id="5" pos="5955">
          <p15:clr>
            <a:srgbClr val="00FFFF"/>
          </p15:clr>
        </p15:guide>
        <p15:guide id="6" pos="5565">
          <p15:clr>
            <a:srgbClr val="00FFFF"/>
          </p15:clr>
        </p15:guide>
        <p15:guide id="7" pos="3696">
          <p15:clr>
            <a:srgbClr val="00FFFF"/>
          </p15:clr>
        </p15:guide>
        <p15:guide id="8" pos="2021">
          <p15:clr>
            <a:srgbClr val="00FFFF"/>
          </p15:clr>
        </p15:guide>
        <p15:guide id="9" pos="3890">
          <p15:clr>
            <a:srgbClr val="00FFFF"/>
          </p15:clr>
        </p15:guide>
        <p15:guide id="10" pos="7825">
          <p15:clr>
            <a:srgbClr val="00FFFF"/>
          </p15:clr>
        </p15:guide>
        <p15:guide id="11" pos="7435">
          <p15:clr>
            <a:srgbClr val="00FFFF"/>
          </p15:clr>
        </p15:guide>
        <p15:guide id="12" pos="9694">
          <p15:clr>
            <a:srgbClr val="00FFFF"/>
          </p15:clr>
        </p15:guide>
        <p15:guide id="13" pos="9305">
          <p15:clr>
            <a:srgbClr val="00FFFF"/>
          </p15:clr>
        </p15:guide>
        <p15:guide id="14" pos="1826">
          <p15:clr>
            <a:srgbClr val="00FFFF"/>
          </p15:clr>
        </p15:guide>
        <p15:guide id="15" pos="2215">
          <p15:clr>
            <a:srgbClr val="00FFFF"/>
          </p15:clr>
        </p15:guide>
      </p15:sldGuideLst>
    </p:ext>
  </p:extLst>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BLANK_3">
    <p:spTree>
      <p:nvGrpSpPr>
        <p:cNvPr id="2012" name="Shape 2012"/>
        <p:cNvGrpSpPr/>
        <p:nvPr/>
      </p:nvGrpSpPr>
      <p:grpSpPr>
        <a:xfrm>
          <a:off x="0" y="0"/>
          <a:ext cx="0" cy="0"/>
          <a:chOff x="0" y="0"/>
          <a:chExt cx="0" cy="0"/>
        </a:xfrm>
      </p:grpSpPr>
      <p:sp>
        <p:nvSpPr>
          <p:cNvPr id="2013" name="Google Shape;2013;p185"/>
          <p:cNvSpPr txBox="1"/>
          <p:nvPr>
            <p:ph idx="1" type="body"/>
          </p:nvPr>
        </p:nvSpPr>
        <p:spPr>
          <a:xfrm>
            <a:off x="12420950" y="2383750"/>
            <a:ext cx="5318400" cy="6699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a:lvl1pPr>
            <a:lvl2pPr indent="-406400" lvl="1" marL="914400" rtl="0" algn="l">
              <a:lnSpc>
                <a:spcPct val="100000"/>
              </a:lnSpc>
              <a:spcBef>
                <a:spcPts val="2000"/>
              </a:spcBef>
              <a:spcAft>
                <a:spcPts val="0"/>
              </a:spcAft>
              <a:buClr>
                <a:schemeClr val="dk1"/>
              </a:buClr>
              <a:buSzPts val="2800"/>
              <a:buChar char="↳"/>
              <a:defRPr/>
            </a:lvl2pPr>
            <a:lvl3pPr indent="-406400" lvl="2" marL="1371600" rtl="0" algn="l">
              <a:lnSpc>
                <a:spcPct val="100000"/>
              </a:lnSpc>
              <a:spcBef>
                <a:spcPts val="2000"/>
              </a:spcBef>
              <a:spcAft>
                <a:spcPts val="0"/>
              </a:spcAft>
              <a:buClr>
                <a:schemeClr val="dk1"/>
              </a:buClr>
              <a:buSzPts val="2800"/>
              <a:buChar char="↳"/>
              <a:defRPr/>
            </a:lvl3pPr>
            <a:lvl4pPr indent="-406400" lvl="3" marL="1828800" rtl="0" algn="l">
              <a:lnSpc>
                <a:spcPct val="100000"/>
              </a:lnSpc>
              <a:spcBef>
                <a:spcPts val="2000"/>
              </a:spcBef>
              <a:spcAft>
                <a:spcPts val="0"/>
              </a:spcAft>
              <a:buClr>
                <a:schemeClr val="dk1"/>
              </a:buClr>
              <a:buSzPts val="2800"/>
              <a:buChar char="↳"/>
              <a:defRPr/>
            </a:lvl4pPr>
            <a:lvl5pPr indent="-406400" lvl="4" marL="2286000" rtl="0" algn="l">
              <a:lnSpc>
                <a:spcPct val="100000"/>
              </a:lnSpc>
              <a:spcBef>
                <a:spcPts val="2000"/>
              </a:spcBef>
              <a:spcAft>
                <a:spcPts val="0"/>
              </a:spcAft>
              <a:buClr>
                <a:schemeClr val="dk1"/>
              </a:buClr>
              <a:buSzPts val="2800"/>
              <a:buChar char="↳"/>
              <a:defRPr/>
            </a:lvl5pPr>
            <a:lvl6pPr indent="-406400" lvl="5" marL="2743200" rtl="0" algn="l">
              <a:lnSpc>
                <a:spcPct val="100000"/>
              </a:lnSpc>
              <a:spcBef>
                <a:spcPts val="2000"/>
              </a:spcBef>
              <a:spcAft>
                <a:spcPts val="0"/>
              </a:spcAft>
              <a:buClr>
                <a:schemeClr val="dk1"/>
              </a:buClr>
              <a:buSzPts val="2800"/>
              <a:buChar char="↳"/>
              <a:defRPr/>
            </a:lvl6pPr>
            <a:lvl7pPr indent="-406400" lvl="6" marL="3200400" rtl="0" algn="l">
              <a:lnSpc>
                <a:spcPct val="100000"/>
              </a:lnSpc>
              <a:spcBef>
                <a:spcPts val="2000"/>
              </a:spcBef>
              <a:spcAft>
                <a:spcPts val="0"/>
              </a:spcAft>
              <a:buClr>
                <a:schemeClr val="dk1"/>
              </a:buClr>
              <a:buSzPts val="2800"/>
              <a:buChar char="↳"/>
              <a:defRPr/>
            </a:lvl7pPr>
            <a:lvl8pPr indent="-406400" lvl="7" marL="3657600" rtl="0" algn="l">
              <a:lnSpc>
                <a:spcPct val="100000"/>
              </a:lnSpc>
              <a:spcBef>
                <a:spcPts val="2000"/>
              </a:spcBef>
              <a:spcAft>
                <a:spcPts val="0"/>
              </a:spcAft>
              <a:buClr>
                <a:schemeClr val="dk1"/>
              </a:buClr>
              <a:buSzPts val="2800"/>
              <a:buChar char="↳"/>
              <a:defRPr/>
            </a:lvl8pPr>
            <a:lvl9pPr indent="-406400" lvl="8" marL="4114800" rtl="0" algn="l">
              <a:lnSpc>
                <a:spcPct val="100000"/>
              </a:lnSpc>
              <a:spcBef>
                <a:spcPts val="2000"/>
              </a:spcBef>
              <a:spcAft>
                <a:spcPts val="2000"/>
              </a:spcAft>
              <a:buClr>
                <a:schemeClr val="dk1"/>
              </a:buClr>
              <a:buSzPts val="2800"/>
              <a:buChar char="↳"/>
              <a:defRPr/>
            </a:lvl9pPr>
          </a:lstStyle>
          <a:p/>
        </p:txBody>
      </p:sp>
      <p:sp>
        <p:nvSpPr>
          <p:cNvPr id="2014" name="Google Shape;2014;p185"/>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Nunito"/>
                <a:ea typeface="Nunito"/>
                <a:cs typeface="Nunito"/>
                <a:sym typeface="Nunito"/>
              </a:defRPr>
            </a:lvl1pPr>
            <a:lvl2pPr indent="0" lvl="1" marL="0" marR="0" rtl="0" algn="r">
              <a:spcBef>
                <a:spcPts val="0"/>
              </a:spcBef>
              <a:buNone/>
              <a:defRPr i="0" sz="1600" u="none" cap="none" strike="noStrike">
                <a:solidFill>
                  <a:schemeClr val="dk1"/>
                </a:solidFill>
                <a:latin typeface="Nunito"/>
                <a:ea typeface="Nunito"/>
                <a:cs typeface="Nunito"/>
                <a:sym typeface="Nunito"/>
              </a:defRPr>
            </a:lvl2pPr>
            <a:lvl3pPr indent="0" lvl="2" marL="0" marR="0" rtl="0" algn="r">
              <a:spcBef>
                <a:spcPts val="0"/>
              </a:spcBef>
              <a:buNone/>
              <a:defRPr i="0" sz="1600" u="none" cap="none" strike="noStrike">
                <a:solidFill>
                  <a:schemeClr val="dk1"/>
                </a:solidFill>
                <a:latin typeface="Nunito"/>
                <a:ea typeface="Nunito"/>
                <a:cs typeface="Nunito"/>
                <a:sym typeface="Nunito"/>
              </a:defRPr>
            </a:lvl3pPr>
            <a:lvl4pPr indent="0" lvl="3" marL="0" marR="0" rtl="0" algn="r">
              <a:spcBef>
                <a:spcPts val="0"/>
              </a:spcBef>
              <a:buNone/>
              <a:defRPr i="0" sz="1600" u="none" cap="none" strike="noStrike">
                <a:solidFill>
                  <a:schemeClr val="dk1"/>
                </a:solidFill>
                <a:latin typeface="Nunito"/>
                <a:ea typeface="Nunito"/>
                <a:cs typeface="Nunito"/>
                <a:sym typeface="Nunito"/>
              </a:defRPr>
            </a:lvl4pPr>
            <a:lvl5pPr indent="0" lvl="4" marL="0" marR="0" rtl="0" algn="r">
              <a:spcBef>
                <a:spcPts val="0"/>
              </a:spcBef>
              <a:buNone/>
              <a:defRPr i="0" sz="1600" u="none" cap="none" strike="noStrike">
                <a:solidFill>
                  <a:schemeClr val="dk1"/>
                </a:solidFill>
                <a:latin typeface="Nunito"/>
                <a:ea typeface="Nunito"/>
                <a:cs typeface="Nunito"/>
                <a:sym typeface="Nunito"/>
              </a:defRPr>
            </a:lvl5pPr>
            <a:lvl6pPr indent="0" lvl="5" marL="0" marR="0" rtl="0" algn="r">
              <a:spcBef>
                <a:spcPts val="0"/>
              </a:spcBef>
              <a:buNone/>
              <a:defRPr i="0" sz="1600" u="none" cap="none" strike="noStrike">
                <a:solidFill>
                  <a:schemeClr val="dk1"/>
                </a:solidFill>
                <a:latin typeface="Nunito"/>
                <a:ea typeface="Nunito"/>
                <a:cs typeface="Nunito"/>
                <a:sym typeface="Nunito"/>
              </a:defRPr>
            </a:lvl6pPr>
            <a:lvl7pPr indent="0" lvl="6" marL="0" marR="0" rtl="0" algn="r">
              <a:spcBef>
                <a:spcPts val="0"/>
              </a:spcBef>
              <a:buNone/>
              <a:defRPr i="0" sz="1600" u="none" cap="none" strike="noStrike">
                <a:solidFill>
                  <a:schemeClr val="dk1"/>
                </a:solidFill>
                <a:latin typeface="Nunito"/>
                <a:ea typeface="Nunito"/>
                <a:cs typeface="Nunito"/>
                <a:sym typeface="Nunito"/>
              </a:defRPr>
            </a:lvl7pPr>
            <a:lvl8pPr indent="0" lvl="7" marL="0" marR="0" rtl="0" algn="r">
              <a:spcBef>
                <a:spcPts val="0"/>
              </a:spcBef>
              <a:buNone/>
              <a:defRPr i="0" sz="1600" u="none" cap="none" strike="noStrike">
                <a:solidFill>
                  <a:schemeClr val="dk1"/>
                </a:solidFill>
                <a:latin typeface="Nunito"/>
                <a:ea typeface="Nunito"/>
                <a:cs typeface="Nunito"/>
                <a:sym typeface="Nunito"/>
              </a:defRPr>
            </a:lvl8pPr>
            <a:lvl9pPr indent="0" lvl="8" marL="0" marR="0" rtl="0" algn="r">
              <a:spcBef>
                <a:spcPts val="0"/>
              </a:spcBef>
              <a:buNone/>
              <a:defRPr i="0" sz="1600" u="none" cap="none" strike="noStrike">
                <a:solidFill>
                  <a:schemeClr val="dk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2015" name="Google Shape;2015;p185"/>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016" name="Google Shape;2016;p185"/>
          <p:cNvSpPr txBox="1"/>
          <p:nvPr>
            <p:ph idx="2" type="body"/>
          </p:nvPr>
        </p:nvSpPr>
        <p:spPr>
          <a:xfrm>
            <a:off x="548650" y="2383750"/>
            <a:ext cx="5318400" cy="6699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a:lvl1pPr>
            <a:lvl2pPr indent="-406400" lvl="1" marL="914400" rtl="0" algn="l">
              <a:lnSpc>
                <a:spcPct val="100000"/>
              </a:lnSpc>
              <a:spcBef>
                <a:spcPts val="2000"/>
              </a:spcBef>
              <a:spcAft>
                <a:spcPts val="0"/>
              </a:spcAft>
              <a:buClr>
                <a:schemeClr val="dk1"/>
              </a:buClr>
              <a:buSzPts val="2800"/>
              <a:buChar char="↳"/>
              <a:defRPr/>
            </a:lvl2pPr>
            <a:lvl3pPr indent="-406400" lvl="2" marL="1371600" rtl="0" algn="l">
              <a:lnSpc>
                <a:spcPct val="100000"/>
              </a:lnSpc>
              <a:spcBef>
                <a:spcPts val="2000"/>
              </a:spcBef>
              <a:spcAft>
                <a:spcPts val="0"/>
              </a:spcAft>
              <a:buClr>
                <a:schemeClr val="dk1"/>
              </a:buClr>
              <a:buSzPts val="2800"/>
              <a:buChar char="↳"/>
              <a:defRPr/>
            </a:lvl3pPr>
            <a:lvl4pPr indent="-406400" lvl="3" marL="1828800" rtl="0" algn="l">
              <a:lnSpc>
                <a:spcPct val="100000"/>
              </a:lnSpc>
              <a:spcBef>
                <a:spcPts val="2000"/>
              </a:spcBef>
              <a:spcAft>
                <a:spcPts val="0"/>
              </a:spcAft>
              <a:buClr>
                <a:schemeClr val="dk1"/>
              </a:buClr>
              <a:buSzPts val="2800"/>
              <a:buChar char="↳"/>
              <a:defRPr/>
            </a:lvl4pPr>
            <a:lvl5pPr indent="-406400" lvl="4" marL="2286000" rtl="0" algn="l">
              <a:lnSpc>
                <a:spcPct val="100000"/>
              </a:lnSpc>
              <a:spcBef>
                <a:spcPts val="2000"/>
              </a:spcBef>
              <a:spcAft>
                <a:spcPts val="0"/>
              </a:spcAft>
              <a:buClr>
                <a:schemeClr val="dk1"/>
              </a:buClr>
              <a:buSzPts val="2800"/>
              <a:buChar char="↳"/>
              <a:defRPr/>
            </a:lvl5pPr>
            <a:lvl6pPr indent="-406400" lvl="5" marL="2743200" rtl="0" algn="l">
              <a:lnSpc>
                <a:spcPct val="100000"/>
              </a:lnSpc>
              <a:spcBef>
                <a:spcPts val="2000"/>
              </a:spcBef>
              <a:spcAft>
                <a:spcPts val="0"/>
              </a:spcAft>
              <a:buClr>
                <a:schemeClr val="dk1"/>
              </a:buClr>
              <a:buSzPts val="2800"/>
              <a:buChar char="↳"/>
              <a:defRPr/>
            </a:lvl6pPr>
            <a:lvl7pPr indent="-406400" lvl="6" marL="3200400" rtl="0" algn="l">
              <a:lnSpc>
                <a:spcPct val="100000"/>
              </a:lnSpc>
              <a:spcBef>
                <a:spcPts val="2000"/>
              </a:spcBef>
              <a:spcAft>
                <a:spcPts val="0"/>
              </a:spcAft>
              <a:buClr>
                <a:schemeClr val="dk1"/>
              </a:buClr>
              <a:buSzPts val="2800"/>
              <a:buChar char="↳"/>
              <a:defRPr/>
            </a:lvl7pPr>
            <a:lvl8pPr indent="-406400" lvl="7" marL="3657600" rtl="0" algn="l">
              <a:lnSpc>
                <a:spcPct val="100000"/>
              </a:lnSpc>
              <a:spcBef>
                <a:spcPts val="2000"/>
              </a:spcBef>
              <a:spcAft>
                <a:spcPts val="0"/>
              </a:spcAft>
              <a:buClr>
                <a:schemeClr val="dk1"/>
              </a:buClr>
              <a:buSzPts val="2800"/>
              <a:buChar char="↳"/>
              <a:defRPr/>
            </a:lvl8pPr>
            <a:lvl9pPr indent="-406400" lvl="8" marL="4114800" rtl="0" algn="l">
              <a:lnSpc>
                <a:spcPct val="100000"/>
              </a:lnSpc>
              <a:spcBef>
                <a:spcPts val="2000"/>
              </a:spcBef>
              <a:spcAft>
                <a:spcPts val="2000"/>
              </a:spcAft>
              <a:buClr>
                <a:schemeClr val="dk1"/>
              </a:buClr>
              <a:buSzPts val="2800"/>
              <a:buChar char="↳"/>
              <a:defRPr/>
            </a:lvl9pPr>
          </a:lstStyle>
          <a:p/>
        </p:txBody>
      </p:sp>
      <p:sp>
        <p:nvSpPr>
          <p:cNvPr id="2017" name="Google Shape;2017;p185"/>
          <p:cNvSpPr txBox="1"/>
          <p:nvPr>
            <p:ph type="title"/>
          </p:nvPr>
        </p:nvSpPr>
        <p:spPr>
          <a:xfrm>
            <a:off x="548650" y="548649"/>
            <a:ext cx="15773400" cy="1045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4800"/>
              <a:buFont typeface="Nunito Light"/>
              <a:buNone/>
              <a:defRPr>
                <a:latin typeface="Nunito Light"/>
                <a:ea typeface="Nunito Light"/>
                <a:cs typeface="Nunito Light"/>
                <a:sym typeface="Nunito Light"/>
              </a:defRPr>
            </a:lvl1pPr>
            <a:lvl2pPr lvl="1"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2pPr>
            <a:lvl3pPr lvl="2"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3pPr>
            <a:lvl4pPr lvl="3"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4pPr>
            <a:lvl5pPr lvl="4"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5pPr>
            <a:lvl6pPr lvl="5"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6pPr>
            <a:lvl7pPr lvl="6"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7pPr>
            <a:lvl8pPr lvl="7"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8pPr>
            <a:lvl9pPr lvl="8" rtl="0">
              <a:lnSpc>
                <a:spcPct val="100000"/>
              </a:lnSpc>
              <a:spcBef>
                <a:spcPts val="0"/>
              </a:spcBef>
              <a:spcAft>
                <a:spcPts val="0"/>
              </a:spcAft>
              <a:buSzPts val="4800"/>
              <a:buFont typeface="Nunito Light"/>
              <a:buNone/>
              <a:defRPr sz="4800">
                <a:latin typeface="Nunito Light"/>
                <a:ea typeface="Nunito Light"/>
                <a:cs typeface="Nunito Light"/>
                <a:sym typeface="Nunito Light"/>
              </a:defRPr>
            </a:lvl9pPr>
          </a:lstStyle>
          <a:p/>
        </p:txBody>
      </p:sp>
      <p:sp>
        <p:nvSpPr>
          <p:cNvPr id="2018" name="Google Shape;2018;p185"/>
          <p:cNvSpPr txBox="1"/>
          <p:nvPr>
            <p:ph idx="3" type="body"/>
          </p:nvPr>
        </p:nvSpPr>
        <p:spPr>
          <a:xfrm>
            <a:off x="6484800" y="2383750"/>
            <a:ext cx="5318400" cy="6699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a:lvl1pPr>
            <a:lvl2pPr indent="-406400" lvl="1" marL="914400" rtl="0" algn="l">
              <a:lnSpc>
                <a:spcPct val="100000"/>
              </a:lnSpc>
              <a:spcBef>
                <a:spcPts val="2000"/>
              </a:spcBef>
              <a:spcAft>
                <a:spcPts val="0"/>
              </a:spcAft>
              <a:buClr>
                <a:schemeClr val="dk1"/>
              </a:buClr>
              <a:buSzPts val="2800"/>
              <a:buChar char="↳"/>
              <a:defRPr/>
            </a:lvl2pPr>
            <a:lvl3pPr indent="-406400" lvl="2" marL="1371600" rtl="0" algn="l">
              <a:lnSpc>
                <a:spcPct val="100000"/>
              </a:lnSpc>
              <a:spcBef>
                <a:spcPts val="2000"/>
              </a:spcBef>
              <a:spcAft>
                <a:spcPts val="0"/>
              </a:spcAft>
              <a:buClr>
                <a:schemeClr val="dk1"/>
              </a:buClr>
              <a:buSzPts val="2800"/>
              <a:buChar char="↳"/>
              <a:defRPr/>
            </a:lvl3pPr>
            <a:lvl4pPr indent="-406400" lvl="3" marL="1828800" rtl="0" algn="l">
              <a:lnSpc>
                <a:spcPct val="100000"/>
              </a:lnSpc>
              <a:spcBef>
                <a:spcPts val="2000"/>
              </a:spcBef>
              <a:spcAft>
                <a:spcPts val="0"/>
              </a:spcAft>
              <a:buClr>
                <a:schemeClr val="dk1"/>
              </a:buClr>
              <a:buSzPts val="2800"/>
              <a:buChar char="↳"/>
              <a:defRPr/>
            </a:lvl4pPr>
            <a:lvl5pPr indent="-406400" lvl="4" marL="2286000" rtl="0" algn="l">
              <a:lnSpc>
                <a:spcPct val="100000"/>
              </a:lnSpc>
              <a:spcBef>
                <a:spcPts val="2000"/>
              </a:spcBef>
              <a:spcAft>
                <a:spcPts val="0"/>
              </a:spcAft>
              <a:buClr>
                <a:schemeClr val="dk1"/>
              </a:buClr>
              <a:buSzPts val="2800"/>
              <a:buChar char="↳"/>
              <a:defRPr/>
            </a:lvl5pPr>
            <a:lvl6pPr indent="-406400" lvl="5" marL="2743200" rtl="0" algn="l">
              <a:lnSpc>
                <a:spcPct val="100000"/>
              </a:lnSpc>
              <a:spcBef>
                <a:spcPts val="2000"/>
              </a:spcBef>
              <a:spcAft>
                <a:spcPts val="0"/>
              </a:spcAft>
              <a:buClr>
                <a:schemeClr val="dk1"/>
              </a:buClr>
              <a:buSzPts val="2800"/>
              <a:buChar char="↳"/>
              <a:defRPr/>
            </a:lvl6pPr>
            <a:lvl7pPr indent="-406400" lvl="6" marL="3200400" rtl="0" algn="l">
              <a:lnSpc>
                <a:spcPct val="100000"/>
              </a:lnSpc>
              <a:spcBef>
                <a:spcPts val="2000"/>
              </a:spcBef>
              <a:spcAft>
                <a:spcPts val="0"/>
              </a:spcAft>
              <a:buClr>
                <a:schemeClr val="dk1"/>
              </a:buClr>
              <a:buSzPts val="2800"/>
              <a:buChar char="↳"/>
              <a:defRPr/>
            </a:lvl7pPr>
            <a:lvl8pPr indent="-406400" lvl="7" marL="3657600" rtl="0" algn="l">
              <a:lnSpc>
                <a:spcPct val="100000"/>
              </a:lnSpc>
              <a:spcBef>
                <a:spcPts val="2000"/>
              </a:spcBef>
              <a:spcAft>
                <a:spcPts val="0"/>
              </a:spcAft>
              <a:buClr>
                <a:schemeClr val="dk1"/>
              </a:buClr>
              <a:buSzPts val="2800"/>
              <a:buChar char="↳"/>
              <a:defRPr/>
            </a:lvl8pPr>
            <a:lvl9pPr indent="-406400" lvl="8" marL="4114800" rtl="0" algn="l">
              <a:lnSpc>
                <a:spcPct val="100000"/>
              </a:lnSpc>
              <a:spcBef>
                <a:spcPts val="2000"/>
              </a:spcBef>
              <a:spcAft>
                <a:spcPts val="2000"/>
              </a:spcAft>
              <a:buClr>
                <a:schemeClr val="dk1"/>
              </a:buClr>
              <a:buSzPts val="2800"/>
              <a:buChar char="↳"/>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BLANK_3_1">
    <p:spTree>
      <p:nvGrpSpPr>
        <p:cNvPr id="2019" name="Shape 2019"/>
        <p:cNvGrpSpPr/>
        <p:nvPr/>
      </p:nvGrpSpPr>
      <p:grpSpPr>
        <a:xfrm>
          <a:off x="0" y="0"/>
          <a:ext cx="0" cy="0"/>
          <a:chOff x="0" y="0"/>
          <a:chExt cx="0" cy="0"/>
        </a:xfrm>
      </p:grpSpPr>
      <p:sp>
        <p:nvSpPr>
          <p:cNvPr id="2020" name="Google Shape;2020;p186"/>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Nunito"/>
                <a:ea typeface="Nunito"/>
                <a:cs typeface="Nunito"/>
                <a:sym typeface="Nunito"/>
              </a:defRPr>
            </a:lvl1pPr>
            <a:lvl2pPr indent="0" lvl="1" marL="0" marR="0" rtl="0" algn="r">
              <a:spcBef>
                <a:spcPts val="0"/>
              </a:spcBef>
              <a:buNone/>
              <a:defRPr i="0" sz="1600" u="none" cap="none" strike="noStrike">
                <a:solidFill>
                  <a:schemeClr val="dk1"/>
                </a:solidFill>
                <a:latin typeface="Nunito"/>
                <a:ea typeface="Nunito"/>
                <a:cs typeface="Nunito"/>
                <a:sym typeface="Nunito"/>
              </a:defRPr>
            </a:lvl2pPr>
            <a:lvl3pPr indent="0" lvl="2" marL="0" marR="0" rtl="0" algn="r">
              <a:spcBef>
                <a:spcPts val="0"/>
              </a:spcBef>
              <a:buNone/>
              <a:defRPr i="0" sz="1600" u="none" cap="none" strike="noStrike">
                <a:solidFill>
                  <a:schemeClr val="dk1"/>
                </a:solidFill>
                <a:latin typeface="Nunito"/>
                <a:ea typeface="Nunito"/>
                <a:cs typeface="Nunito"/>
                <a:sym typeface="Nunito"/>
              </a:defRPr>
            </a:lvl3pPr>
            <a:lvl4pPr indent="0" lvl="3" marL="0" marR="0" rtl="0" algn="r">
              <a:spcBef>
                <a:spcPts val="0"/>
              </a:spcBef>
              <a:buNone/>
              <a:defRPr i="0" sz="1600" u="none" cap="none" strike="noStrike">
                <a:solidFill>
                  <a:schemeClr val="dk1"/>
                </a:solidFill>
                <a:latin typeface="Nunito"/>
                <a:ea typeface="Nunito"/>
                <a:cs typeface="Nunito"/>
                <a:sym typeface="Nunito"/>
              </a:defRPr>
            </a:lvl4pPr>
            <a:lvl5pPr indent="0" lvl="4" marL="0" marR="0" rtl="0" algn="r">
              <a:spcBef>
                <a:spcPts val="0"/>
              </a:spcBef>
              <a:buNone/>
              <a:defRPr i="0" sz="1600" u="none" cap="none" strike="noStrike">
                <a:solidFill>
                  <a:schemeClr val="dk1"/>
                </a:solidFill>
                <a:latin typeface="Nunito"/>
                <a:ea typeface="Nunito"/>
                <a:cs typeface="Nunito"/>
                <a:sym typeface="Nunito"/>
              </a:defRPr>
            </a:lvl5pPr>
            <a:lvl6pPr indent="0" lvl="5" marL="0" marR="0" rtl="0" algn="r">
              <a:spcBef>
                <a:spcPts val="0"/>
              </a:spcBef>
              <a:buNone/>
              <a:defRPr i="0" sz="1600" u="none" cap="none" strike="noStrike">
                <a:solidFill>
                  <a:schemeClr val="dk1"/>
                </a:solidFill>
                <a:latin typeface="Nunito"/>
                <a:ea typeface="Nunito"/>
                <a:cs typeface="Nunito"/>
                <a:sym typeface="Nunito"/>
              </a:defRPr>
            </a:lvl6pPr>
            <a:lvl7pPr indent="0" lvl="6" marL="0" marR="0" rtl="0" algn="r">
              <a:spcBef>
                <a:spcPts val="0"/>
              </a:spcBef>
              <a:buNone/>
              <a:defRPr i="0" sz="1600" u="none" cap="none" strike="noStrike">
                <a:solidFill>
                  <a:schemeClr val="dk1"/>
                </a:solidFill>
                <a:latin typeface="Nunito"/>
                <a:ea typeface="Nunito"/>
                <a:cs typeface="Nunito"/>
                <a:sym typeface="Nunito"/>
              </a:defRPr>
            </a:lvl7pPr>
            <a:lvl8pPr indent="0" lvl="7" marL="0" marR="0" rtl="0" algn="r">
              <a:spcBef>
                <a:spcPts val="0"/>
              </a:spcBef>
              <a:buNone/>
              <a:defRPr i="0" sz="1600" u="none" cap="none" strike="noStrike">
                <a:solidFill>
                  <a:schemeClr val="dk1"/>
                </a:solidFill>
                <a:latin typeface="Nunito"/>
                <a:ea typeface="Nunito"/>
                <a:cs typeface="Nunito"/>
                <a:sym typeface="Nunito"/>
              </a:defRPr>
            </a:lvl8pPr>
            <a:lvl9pPr indent="0" lvl="8" marL="0" marR="0" rtl="0" algn="r">
              <a:spcBef>
                <a:spcPts val="0"/>
              </a:spcBef>
              <a:buNone/>
              <a:defRPr i="0" sz="1600" u="none" cap="none" strike="noStrike">
                <a:solidFill>
                  <a:schemeClr val="dk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2021" name="Google Shape;2021;p186"/>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022" name="Google Shape;2022;p186"/>
          <p:cNvSpPr txBox="1"/>
          <p:nvPr>
            <p:ph type="title"/>
          </p:nvPr>
        </p:nvSpPr>
        <p:spPr>
          <a:xfrm>
            <a:off x="2898250" y="548650"/>
            <a:ext cx="12491400" cy="85950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dk1"/>
              </a:buClr>
              <a:buSzPts val="7200"/>
              <a:buFont typeface="Nunito Light"/>
              <a:buNone/>
              <a:defRPr sz="7200">
                <a:latin typeface="Nunito Light"/>
                <a:ea typeface="Nunito Light"/>
                <a:cs typeface="Nunito Light"/>
                <a:sym typeface="Nunito Light"/>
              </a:defRPr>
            </a:lvl1pPr>
            <a:lvl2pPr lvl="1" rtl="0">
              <a:lnSpc>
                <a:spcPct val="100000"/>
              </a:lnSpc>
              <a:spcBef>
                <a:spcPts val="0"/>
              </a:spcBef>
              <a:spcAft>
                <a:spcPts val="0"/>
              </a:spcAft>
              <a:buSzPts val="7200"/>
              <a:buFont typeface="Nunito Light"/>
              <a:buNone/>
              <a:defRPr sz="7200">
                <a:latin typeface="Nunito Light"/>
                <a:ea typeface="Nunito Light"/>
                <a:cs typeface="Nunito Light"/>
                <a:sym typeface="Nunito Light"/>
              </a:defRPr>
            </a:lvl2pPr>
            <a:lvl3pPr lvl="2" rtl="0">
              <a:lnSpc>
                <a:spcPct val="100000"/>
              </a:lnSpc>
              <a:spcBef>
                <a:spcPts val="0"/>
              </a:spcBef>
              <a:spcAft>
                <a:spcPts val="0"/>
              </a:spcAft>
              <a:buSzPts val="7200"/>
              <a:buFont typeface="Nunito Light"/>
              <a:buNone/>
              <a:defRPr sz="7200">
                <a:latin typeface="Nunito Light"/>
                <a:ea typeface="Nunito Light"/>
                <a:cs typeface="Nunito Light"/>
                <a:sym typeface="Nunito Light"/>
              </a:defRPr>
            </a:lvl3pPr>
            <a:lvl4pPr lvl="3" rtl="0">
              <a:lnSpc>
                <a:spcPct val="100000"/>
              </a:lnSpc>
              <a:spcBef>
                <a:spcPts val="0"/>
              </a:spcBef>
              <a:spcAft>
                <a:spcPts val="0"/>
              </a:spcAft>
              <a:buSzPts val="7200"/>
              <a:buFont typeface="Nunito Light"/>
              <a:buNone/>
              <a:defRPr sz="7200">
                <a:latin typeface="Nunito Light"/>
                <a:ea typeface="Nunito Light"/>
                <a:cs typeface="Nunito Light"/>
                <a:sym typeface="Nunito Light"/>
              </a:defRPr>
            </a:lvl4pPr>
            <a:lvl5pPr lvl="4" rtl="0">
              <a:lnSpc>
                <a:spcPct val="100000"/>
              </a:lnSpc>
              <a:spcBef>
                <a:spcPts val="0"/>
              </a:spcBef>
              <a:spcAft>
                <a:spcPts val="0"/>
              </a:spcAft>
              <a:buSzPts val="7200"/>
              <a:buFont typeface="Nunito Light"/>
              <a:buNone/>
              <a:defRPr sz="7200">
                <a:latin typeface="Nunito Light"/>
                <a:ea typeface="Nunito Light"/>
                <a:cs typeface="Nunito Light"/>
                <a:sym typeface="Nunito Light"/>
              </a:defRPr>
            </a:lvl5pPr>
            <a:lvl6pPr lvl="5" rtl="0">
              <a:lnSpc>
                <a:spcPct val="100000"/>
              </a:lnSpc>
              <a:spcBef>
                <a:spcPts val="0"/>
              </a:spcBef>
              <a:spcAft>
                <a:spcPts val="0"/>
              </a:spcAft>
              <a:buSzPts val="7200"/>
              <a:buFont typeface="Nunito Light"/>
              <a:buNone/>
              <a:defRPr sz="7200">
                <a:latin typeface="Nunito Light"/>
                <a:ea typeface="Nunito Light"/>
                <a:cs typeface="Nunito Light"/>
                <a:sym typeface="Nunito Light"/>
              </a:defRPr>
            </a:lvl6pPr>
            <a:lvl7pPr lvl="6" rtl="0">
              <a:lnSpc>
                <a:spcPct val="100000"/>
              </a:lnSpc>
              <a:spcBef>
                <a:spcPts val="0"/>
              </a:spcBef>
              <a:spcAft>
                <a:spcPts val="0"/>
              </a:spcAft>
              <a:buSzPts val="7200"/>
              <a:buFont typeface="Nunito Light"/>
              <a:buNone/>
              <a:defRPr sz="7200">
                <a:latin typeface="Nunito Light"/>
                <a:ea typeface="Nunito Light"/>
                <a:cs typeface="Nunito Light"/>
                <a:sym typeface="Nunito Light"/>
              </a:defRPr>
            </a:lvl7pPr>
            <a:lvl8pPr lvl="7" rtl="0">
              <a:lnSpc>
                <a:spcPct val="100000"/>
              </a:lnSpc>
              <a:spcBef>
                <a:spcPts val="0"/>
              </a:spcBef>
              <a:spcAft>
                <a:spcPts val="0"/>
              </a:spcAft>
              <a:buSzPts val="7200"/>
              <a:buFont typeface="Nunito Light"/>
              <a:buNone/>
              <a:defRPr sz="7200">
                <a:latin typeface="Nunito Light"/>
                <a:ea typeface="Nunito Light"/>
                <a:cs typeface="Nunito Light"/>
                <a:sym typeface="Nunito Light"/>
              </a:defRPr>
            </a:lvl8pPr>
            <a:lvl9pPr lvl="8" rtl="0">
              <a:lnSpc>
                <a:spcPct val="100000"/>
              </a:lnSpc>
              <a:spcBef>
                <a:spcPts val="0"/>
              </a:spcBef>
              <a:spcAft>
                <a:spcPts val="0"/>
              </a:spcAft>
              <a:buSzPts val="7200"/>
              <a:buFont typeface="Nunito Light"/>
              <a:buNone/>
              <a:defRPr sz="7200">
                <a:latin typeface="Nunito Light"/>
                <a:ea typeface="Nunito Light"/>
                <a:cs typeface="Nunito Light"/>
                <a:sym typeface="Nunito Light"/>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_1_1">
    <p:spTree>
      <p:nvGrpSpPr>
        <p:cNvPr id="2023" name="Shape 2023"/>
        <p:cNvGrpSpPr/>
        <p:nvPr/>
      </p:nvGrpSpPr>
      <p:grpSpPr>
        <a:xfrm>
          <a:off x="0" y="0"/>
          <a:ext cx="0" cy="0"/>
          <a:chOff x="0" y="0"/>
          <a:chExt cx="0" cy="0"/>
        </a:xfrm>
      </p:grpSpPr>
      <p:pic>
        <p:nvPicPr>
          <p:cNvPr id="2024" name="Google Shape;2024;p187"/>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025" name="Google Shape;2025;p187"/>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Nunito"/>
                <a:ea typeface="Nunito"/>
                <a:cs typeface="Nunito"/>
                <a:sym typeface="Nunito"/>
              </a:defRPr>
            </a:lvl1pPr>
            <a:lvl2pPr indent="0" lvl="1" marL="0" marR="0" rtl="0" algn="r">
              <a:spcBef>
                <a:spcPts val="0"/>
              </a:spcBef>
              <a:buNone/>
              <a:defRPr i="0" sz="1600" u="none" cap="none" strike="noStrike">
                <a:solidFill>
                  <a:schemeClr val="dk1"/>
                </a:solidFill>
                <a:latin typeface="Nunito"/>
                <a:ea typeface="Nunito"/>
                <a:cs typeface="Nunito"/>
                <a:sym typeface="Nunito"/>
              </a:defRPr>
            </a:lvl2pPr>
            <a:lvl3pPr indent="0" lvl="2" marL="0" marR="0" rtl="0" algn="r">
              <a:spcBef>
                <a:spcPts val="0"/>
              </a:spcBef>
              <a:buNone/>
              <a:defRPr i="0" sz="1600" u="none" cap="none" strike="noStrike">
                <a:solidFill>
                  <a:schemeClr val="dk1"/>
                </a:solidFill>
                <a:latin typeface="Nunito"/>
                <a:ea typeface="Nunito"/>
                <a:cs typeface="Nunito"/>
                <a:sym typeface="Nunito"/>
              </a:defRPr>
            </a:lvl3pPr>
            <a:lvl4pPr indent="0" lvl="3" marL="0" marR="0" rtl="0" algn="r">
              <a:spcBef>
                <a:spcPts val="0"/>
              </a:spcBef>
              <a:buNone/>
              <a:defRPr i="0" sz="1600" u="none" cap="none" strike="noStrike">
                <a:solidFill>
                  <a:schemeClr val="dk1"/>
                </a:solidFill>
                <a:latin typeface="Nunito"/>
                <a:ea typeface="Nunito"/>
                <a:cs typeface="Nunito"/>
                <a:sym typeface="Nunito"/>
              </a:defRPr>
            </a:lvl4pPr>
            <a:lvl5pPr indent="0" lvl="4" marL="0" marR="0" rtl="0" algn="r">
              <a:spcBef>
                <a:spcPts val="0"/>
              </a:spcBef>
              <a:buNone/>
              <a:defRPr i="0" sz="1600" u="none" cap="none" strike="noStrike">
                <a:solidFill>
                  <a:schemeClr val="dk1"/>
                </a:solidFill>
                <a:latin typeface="Nunito"/>
                <a:ea typeface="Nunito"/>
                <a:cs typeface="Nunito"/>
                <a:sym typeface="Nunito"/>
              </a:defRPr>
            </a:lvl5pPr>
            <a:lvl6pPr indent="0" lvl="5" marL="0" marR="0" rtl="0" algn="r">
              <a:spcBef>
                <a:spcPts val="0"/>
              </a:spcBef>
              <a:buNone/>
              <a:defRPr i="0" sz="1600" u="none" cap="none" strike="noStrike">
                <a:solidFill>
                  <a:schemeClr val="dk1"/>
                </a:solidFill>
                <a:latin typeface="Nunito"/>
                <a:ea typeface="Nunito"/>
                <a:cs typeface="Nunito"/>
                <a:sym typeface="Nunito"/>
              </a:defRPr>
            </a:lvl6pPr>
            <a:lvl7pPr indent="0" lvl="6" marL="0" marR="0" rtl="0" algn="r">
              <a:spcBef>
                <a:spcPts val="0"/>
              </a:spcBef>
              <a:buNone/>
              <a:defRPr i="0" sz="1600" u="none" cap="none" strike="noStrike">
                <a:solidFill>
                  <a:schemeClr val="dk1"/>
                </a:solidFill>
                <a:latin typeface="Nunito"/>
                <a:ea typeface="Nunito"/>
                <a:cs typeface="Nunito"/>
                <a:sym typeface="Nunito"/>
              </a:defRPr>
            </a:lvl7pPr>
            <a:lvl8pPr indent="0" lvl="7" marL="0" marR="0" rtl="0" algn="r">
              <a:spcBef>
                <a:spcPts val="0"/>
              </a:spcBef>
              <a:buNone/>
              <a:defRPr i="0" sz="1600" u="none" cap="none" strike="noStrike">
                <a:solidFill>
                  <a:schemeClr val="dk1"/>
                </a:solidFill>
                <a:latin typeface="Nunito"/>
                <a:ea typeface="Nunito"/>
                <a:cs typeface="Nunito"/>
                <a:sym typeface="Nunito"/>
              </a:defRPr>
            </a:lvl8pPr>
            <a:lvl9pPr indent="0" lvl="8" marL="0" marR="0" rtl="0" algn="r">
              <a:spcBef>
                <a:spcPts val="0"/>
              </a:spcBef>
              <a:buNone/>
              <a:defRPr i="0" sz="1600" u="none" cap="none" strike="noStrike">
                <a:solidFill>
                  <a:schemeClr val="dk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cription + Body + Footer Text">
  <p:cSld name="BLANK_3_1_1_2">
    <p:spTree>
      <p:nvGrpSpPr>
        <p:cNvPr id="2026" name="Shape 2026"/>
        <p:cNvGrpSpPr/>
        <p:nvPr/>
      </p:nvGrpSpPr>
      <p:grpSpPr>
        <a:xfrm>
          <a:off x="0" y="0"/>
          <a:ext cx="0" cy="0"/>
          <a:chOff x="0" y="0"/>
          <a:chExt cx="0" cy="0"/>
        </a:xfrm>
      </p:grpSpPr>
      <p:pic>
        <p:nvPicPr>
          <p:cNvPr id="2027" name="Google Shape;2027;p188"/>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028" name="Google Shape;2028;p188"/>
          <p:cNvSpPr txBox="1"/>
          <p:nvPr>
            <p:ph idx="12" type="sldNum"/>
          </p:nvPr>
        </p:nvSpPr>
        <p:spPr>
          <a:xfrm>
            <a:off x="17179648" y="9384100"/>
            <a:ext cx="559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Nunito"/>
                <a:ea typeface="Nunito"/>
                <a:cs typeface="Nunito"/>
                <a:sym typeface="Nunito"/>
              </a:defRPr>
            </a:lvl1pPr>
            <a:lvl2pPr indent="0" lvl="1" marL="0" marR="0" rtl="0" algn="r">
              <a:spcBef>
                <a:spcPts val="0"/>
              </a:spcBef>
              <a:buNone/>
              <a:defRPr i="0" sz="1600" u="none" cap="none" strike="noStrike">
                <a:solidFill>
                  <a:schemeClr val="dk1"/>
                </a:solidFill>
                <a:latin typeface="Nunito"/>
                <a:ea typeface="Nunito"/>
                <a:cs typeface="Nunito"/>
                <a:sym typeface="Nunito"/>
              </a:defRPr>
            </a:lvl2pPr>
            <a:lvl3pPr indent="0" lvl="2" marL="0" marR="0" rtl="0" algn="r">
              <a:spcBef>
                <a:spcPts val="0"/>
              </a:spcBef>
              <a:buNone/>
              <a:defRPr i="0" sz="1600" u="none" cap="none" strike="noStrike">
                <a:solidFill>
                  <a:schemeClr val="dk1"/>
                </a:solidFill>
                <a:latin typeface="Nunito"/>
                <a:ea typeface="Nunito"/>
                <a:cs typeface="Nunito"/>
                <a:sym typeface="Nunito"/>
              </a:defRPr>
            </a:lvl3pPr>
            <a:lvl4pPr indent="0" lvl="3" marL="0" marR="0" rtl="0" algn="r">
              <a:spcBef>
                <a:spcPts val="0"/>
              </a:spcBef>
              <a:buNone/>
              <a:defRPr i="0" sz="1600" u="none" cap="none" strike="noStrike">
                <a:solidFill>
                  <a:schemeClr val="dk1"/>
                </a:solidFill>
                <a:latin typeface="Nunito"/>
                <a:ea typeface="Nunito"/>
                <a:cs typeface="Nunito"/>
                <a:sym typeface="Nunito"/>
              </a:defRPr>
            </a:lvl4pPr>
            <a:lvl5pPr indent="0" lvl="4" marL="0" marR="0" rtl="0" algn="r">
              <a:spcBef>
                <a:spcPts val="0"/>
              </a:spcBef>
              <a:buNone/>
              <a:defRPr i="0" sz="1600" u="none" cap="none" strike="noStrike">
                <a:solidFill>
                  <a:schemeClr val="dk1"/>
                </a:solidFill>
                <a:latin typeface="Nunito"/>
                <a:ea typeface="Nunito"/>
                <a:cs typeface="Nunito"/>
                <a:sym typeface="Nunito"/>
              </a:defRPr>
            </a:lvl5pPr>
            <a:lvl6pPr indent="0" lvl="5" marL="0" marR="0" rtl="0" algn="r">
              <a:spcBef>
                <a:spcPts val="0"/>
              </a:spcBef>
              <a:buNone/>
              <a:defRPr i="0" sz="1600" u="none" cap="none" strike="noStrike">
                <a:solidFill>
                  <a:schemeClr val="dk1"/>
                </a:solidFill>
                <a:latin typeface="Nunito"/>
                <a:ea typeface="Nunito"/>
                <a:cs typeface="Nunito"/>
                <a:sym typeface="Nunito"/>
              </a:defRPr>
            </a:lvl6pPr>
            <a:lvl7pPr indent="0" lvl="6" marL="0" marR="0" rtl="0" algn="r">
              <a:spcBef>
                <a:spcPts val="0"/>
              </a:spcBef>
              <a:buNone/>
              <a:defRPr i="0" sz="1600" u="none" cap="none" strike="noStrike">
                <a:solidFill>
                  <a:schemeClr val="dk1"/>
                </a:solidFill>
                <a:latin typeface="Nunito"/>
                <a:ea typeface="Nunito"/>
                <a:cs typeface="Nunito"/>
                <a:sym typeface="Nunito"/>
              </a:defRPr>
            </a:lvl7pPr>
            <a:lvl8pPr indent="0" lvl="7" marL="0" marR="0" rtl="0" algn="r">
              <a:spcBef>
                <a:spcPts val="0"/>
              </a:spcBef>
              <a:buNone/>
              <a:defRPr i="0" sz="1600" u="none" cap="none" strike="noStrike">
                <a:solidFill>
                  <a:schemeClr val="dk1"/>
                </a:solidFill>
                <a:latin typeface="Nunito"/>
                <a:ea typeface="Nunito"/>
                <a:cs typeface="Nunito"/>
                <a:sym typeface="Nunito"/>
              </a:defRPr>
            </a:lvl8pPr>
            <a:lvl9pPr indent="0" lvl="8" marL="0" marR="0" rtl="0" algn="r">
              <a:spcBef>
                <a:spcPts val="0"/>
              </a:spcBef>
              <a:buNone/>
              <a:defRPr i="0" sz="1600" u="none" cap="none" strike="noStrike">
                <a:solidFill>
                  <a:schemeClr val="dk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
        <p:nvSpPr>
          <p:cNvPr id="2029" name="Google Shape;2029;p188"/>
          <p:cNvSpPr txBox="1"/>
          <p:nvPr>
            <p:ph idx="2" type="sldNum"/>
          </p:nvPr>
        </p:nvSpPr>
        <p:spPr>
          <a:xfrm>
            <a:off x="5866450" y="9384100"/>
            <a:ext cx="11313000" cy="547800"/>
          </a:xfrm>
          <a:prstGeom prst="rect">
            <a:avLst/>
          </a:prstGeom>
          <a:noFill/>
          <a:ln>
            <a:noFill/>
          </a:ln>
        </p:spPr>
        <p:txBody>
          <a:bodyPr anchorCtr="0" anchor="ctr" bIns="0" lIns="0" spcFirstLastPara="1" rIns="0" wrap="square" tIns="0">
            <a:noAutofit/>
          </a:bodyPr>
          <a:lstStyle>
            <a:lvl1pPr lvl="0" rtl="0" algn="r">
              <a:buNone/>
              <a:defRPr sz="1600">
                <a:solidFill>
                  <a:schemeClr val="dk1"/>
                </a:solidFill>
                <a:latin typeface="Nunito"/>
                <a:ea typeface="Nunito"/>
                <a:cs typeface="Nunito"/>
                <a:sym typeface="Nunito"/>
              </a:defRPr>
            </a:lvl1pPr>
            <a:lvl2pPr lvl="1" rtl="0" algn="r">
              <a:buNone/>
              <a:defRPr sz="1600">
                <a:solidFill>
                  <a:schemeClr val="dk1"/>
                </a:solidFill>
                <a:latin typeface="Nunito"/>
                <a:ea typeface="Nunito"/>
                <a:cs typeface="Nunito"/>
                <a:sym typeface="Nunito"/>
              </a:defRPr>
            </a:lvl2pPr>
            <a:lvl3pPr lvl="2" rtl="0" algn="r">
              <a:buNone/>
              <a:defRPr sz="1600">
                <a:solidFill>
                  <a:schemeClr val="dk1"/>
                </a:solidFill>
                <a:latin typeface="Nunito"/>
                <a:ea typeface="Nunito"/>
                <a:cs typeface="Nunito"/>
                <a:sym typeface="Nunito"/>
              </a:defRPr>
            </a:lvl3pPr>
            <a:lvl4pPr lvl="3" rtl="0" algn="r">
              <a:buNone/>
              <a:defRPr sz="1600">
                <a:solidFill>
                  <a:schemeClr val="dk1"/>
                </a:solidFill>
                <a:latin typeface="Nunito"/>
                <a:ea typeface="Nunito"/>
                <a:cs typeface="Nunito"/>
                <a:sym typeface="Nunito"/>
              </a:defRPr>
            </a:lvl4pPr>
            <a:lvl5pPr lvl="4" rtl="0" algn="r">
              <a:buNone/>
              <a:defRPr sz="1600">
                <a:solidFill>
                  <a:schemeClr val="dk1"/>
                </a:solidFill>
                <a:latin typeface="Nunito"/>
                <a:ea typeface="Nunito"/>
                <a:cs typeface="Nunito"/>
                <a:sym typeface="Nunito"/>
              </a:defRPr>
            </a:lvl5pPr>
            <a:lvl6pPr lvl="5" rtl="0" algn="r">
              <a:buNone/>
              <a:defRPr sz="1600">
                <a:solidFill>
                  <a:schemeClr val="dk1"/>
                </a:solidFill>
                <a:latin typeface="Nunito"/>
                <a:ea typeface="Nunito"/>
                <a:cs typeface="Nunito"/>
                <a:sym typeface="Nunito"/>
              </a:defRPr>
            </a:lvl6pPr>
            <a:lvl7pPr lvl="6" rtl="0" algn="r">
              <a:buNone/>
              <a:defRPr sz="1600">
                <a:solidFill>
                  <a:schemeClr val="dk1"/>
                </a:solidFill>
                <a:latin typeface="Nunito"/>
                <a:ea typeface="Nunito"/>
                <a:cs typeface="Nunito"/>
                <a:sym typeface="Nunito"/>
              </a:defRPr>
            </a:lvl7pPr>
            <a:lvl8pPr lvl="7" rtl="0" algn="r">
              <a:buNone/>
              <a:defRPr sz="1600">
                <a:solidFill>
                  <a:schemeClr val="dk1"/>
                </a:solidFill>
                <a:latin typeface="Nunito"/>
                <a:ea typeface="Nunito"/>
                <a:cs typeface="Nunito"/>
                <a:sym typeface="Nunito"/>
              </a:defRPr>
            </a:lvl8pPr>
            <a:lvl9pPr lvl="8" rtl="0" algn="r">
              <a:buNone/>
              <a:defRPr sz="1600">
                <a:solidFill>
                  <a:schemeClr val="dk1"/>
                </a:solidFill>
                <a:latin typeface="Nunito"/>
                <a:ea typeface="Nunito"/>
                <a:cs typeface="Nunito"/>
                <a:sym typeface="Nunito"/>
              </a:defRPr>
            </a:lvl9pPr>
          </a:lstStyle>
          <a:p>
            <a:pPr indent="0" lvl="0" marL="0" rtl="0" algn="r">
              <a:spcBef>
                <a:spcPts val="0"/>
              </a:spcBef>
              <a:spcAft>
                <a:spcPts val="0"/>
              </a:spcAft>
              <a:buNone/>
            </a:pPr>
            <a:r>
              <a:rPr lang="en"/>
              <a:t>EDIT THIS FOOTER TEXT IN THE MASTER LAYOUT SLIDE</a:t>
            </a:r>
            <a:endParaRPr i="0" u="none" cap="none" strike="noStrike"/>
          </a:p>
        </p:txBody>
      </p:sp>
      <p:sp>
        <p:nvSpPr>
          <p:cNvPr id="2030" name="Google Shape;2030;p188"/>
          <p:cNvSpPr txBox="1"/>
          <p:nvPr>
            <p:ph idx="1" type="body"/>
          </p:nvPr>
        </p:nvSpPr>
        <p:spPr>
          <a:xfrm>
            <a:off x="548650" y="2384000"/>
            <a:ext cx="17190600" cy="67602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2000"/>
              </a:spcBef>
              <a:spcAft>
                <a:spcPts val="0"/>
              </a:spcAft>
              <a:buClr>
                <a:schemeClr val="dk1"/>
              </a:buClr>
              <a:buSzPts val="2800"/>
              <a:buChar char="↳"/>
              <a:defRPr sz="2800"/>
            </a:lvl2pPr>
            <a:lvl3pPr indent="-406400" lvl="2" marL="1371600" rtl="0" algn="l">
              <a:lnSpc>
                <a:spcPct val="100000"/>
              </a:lnSpc>
              <a:spcBef>
                <a:spcPts val="2000"/>
              </a:spcBef>
              <a:spcAft>
                <a:spcPts val="0"/>
              </a:spcAft>
              <a:buClr>
                <a:schemeClr val="dk1"/>
              </a:buClr>
              <a:buSzPts val="2800"/>
              <a:buChar char="↳"/>
              <a:defRPr sz="2800"/>
            </a:lvl3pPr>
            <a:lvl4pPr indent="-406400" lvl="3" marL="1828800" rtl="0" algn="l">
              <a:lnSpc>
                <a:spcPct val="100000"/>
              </a:lnSpc>
              <a:spcBef>
                <a:spcPts val="2000"/>
              </a:spcBef>
              <a:spcAft>
                <a:spcPts val="0"/>
              </a:spcAft>
              <a:buClr>
                <a:schemeClr val="dk1"/>
              </a:buClr>
              <a:buSzPts val="2800"/>
              <a:buChar char="↳"/>
              <a:defRPr sz="2800"/>
            </a:lvl4pPr>
            <a:lvl5pPr indent="-406400" lvl="4" marL="2286000" rtl="0" algn="l">
              <a:lnSpc>
                <a:spcPct val="100000"/>
              </a:lnSpc>
              <a:spcBef>
                <a:spcPts val="2000"/>
              </a:spcBef>
              <a:spcAft>
                <a:spcPts val="0"/>
              </a:spcAft>
              <a:buClr>
                <a:schemeClr val="dk1"/>
              </a:buClr>
              <a:buSzPts val="2800"/>
              <a:buChar char="↳"/>
              <a:defRPr sz="2800"/>
            </a:lvl5pPr>
            <a:lvl6pPr indent="-406400" lvl="5" marL="2743200" rtl="0" algn="l">
              <a:lnSpc>
                <a:spcPct val="100000"/>
              </a:lnSpc>
              <a:spcBef>
                <a:spcPts val="2000"/>
              </a:spcBef>
              <a:spcAft>
                <a:spcPts val="0"/>
              </a:spcAft>
              <a:buClr>
                <a:schemeClr val="dk1"/>
              </a:buClr>
              <a:buSzPts val="2800"/>
              <a:buChar char="↳"/>
              <a:defRPr sz="2800"/>
            </a:lvl6pPr>
            <a:lvl7pPr indent="-406400" lvl="6" marL="3200400" rtl="0" algn="l">
              <a:lnSpc>
                <a:spcPct val="100000"/>
              </a:lnSpc>
              <a:spcBef>
                <a:spcPts val="2000"/>
              </a:spcBef>
              <a:spcAft>
                <a:spcPts val="0"/>
              </a:spcAft>
              <a:buClr>
                <a:schemeClr val="dk1"/>
              </a:buClr>
              <a:buSzPts val="2800"/>
              <a:buChar char="↳"/>
              <a:defRPr sz="2800"/>
            </a:lvl7pPr>
            <a:lvl8pPr indent="-406400" lvl="7" marL="3657600" rtl="0" algn="l">
              <a:lnSpc>
                <a:spcPct val="100000"/>
              </a:lnSpc>
              <a:spcBef>
                <a:spcPts val="2000"/>
              </a:spcBef>
              <a:spcAft>
                <a:spcPts val="0"/>
              </a:spcAft>
              <a:buClr>
                <a:schemeClr val="dk1"/>
              </a:buClr>
              <a:buSzPts val="2800"/>
              <a:buChar char="↳"/>
              <a:defRPr sz="2800"/>
            </a:lvl8pPr>
            <a:lvl9pPr indent="-406400" lvl="8" marL="4114800" rtl="0" algn="l">
              <a:lnSpc>
                <a:spcPct val="100000"/>
              </a:lnSpc>
              <a:spcBef>
                <a:spcPts val="2000"/>
              </a:spcBef>
              <a:spcAft>
                <a:spcPts val="2000"/>
              </a:spcAft>
              <a:buClr>
                <a:schemeClr val="dk1"/>
              </a:buClr>
              <a:buSzPts val="2800"/>
              <a:buChar char="↳"/>
              <a:defRPr sz="2800"/>
            </a:lvl9pPr>
          </a:lstStyle>
          <a:p/>
        </p:txBody>
      </p:sp>
      <p:sp>
        <p:nvSpPr>
          <p:cNvPr id="2031" name="Google Shape;2031;p188"/>
          <p:cNvSpPr txBox="1"/>
          <p:nvPr>
            <p:ph idx="3" type="subTitle"/>
          </p:nvPr>
        </p:nvSpPr>
        <p:spPr>
          <a:xfrm>
            <a:off x="548650" y="1469600"/>
            <a:ext cx="17190600" cy="914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3600"/>
            </a:lvl1pPr>
            <a:lvl2pPr lvl="1" rtl="0">
              <a:lnSpc>
                <a:spcPct val="100000"/>
              </a:lnSpc>
              <a:spcBef>
                <a:spcPts val="2000"/>
              </a:spcBef>
              <a:spcAft>
                <a:spcPts val="0"/>
              </a:spcAft>
              <a:buNone/>
              <a:defRPr/>
            </a:lvl2pPr>
            <a:lvl3pPr lvl="2" rtl="0">
              <a:lnSpc>
                <a:spcPct val="100000"/>
              </a:lnSpc>
              <a:spcBef>
                <a:spcPts val="2000"/>
              </a:spcBef>
              <a:spcAft>
                <a:spcPts val="0"/>
              </a:spcAft>
              <a:buNone/>
              <a:defRPr/>
            </a:lvl3pPr>
            <a:lvl4pPr lvl="3" rtl="0">
              <a:lnSpc>
                <a:spcPct val="100000"/>
              </a:lnSpc>
              <a:spcBef>
                <a:spcPts val="2000"/>
              </a:spcBef>
              <a:spcAft>
                <a:spcPts val="0"/>
              </a:spcAft>
              <a:buNone/>
              <a:defRPr/>
            </a:lvl4pPr>
            <a:lvl5pPr lvl="4" rtl="0">
              <a:lnSpc>
                <a:spcPct val="100000"/>
              </a:lnSpc>
              <a:spcBef>
                <a:spcPts val="2000"/>
              </a:spcBef>
              <a:spcAft>
                <a:spcPts val="0"/>
              </a:spcAft>
              <a:buNone/>
              <a:defRPr/>
            </a:lvl5pPr>
            <a:lvl6pPr lvl="5" rtl="0">
              <a:lnSpc>
                <a:spcPct val="100000"/>
              </a:lnSpc>
              <a:spcBef>
                <a:spcPts val="2000"/>
              </a:spcBef>
              <a:spcAft>
                <a:spcPts val="0"/>
              </a:spcAft>
              <a:buNone/>
              <a:defRPr/>
            </a:lvl6pPr>
            <a:lvl7pPr lvl="6" rtl="0">
              <a:lnSpc>
                <a:spcPct val="100000"/>
              </a:lnSpc>
              <a:spcBef>
                <a:spcPts val="2000"/>
              </a:spcBef>
              <a:spcAft>
                <a:spcPts val="0"/>
              </a:spcAft>
              <a:buNone/>
              <a:defRPr/>
            </a:lvl7pPr>
            <a:lvl8pPr lvl="7" rtl="0">
              <a:lnSpc>
                <a:spcPct val="100000"/>
              </a:lnSpc>
              <a:spcBef>
                <a:spcPts val="2000"/>
              </a:spcBef>
              <a:spcAft>
                <a:spcPts val="0"/>
              </a:spcAft>
              <a:buNone/>
              <a:defRPr/>
            </a:lvl8pPr>
            <a:lvl9pPr lvl="8" rtl="0">
              <a:lnSpc>
                <a:spcPct val="100000"/>
              </a:lnSpc>
              <a:spcBef>
                <a:spcPts val="2000"/>
              </a:spcBef>
              <a:spcAft>
                <a:spcPts val="2000"/>
              </a:spcAft>
              <a:buNone/>
              <a:defRPr/>
            </a:lvl9pPr>
          </a:lstStyle>
          <a:p/>
        </p:txBody>
      </p:sp>
      <p:sp>
        <p:nvSpPr>
          <p:cNvPr id="2032" name="Google Shape;2032;p188"/>
          <p:cNvSpPr txBox="1"/>
          <p:nvPr>
            <p:ph type="title"/>
          </p:nvPr>
        </p:nvSpPr>
        <p:spPr>
          <a:xfrm>
            <a:off x="548650" y="548650"/>
            <a:ext cx="16807200" cy="9144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4800"/>
              <a:buFont typeface="Nunito Light"/>
              <a:buNone/>
              <a:defRPr sz="4800">
                <a:latin typeface="Nunito Light"/>
                <a:ea typeface="Nunito Light"/>
                <a:cs typeface="Nunito Light"/>
                <a:sym typeface="Nunito Light"/>
              </a:defRPr>
            </a:lvl1pPr>
            <a:lvl2pPr lvl="1" rtl="0">
              <a:lnSpc>
                <a:spcPct val="100000"/>
              </a:lnSpc>
              <a:spcBef>
                <a:spcPts val="0"/>
              </a:spcBef>
              <a:spcAft>
                <a:spcPts val="0"/>
              </a:spcAft>
              <a:buSzPts val="5600"/>
              <a:buFont typeface="Nunito Light"/>
              <a:buNone/>
              <a:defRPr>
                <a:latin typeface="Nunito Light"/>
                <a:ea typeface="Nunito Light"/>
                <a:cs typeface="Nunito Light"/>
                <a:sym typeface="Nunito Light"/>
              </a:defRPr>
            </a:lvl2pPr>
            <a:lvl3pPr lvl="2" rtl="0">
              <a:lnSpc>
                <a:spcPct val="100000"/>
              </a:lnSpc>
              <a:spcBef>
                <a:spcPts val="0"/>
              </a:spcBef>
              <a:spcAft>
                <a:spcPts val="0"/>
              </a:spcAft>
              <a:buSzPts val="5600"/>
              <a:buFont typeface="Nunito Light"/>
              <a:buNone/>
              <a:defRPr>
                <a:latin typeface="Nunito Light"/>
                <a:ea typeface="Nunito Light"/>
                <a:cs typeface="Nunito Light"/>
                <a:sym typeface="Nunito Light"/>
              </a:defRPr>
            </a:lvl3pPr>
            <a:lvl4pPr lvl="3" rtl="0">
              <a:lnSpc>
                <a:spcPct val="100000"/>
              </a:lnSpc>
              <a:spcBef>
                <a:spcPts val="0"/>
              </a:spcBef>
              <a:spcAft>
                <a:spcPts val="0"/>
              </a:spcAft>
              <a:buSzPts val="5600"/>
              <a:buFont typeface="Nunito Light"/>
              <a:buNone/>
              <a:defRPr>
                <a:latin typeface="Nunito Light"/>
                <a:ea typeface="Nunito Light"/>
                <a:cs typeface="Nunito Light"/>
                <a:sym typeface="Nunito Light"/>
              </a:defRPr>
            </a:lvl4pPr>
            <a:lvl5pPr lvl="4" rtl="0">
              <a:lnSpc>
                <a:spcPct val="100000"/>
              </a:lnSpc>
              <a:spcBef>
                <a:spcPts val="0"/>
              </a:spcBef>
              <a:spcAft>
                <a:spcPts val="0"/>
              </a:spcAft>
              <a:buSzPts val="5600"/>
              <a:buFont typeface="Nunito Light"/>
              <a:buNone/>
              <a:defRPr>
                <a:latin typeface="Nunito Light"/>
                <a:ea typeface="Nunito Light"/>
                <a:cs typeface="Nunito Light"/>
                <a:sym typeface="Nunito Light"/>
              </a:defRPr>
            </a:lvl5pPr>
            <a:lvl6pPr lvl="5" rtl="0">
              <a:lnSpc>
                <a:spcPct val="100000"/>
              </a:lnSpc>
              <a:spcBef>
                <a:spcPts val="0"/>
              </a:spcBef>
              <a:spcAft>
                <a:spcPts val="0"/>
              </a:spcAft>
              <a:buSzPts val="5600"/>
              <a:buFont typeface="Nunito Light"/>
              <a:buNone/>
              <a:defRPr>
                <a:latin typeface="Nunito Light"/>
                <a:ea typeface="Nunito Light"/>
                <a:cs typeface="Nunito Light"/>
                <a:sym typeface="Nunito Light"/>
              </a:defRPr>
            </a:lvl6pPr>
            <a:lvl7pPr lvl="6" rtl="0">
              <a:lnSpc>
                <a:spcPct val="100000"/>
              </a:lnSpc>
              <a:spcBef>
                <a:spcPts val="0"/>
              </a:spcBef>
              <a:spcAft>
                <a:spcPts val="0"/>
              </a:spcAft>
              <a:buSzPts val="5600"/>
              <a:buFont typeface="Nunito Light"/>
              <a:buNone/>
              <a:defRPr>
                <a:latin typeface="Nunito Light"/>
                <a:ea typeface="Nunito Light"/>
                <a:cs typeface="Nunito Light"/>
                <a:sym typeface="Nunito Light"/>
              </a:defRPr>
            </a:lvl7pPr>
            <a:lvl8pPr lvl="7" rtl="0">
              <a:lnSpc>
                <a:spcPct val="100000"/>
              </a:lnSpc>
              <a:spcBef>
                <a:spcPts val="0"/>
              </a:spcBef>
              <a:spcAft>
                <a:spcPts val="0"/>
              </a:spcAft>
              <a:buSzPts val="5600"/>
              <a:buFont typeface="Nunito Light"/>
              <a:buNone/>
              <a:defRPr>
                <a:latin typeface="Nunito Light"/>
                <a:ea typeface="Nunito Light"/>
                <a:cs typeface="Nunito Light"/>
                <a:sym typeface="Nunito Light"/>
              </a:defRPr>
            </a:lvl8pPr>
            <a:lvl9pPr lvl="8" rtl="0">
              <a:lnSpc>
                <a:spcPct val="100000"/>
              </a:lnSpc>
              <a:spcBef>
                <a:spcPts val="0"/>
              </a:spcBef>
              <a:spcAft>
                <a:spcPts val="0"/>
              </a:spcAft>
              <a:buSzPts val="5600"/>
              <a:buFont typeface="Nunito Light"/>
              <a:buNone/>
              <a:defRPr>
                <a:latin typeface="Nunito Light"/>
                <a:ea typeface="Nunito Light"/>
                <a:cs typeface="Nunito Light"/>
                <a:sym typeface="Nunito Light"/>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Dark (Full)">
  <p:cSld name="TITLE_5">
    <p:bg>
      <p:bgPr>
        <a:solidFill>
          <a:schemeClr val="lt1"/>
        </a:solidFill>
      </p:bgPr>
    </p:bg>
    <p:spTree>
      <p:nvGrpSpPr>
        <p:cNvPr id="2036" name="Shape 2036"/>
        <p:cNvGrpSpPr/>
        <p:nvPr/>
      </p:nvGrpSpPr>
      <p:grpSpPr>
        <a:xfrm>
          <a:off x="0" y="0"/>
          <a:ext cx="0" cy="0"/>
          <a:chOff x="0" y="0"/>
          <a:chExt cx="0" cy="0"/>
        </a:xfrm>
      </p:grpSpPr>
      <p:sp>
        <p:nvSpPr>
          <p:cNvPr id="2037" name="Google Shape;2037;p190"/>
          <p:cNvSpPr/>
          <p:nvPr/>
        </p:nvSpPr>
        <p:spPr>
          <a:xfrm>
            <a:off x="228600" y="228600"/>
            <a:ext cx="17830800" cy="98298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353535"/>
              </a:solidFill>
            </a:endParaRPr>
          </a:p>
        </p:txBody>
      </p:sp>
      <p:sp>
        <p:nvSpPr>
          <p:cNvPr id="2038" name="Google Shape;2038;p190"/>
          <p:cNvSpPr txBox="1"/>
          <p:nvPr/>
        </p:nvSpPr>
        <p:spPr>
          <a:xfrm>
            <a:off x="2286000" y="5143500"/>
            <a:ext cx="13716000" cy="3315000"/>
          </a:xfrm>
          <a:prstGeom prst="rect">
            <a:avLst/>
          </a:prstGeom>
          <a:noFill/>
          <a:ln>
            <a:noFill/>
          </a:ln>
        </p:spPr>
        <p:txBody>
          <a:bodyPr anchorCtr="0" anchor="t" bIns="0" lIns="0" spcFirstLastPara="1" rIns="0" wrap="square" tIns="0">
            <a:noAutofit/>
          </a:bodyPr>
          <a:lstStyle/>
          <a:p>
            <a:pPr indent="0" lvl="0" marL="0" rtl="0" algn="ctr">
              <a:spcBef>
                <a:spcPts val="800"/>
              </a:spcBef>
              <a:spcAft>
                <a:spcPts val="0"/>
              </a:spcAft>
              <a:buNone/>
            </a:pPr>
            <a:r>
              <a:t/>
            </a:r>
            <a:endParaRPr sz="2800">
              <a:solidFill>
                <a:srgbClr val="FFFFFF"/>
              </a:solidFill>
              <a:latin typeface="Source Sans Pro"/>
              <a:ea typeface="Source Sans Pro"/>
              <a:cs typeface="Source Sans Pro"/>
              <a:sym typeface="Source Sans Pro"/>
            </a:endParaRPr>
          </a:p>
        </p:txBody>
      </p:sp>
      <p:sp>
        <p:nvSpPr>
          <p:cNvPr id="2039" name="Google Shape;2039;p190"/>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040" name="Google Shape;2040;p190"/>
          <p:cNvSpPr/>
          <p:nvPr/>
        </p:nvSpPr>
        <p:spPr>
          <a:xfrm>
            <a:off x="17602200" y="457200"/>
            <a:ext cx="224400" cy="228600"/>
          </a:xfrm>
          <a:prstGeom prst="rect">
            <a:avLst/>
          </a:prstGeom>
          <a:solidFill>
            <a:srgbClr val="9349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041" name="Google Shape;2041;p190"/>
          <p:cNvPicPr preferRelativeResize="0"/>
          <p:nvPr/>
        </p:nvPicPr>
        <p:blipFill>
          <a:blip r:embed="rId2">
            <a:alphaModFix/>
          </a:blip>
          <a:stretch>
            <a:fillRect/>
          </a:stretch>
        </p:blipFill>
        <p:spPr>
          <a:xfrm>
            <a:off x="8702988" y="8458200"/>
            <a:ext cx="882031" cy="1143000"/>
          </a:xfrm>
          <a:prstGeom prst="rect">
            <a:avLst/>
          </a:prstGeom>
          <a:noFill/>
          <a:ln>
            <a:noFill/>
          </a:ln>
        </p:spPr>
      </p:pic>
      <p:sp>
        <p:nvSpPr>
          <p:cNvPr id="2042" name="Google Shape;2042;p190"/>
          <p:cNvSpPr txBox="1"/>
          <p:nvPr>
            <p:ph idx="1" type="subTitle"/>
          </p:nvPr>
        </p:nvSpPr>
        <p:spPr>
          <a:xfrm>
            <a:off x="5269350" y="5143500"/>
            <a:ext cx="7749600" cy="3315000"/>
          </a:xfrm>
          <a:prstGeom prst="rect">
            <a:avLst/>
          </a:prstGeom>
          <a:noFill/>
          <a:ln>
            <a:noFill/>
          </a:ln>
        </p:spPr>
        <p:txBody>
          <a:bodyPr anchorCtr="0" anchor="t" bIns="0" lIns="0" spcFirstLastPara="1" rIns="0" wrap="square" tIns="0">
            <a:noAutofit/>
          </a:bodyPr>
          <a:lstStyle>
            <a:lvl1pPr lvl="0"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1pPr>
            <a:lvl2pPr lvl="1"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2pPr>
            <a:lvl3pPr lvl="2"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3pPr>
            <a:lvl4pPr lvl="3"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4pPr>
            <a:lvl5pPr lvl="4"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5pPr>
            <a:lvl6pPr lvl="5"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6pPr>
            <a:lvl7pPr lvl="6"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7pPr>
            <a:lvl8pPr lvl="7"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8pPr>
            <a:lvl9pPr lvl="8"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9pPr>
          </a:lstStyle>
          <a:p/>
        </p:txBody>
      </p:sp>
      <p:cxnSp>
        <p:nvCxnSpPr>
          <p:cNvPr id="2043" name="Google Shape;2043;p190"/>
          <p:cNvCxnSpPr/>
          <p:nvPr/>
        </p:nvCxnSpPr>
        <p:spPr>
          <a:xfrm>
            <a:off x="8740363" y="4914900"/>
            <a:ext cx="807600" cy="0"/>
          </a:xfrm>
          <a:prstGeom prst="straightConnector1">
            <a:avLst/>
          </a:prstGeom>
          <a:noFill/>
          <a:ln cap="flat" cmpd="sng" w="28575">
            <a:solidFill>
              <a:schemeClr val="accent2"/>
            </a:solidFill>
            <a:prstDash val="solid"/>
            <a:round/>
            <a:headEnd len="med" w="med" type="none"/>
            <a:tailEnd len="med" w="med" type="none"/>
          </a:ln>
        </p:spPr>
      </p:cxnSp>
      <p:sp>
        <p:nvSpPr>
          <p:cNvPr id="2044" name="Google Shape;2044;p190"/>
          <p:cNvSpPr txBox="1"/>
          <p:nvPr>
            <p:ph type="ctrTitle"/>
          </p:nvPr>
        </p:nvSpPr>
        <p:spPr>
          <a:xfrm>
            <a:off x="0" y="2514600"/>
            <a:ext cx="18288000" cy="2172000"/>
          </a:xfrm>
          <a:prstGeom prst="rect">
            <a:avLst/>
          </a:prstGeom>
          <a:noFill/>
          <a:ln>
            <a:noFill/>
          </a:ln>
        </p:spPr>
        <p:txBody>
          <a:bodyPr anchorCtr="0" anchor="b" bIns="0" lIns="0" spcFirstLastPara="1" rIns="0" wrap="square" tIns="0">
            <a:noAutofit/>
          </a:bodyPr>
          <a:lstStyle>
            <a:lvl1pPr lvl="0" rtl="0" algn="ctr">
              <a:lnSpc>
                <a:spcPct val="90000"/>
              </a:lnSpc>
              <a:spcBef>
                <a:spcPts val="0"/>
              </a:spcBef>
              <a:spcAft>
                <a:spcPts val="0"/>
              </a:spcAft>
              <a:buClr>
                <a:schemeClr val="lt1"/>
              </a:buClr>
              <a:buSzPts val="7200"/>
              <a:buFont typeface="Source Sans Pro"/>
              <a:buNone/>
              <a:defRPr sz="7200">
                <a:solidFill>
                  <a:schemeClr val="lt1"/>
                </a:solidFill>
                <a:latin typeface="Source Sans Pro"/>
                <a:ea typeface="Source Sans Pro"/>
                <a:cs typeface="Source Sans Pro"/>
                <a:sym typeface="Source Sans Pro"/>
              </a:defRPr>
            </a:lvl1pPr>
            <a:lvl2pPr lvl="1"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2pPr>
            <a:lvl3pPr lvl="2"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3pPr>
            <a:lvl4pPr lvl="3"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4pPr>
            <a:lvl5pPr lvl="4"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5pPr>
            <a:lvl6pPr lvl="5"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6pPr>
            <a:lvl7pPr lvl="6"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7pPr>
            <a:lvl8pPr lvl="7"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8pPr>
            <a:lvl9pPr lvl="8"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Dark (Full) 2">
  <p:cSld name="TITLE_5_2">
    <p:bg>
      <p:bgPr>
        <a:solidFill>
          <a:schemeClr val="lt1"/>
        </a:solidFill>
      </p:bgPr>
    </p:bg>
    <p:spTree>
      <p:nvGrpSpPr>
        <p:cNvPr id="2045" name="Shape 2045"/>
        <p:cNvGrpSpPr/>
        <p:nvPr/>
      </p:nvGrpSpPr>
      <p:grpSpPr>
        <a:xfrm>
          <a:off x="0" y="0"/>
          <a:ext cx="0" cy="0"/>
          <a:chOff x="0" y="0"/>
          <a:chExt cx="0" cy="0"/>
        </a:xfrm>
      </p:grpSpPr>
      <p:sp>
        <p:nvSpPr>
          <p:cNvPr id="2046" name="Google Shape;2046;p191"/>
          <p:cNvSpPr/>
          <p:nvPr/>
        </p:nvSpPr>
        <p:spPr>
          <a:xfrm>
            <a:off x="228600" y="228600"/>
            <a:ext cx="17830800" cy="98298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353535"/>
              </a:solidFill>
            </a:endParaRPr>
          </a:p>
        </p:txBody>
      </p:sp>
      <p:sp>
        <p:nvSpPr>
          <p:cNvPr id="2047" name="Google Shape;2047;p191"/>
          <p:cNvSpPr txBox="1"/>
          <p:nvPr/>
        </p:nvSpPr>
        <p:spPr>
          <a:xfrm>
            <a:off x="2286000" y="5143500"/>
            <a:ext cx="13716000" cy="3315000"/>
          </a:xfrm>
          <a:prstGeom prst="rect">
            <a:avLst/>
          </a:prstGeom>
          <a:noFill/>
          <a:ln>
            <a:noFill/>
          </a:ln>
        </p:spPr>
        <p:txBody>
          <a:bodyPr anchorCtr="0" anchor="t" bIns="0" lIns="0" spcFirstLastPara="1" rIns="0" wrap="square" tIns="0">
            <a:noAutofit/>
          </a:bodyPr>
          <a:lstStyle/>
          <a:p>
            <a:pPr indent="0" lvl="0" marL="0" rtl="0" algn="ctr">
              <a:spcBef>
                <a:spcPts val="800"/>
              </a:spcBef>
              <a:spcAft>
                <a:spcPts val="0"/>
              </a:spcAft>
              <a:buNone/>
            </a:pPr>
            <a:r>
              <a:t/>
            </a:r>
            <a:endParaRPr sz="2800">
              <a:solidFill>
                <a:srgbClr val="FFFFFF"/>
              </a:solidFill>
              <a:latin typeface="Source Sans Pro"/>
              <a:ea typeface="Source Sans Pro"/>
              <a:cs typeface="Source Sans Pro"/>
              <a:sym typeface="Source Sans Pro"/>
            </a:endParaRPr>
          </a:p>
        </p:txBody>
      </p:sp>
      <p:sp>
        <p:nvSpPr>
          <p:cNvPr id="2048" name="Google Shape;2048;p191"/>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049" name="Google Shape;2049;p191"/>
          <p:cNvSpPr/>
          <p:nvPr/>
        </p:nvSpPr>
        <p:spPr>
          <a:xfrm>
            <a:off x="17602200" y="457200"/>
            <a:ext cx="224400" cy="228600"/>
          </a:xfrm>
          <a:prstGeom prst="rect">
            <a:avLst/>
          </a:prstGeom>
          <a:solidFill>
            <a:srgbClr val="9349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050" name="Google Shape;2050;p191"/>
          <p:cNvPicPr preferRelativeResize="0"/>
          <p:nvPr/>
        </p:nvPicPr>
        <p:blipFill>
          <a:blip r:embed="rId2">
            <a:alphaModFix/>
          </a:blip>
          <a:stretch>
            <a:fillRect/>
          </a:stretch>
        </p:blipFill>
        <p:spPr>
          <a:xfrm>
            <a:off x="8702988" y="8458200"/>
            <a:ext cx="882031" cy="1143000"/>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Lite (Border)">
  <p:cSld name="TITLE_2_2">
    <p:bg>
      <p:bgPr>
        <a:noFill/>
      </p:bgPr>
    </p:bg>
    <p:spTree>
      <p:nvGrpSpPr>
        <p:cNvPr id="2051" name="Shape 2051"/>
        <p:cNvGrpSpPr/>
        <p:nvPr/>
      </p:nvGrpSpPr>
      <p:grpSpPr>
        <a:xfrm>
          <a:off x="0" y="0"/>
          <a:ext cx="0" cy="0"/>
          <a:chOff x="0" y="0"/>
          <a:chExt cx="0" cy="0"/>
        </a:xfrm>
      </p:grpSpPr>
      <p:sp>
        <p:nvSpPr>
          <p:cNvPr id="2052" name="Google Shape;2052;p192"/>
          <p:cNvSpPr/>
          <p:nvPr/>
        </p:nvSpPr>
        <p:spPr>
          <a:xfrm>
            <a:off x="228600" y="228600"/>
            <a:ext cx="17830800" cy="9829800"/>
          </a:xfrm>
          <a:prstGeom prst="rect">
            <a:avLst/>
          </a:prstGeom>
          <a:solidFill>
            <a:schemeClr val="l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053" name="Google Shape;2053;p192"/>
          <p:cNvSpPr txBox="1"/>
          <p:nvPr>
            <p:ph type="ctrTitle"/>
          </p:nvPr>
        </p:nvSpPr>
        <p:spPr>
          <a:xfrm>
            <a:off x="685800" y="2514600"/>
            <a:ext cx="16916400" cy="2172000"/>
          </a:xfrm>
          <a:prstGeom prst="rect">
            <a:avLst/>
          </a:prstGeom>
          <a:noFill/>
          <a:ln>
            <a:noFill/>
          </a:ln>
        </p:spPr>
        <p:txBody>
          <a:bodyPr anchorCtr="0" anchor="b" bIns="0" lIns="0" spcFirstLastPara="1" rIns="0" wrap="square" tIns="0">
            <a:noAutofit/>
          </a:bodyPr>
          <a:lstStyle>
            <a:lvl1pPr lvl="0" rtl="0" algn="ctr">
              <a:lnSpc>
                <a:spcPct val="90000"/>
              </a:lnSpc>
              <a:spcBef>
                <a:spcPts val="0"/>
              </a:spcBef>
              <a:spcAft>
                <a:spcPts val="0"/>
              </a:spcAft>
              <a:buSzPts val="6600"/>
              <a:buNone/>
              <a:defRPr sz="6600"/>
            </a:lvl1pPr>
            <a:lvl2pPr lvl="1"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2pPr>
            <a:lvl3pPr lvl="2"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3pPr>
            <a:lvl4pPr lvl="3"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4pPr>
            <a:lvl5pPr lvl="4"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5pPr>
            <a:lvl6pPr lvl="5"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6pPr>
            <a:lvl7pPr lvl="6"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7pPr>
            <a:lvl8pPr lvl="7"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8pPr>
            <a:lvl9pPr lvl="8"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9pPr>
          </a:lstStyle>
          <a:p/>
        </p:txBody>
      </p:sp>
      <p:sp>
        <p:nvSpPr>
          <p:cNvPr id="2054" name="Google Shape;2054;p192"/>
          <p:cNvSpPr txBox="1"/>
          <p:nvPr>
            <p:ph idx="1" type="subTitle"/>
          </p:nvPr>
        </p:nvSpPr>
        <p:spPr>
          <a:xfrm>
            <a:off x="2286000" y="5143500"/>
            <a:ext cx="13716000" cy="3315000"/>
          </a:xfrm>
          <a:prstGeom prst="rect">
            <a:avLst/>
          </a:prstGeom>
          <a:noFill/>
          <a:ln>
            <a:noFill/>
          </a:ln>
        </p:spPr>
        <p:txBody>
          <a:bodyPr anchorCtr="0" anchor="t" bIns="0" lIns="0" spcFirstLastPara="1" rIns="0" wrap="square" tIns="0">
            <a:noAutofit/>
          </a:bodyPr>
          <a:lstStyle>
            <a:lvl1pPr lvl="0"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1pPr>
            <a:lvl2pPr lvl="1"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2pPr>
            <a:lvl3pPr lvl="2"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3pPr>
            <a:lvl4pPr lvl="3"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4pPr>
            <a:lvl5pPr lvl="4"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5pPr>
            <a:lvl6pPr lvl="5"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6pPr>
            <a:lvl7pPr lvl="6"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7pPr>
            <a:lvl8pPr lvl="7"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8pPr>
            <a:lvl9pPr lvl="8"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9pPr>
          </a:lstStyle>
          <a:p/>
        </p:txBody>
      </p:sp>
      <p:cxnSp>
        <p:nvCxnSpPr>
          <p:cNvPr id="2055" name="Google Shape;2055;p192"/>
          <p:cNvCxnSpPr/>
          <p:nvPr/>
        </p:nvCxnSpPr>
        <p:spPr>
          <a:xfrm>
            <a:off x="8740350" y="4914900"/>
            <a:ext cx="807600" cy="0"/>
          </a:xfrm>
          <a:prstGeom prst="straightConnector1">
            <a:avLst/>
          </a:prstGeom>
          <a:noFill/>
          <a:ln cap="flat" cmpd="sng" w="19050">
            <a:solidFill>
              <a:schemeClr val="accent2"/>
            </a:solidFill>
            <a:prstDash val="solid"/>
            <a:round/>
            <a:headEnd len="med" w="med" type="none"/>
            <a:tailEnd len="med" w="med" type="none"/>
          </a:ln>
        </p:spPr>
      </p:cxnSp>
      <p:pic>
        <p:nvPicPr>
          <p:cNvPr id="2056" name="Google Shape;2056;p192"/>
          <p:cNvPicPr preferRelativeResize="0"/>
          <p:nvPr/>
        </p:nvPicPr>
        <p:blipFill>
          <a:blip r:embed="rId2">
            <a:alphaModFix/>
          </a:blip>
          <a:stretch>
            <a:fillRect/>
          </a:stretch>
        </p:blipFill>
        <p:spPr>
          <a:xfrm>
            <a:off x="8702988" y="8458200"/>
            <a:ext cx="882038" cy="1143000"/>
          </a:xfrm>
          <a:prstGeom prst="rect">
            <a:avLst/>
          </a:prstGeom>
          <a:noFill/>
          <a:ln>
            <a:noFill/>
          </a:ln>
        </p:spPr>
      </p:pic>
      <p:sp>
        <p:nvSpPr>
          <p:cNvPr id="2057" name="Google Shape;2057;p192"/>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058" name="Google Shape;2058;p192"/>
          <p:cNvSpPr/>
          <p:nvPr/>
        </p:nvSpPr>
        <p:spPr>
          <a:xfrm>
            <a:off x="17602200" y="457200"/>
            <a:ext cx="224400" cy="2286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dark_purple">
  <p:cSld name="CUSTOM_2_1">
    <p:bg>
      <p:bgPr>
        <a:solidFill>
          <a:srgbClr val="000000"/>
        </a:solidFill>
      </p:bgPr>
    </p:bg>
    <p:spTree>
      <p:nvGrpSpPr>
        <p:cNvPr id="2059" name="Shape 2059"/>
        <p:cNvGrpSpPr/>
        <p:nvPr/>
      </p:nvGrpSpPr>
      <p:grpSpPr>
        <a:xfrm>
          <a:off x="0" y="0"/>
          <a:ext cx="0" cy="0"/>
          <a:chOff x="0" y="0"/>
          <a:chExt cx="0" cy="0"/>
        </a:xfrm>
      </p:grpSpPr>
      <p:pic>
        <p:nvPicPr>
          <p:cNvPr id="2060" name="Google Shape;2060;p193"/>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2061" name="Google Shape;2061;p193"/>
          <p:cNvSpPr/>
          <p:nvPr/>
        </p:nvSpPr>
        <p:spPr>
          <a:xfrm>
            <a:off x="6633900" y="2514600"/>
            <a:ext cx="5020200" cy="5257800"/>
          </a:xfrm>
          <a:prstGeom prst="rect">
            <a:avLst/>
          </a:prstGeom>
          <a:solidFill>
            <a:srgbClr val="9349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062" name="Google Shape;2062;p193"/>
          <p:cNvSpPr/>
          <p:nvPr/>
        </p:nvSpPr>
        <p:spPr>
          <a:xfrm>
            <a:off x="11430000" y="7543800"/>
            <a:ext cx="448200" cy="4572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063" name="Google Shape;2063;p193"/>
          <p:cNvSpPr txBox="1"/>
          <p:nvPr/>
        </p:nvSpPr>
        <p:spPr>
          <a:xfrm>
            <a:off x="7082100" y="2971800"/>
            <a:ext cx="4123800" cy="43434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t/>
            </a:r>
            <a:endParaRPr sz="6000">
              <a:solidFill>
                <a:srgbClr val="FFFFFF"/>
              </a:solidFill>
              <a:latin typeface="Source Sans Pro"/>
              <a:ea typeface="Source Sans Pro"/>
              <a:cs typeface="Source Sans Pro"/>
              <a:sym typeface="Source Sans Pro"/>
            </a:endParaRPr>
          </a:p>
        </p:txBody>
      </p:sp>
      <p:sp>
        <p:nvSpPr>
          <p:cNvPr id="2064" name="Google Shape;2064;p193"/>
          <p:cNvSpPr/>
          <p:nvPr/>
        </p:nvSpPr>
        <p:spPr>
          <a:xfrm>
            <a:off x="11205900" y="7315200"/>
            <a:ext cx="224400" cy="2286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065" name="Google Shape;2065;p193"/>
          <p:cNvSpPr txBox="1"/>
          <p:nvPr>
            <p:ph type="ctrTitle"/>
          </p:nvPr>
        </p:nvSpPr>
        <p:spPr>
          <a:xfrm>
            <a:off x="7082100" y="2857125"/>
            <a:ext cx="3777600" cy="34860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2pPr>
            <a:lvl3pPr lvl="2"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3pPr>
            <a:lvl4pPr lvl="3"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4pPr>
            <a:lvl5pPr lvl="4"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5pPr>
            <a:lvl6pPr lvl="5"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6pPr>
            <a:lvl7pPr lvl="6"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7pPr>
            <a:lvl8pPr lvl="7"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8pPr>
            <a:lvl9pPr lvl="8"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9pPr>
          </a:lstStyle>
          <a:p/>
        </p:txBody>
      </p:sp>
      <p:sp>
        <p:nvSpPr>
          <p:cNvPr id="2066" name="Google Shape;2066;p19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dark_gradient">
  <p:cSld name="CUSTOM_2_1_2">
    <p:bg>
      <p:bgPr>
        <a:solidFill>
          <a:srgbClr val="000000"/>
        </a:solidFill>
      </p:bgPr>
    </p:bg>
    <p:spTree>
      <p:nvGrpSpPr>
        <p:cNvPr id="2067" name="Shape 2067"/>
        <p:cNvGrpSpPr/>
        <p:nvPr/>
      </p:nvGrpSpPr>
      <p:grpSpPr>
        <a:xfrm>
          <a:off x="0" y="0"/>
          <a:ext cx="0" cy="0"/>
          <a:chOff x="0" y="0"/>
          <a:chExt cx="0" cy="0"/>
        </a:xfrm>
      </p:grpSpPr>
      <p:pic>
        <p:nvPicPr>
          <p:cNvPr id="2068" name="Google Shape;2068;p194"/>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2069" name="Google Shape;2069;p194"/>
          <p:cNvSpPr/>
          <p:nvPr/>
        </p:nvSpPr>
        <p:spPr>
          <a:xfrm>
            <a:off x="6633900" y="2514600"/>
            <a:ext cx="5020200" cy="5257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070" name="Google Shape;2070;p194"/>
          <p:cNvSpPr/>
          <p:nvPr/>
        </p:nvSpPr>
        <p:spPr>
          <a:xfrm>
            <a:off x="11430000" y="7543800"/>
            <a:ext cx="448200" cy="4572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071" name="Google Shape;2071;p194"/>
          <p:cNvSpPr txBox="1"/>
          <p:nvPr/>
        </p:nvSpPr>
        <p:spPr>
          <a:xfrm>
            <a:off x="7082100" y="2971800"/>
            <a:ext cx="4123800" cy="43434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t/>
            </a:r>
            <a:endParaRPr sz="6000">
              <a:solidFill>
                <a:srgbClr val="FFFFFF"/>
              </a:solidFill>
              <a:latin typeface="Source Sans Pro"/>
              <a:ea typeface="Source Sans Pro"/>
              <a:cs typeface="Source Sans Pro"/>
              <a:sym typeface="Source Sans Pro"/>
            </a:endParaRPr>
          </a:p>
        </p:txBody>
      </p:sp>
      <p:sp>
        <p:nvSpPr>
          <p:cNvPr id="2072" name="Google Shape;2072;p194"/>
          <p:cNvSpPr/>
          <p:nvPr/>
        </p:nvSpPr>
        <p:spPr>
          <a:xfrm>
            <a:off x="11205900" y="7315200"/>
            <a:ext cx="224400" cy="2286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073" name="Google Shape;2073;p194"/>
          <p:cNvSpPr txBox="1"/>
          <p:nvPr>
            <p:ph type="ctrTitle"/>
          </p:nvPr>
        </p:nvSpPr>
        <p:spPr>
          <a:xfrm>
            <a:off x="7082100" y="2857125"/>
            <a:ext cx="3777600" cy="4639800"/>
          </a:xfrm>
          <a:prstGeom prst="rect">
            <a:avLst/>
          </a:prstGeom>
          <a:noFill/>
          <a:ln>
            <a:noFill/>
          </a:ln>
        </p:spPr>
        <p:txBody>
          <a:bodyPr anchorCtr="0" anchor="ctr" bIns="0" lIns="0" spcFirstLastPara="1" rIns="0" wrap="square" tIns="0">
            <a:noAutofit/>
          </a:bodyPr>
          <a:lstStyle>
            <a:lvl1pPr lvl="0" rtl="0">
              <a:lnSpc>
                <a:spcPct val="100000"/>
              </a:lnSpc>
              <a:spcBef>
                <a:spcPts val="0"/>
              </a:spcBef>
              <a:spcAft>
                <a:spcPts val="0"/>
              </a:spcAft>
              <a:buClr>
                <a:schemeClr val="lt1"/>
              </a:buClr>
              <a:buSzPts val="6000"/>
              <a:buFont typeface="Source Sans Pro"/>
              <a:buNone/>
              <a:defRPr sz="6000">
                <a:solidFill>
                  <a:schemeClr val="lt1"/>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2pPr>
            <a:lvl3pPr lvl="2"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3pPr>
            <a:lvl4pPr lvl="3"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4pPr>
            <a:lvl5pPr lvl="4"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5pPr>
            <a:lvl6pPr lvl="5"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6pPr>
            <a:lvl7pPr lvl="6"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7pPr>
            <a:lvl8pPr lvl="7"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8pPr>
            <a:lvl9pPr lvl="8"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9pPr>
          </a:lstStyle>
          <a:p/>
        </p:txBody>
      </p:sp>
      <p:sp>
        <p:nvSpPr>
          <p:cNvPr id="2074" name="Google Shape;2074;p19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_Magenta">
  <p:cSld name="BLANK_3_1_3_2_1">
    <p:bg>
      <p:bgPr>
        <a:solidFill>
          <a:schemeClr val="lt1"/>
        </a:solidFill>
      </p:bgPr>
    </p:bg>
    <p:spTree>
      <p:nvGrpSpPr>
        <p:cNvPr id="286" name="Shape 286"/>
        <p:cNvGrpSpPr/>
        <p:nvPr/>
      </p:nvGrpSpPr>
      <p:grpSpPr>
        <a:xfrm>
          <a:off x="0" y="0"/>
          <a:ext cx="0" cy="0"/>
          <a:chOff x="0" y="0"/>
          <a:chExt cx="0" cy="0"/>
        </a:xfrm>
      </p:grpSpPr>
      <p:sp>
        <p:nvSpPr>
          <p:cNvPr id="287" name="Google Shape;287;p20"/>
          <p:cNvSpPr/>
          <p:nvPr/>
        </p:nvSpPr>
        <p:spPr>
          <a:xfrm>
            <a:off x="228600" y="228600"/>
            <a:ext cx="17830800" cy="9829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535"/>
              </a:solidFill>
            </a:endParaRPr>
          </a:p>
        </p:txBody>
      </p:sp>
      <p:sp>
        <p:nvSpPr>
          <p:cNvPr id="288" name="Google Shape;288;p20"/>
          <p:cNvSpPr/>
          <p:nvPr/>
        </p:nvSpPr>
        <p:spPr>
          <a:xfrm>
            <a:off x="17830800" y="0"/>
            <a:ext cx="448200" cy="45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0"/>
          <p:cNvSpPr/>
          <p:nvPr/>
        </p:nvSpPr>
        <p:spPr>
          <a:xfrm>
            <a:off x="17602200" y="457200"/>
            <a:ext cx="224100" cy="228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0" name="Google Shape;290;p20"/>
          <p:cNvPicPr preferRelativeResize="0"/>
          <p:nvPr/>
        </p:nvPicPr>
        <p:blipFill>
          <a:blip r:embed="rId2">
            <a:alphaModFix/>
          </a:blip>
          <a:stretch>
            <a:fillRect/>
          </a:stretch>
        </p:blipFill>
        <p:spPr>
          <a:xfrm>
            <a:off x="457200" y="9709762"/>
            <a:ext cx="882025" cy="120038"/>
          </a:xfrm>
          <a:prstGeom prst="rect">
            <a:avLst/>
          </a:prstGeom>
          <a:noFill/>
          <a:ln>
            <a:noFill/>
          </a:ln>
        </p:spPr>
      </p:pic>
      <p:sp>
        <p:nvSpPr>
          <p:cNvPr id="291" name="Google Shape;291;p2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92" name="Google Shape;292;p20"/>
          <p:cNvSpPr txBox="1"/>
          <p:nvPr>
            <p:ph type="title"/>
          </p:nvPr>
        </p:nvSpPr>
        <p:spPr>
          <a:xfrm>
            <a:off x="1782750" y="914400"/>
            <a:ext cx="14722500" cy="8581500"/>
          </a:xfrm>
          <a:prstGeom prst="rect">
            <a:avLst/>
          </a:prstGeom>
        </p:spPr>
        <p:txBody>
          <a:bodyPr anchorCtr="0" anchor="ctr" bIns="0" lIns="0" spcFirstLastPara="1" rIns="0" wrap="square" tIns="0">
            <a:noAutofit/>
          </a:bodyPr>
          <a:lstStyle>
            <a:lvl1pPr lvl="0" rtl="0">
              <a:spcBef>
                <a:spcPts val="0"/>
              </a:spcBef>
              <a:spcAft>
                <a:spcPts val="0"/>
              </a:spcAft>
              <a:buSzPts val="7200"/>
              <a:buNone/>
              <a:defRPr/>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dark_magenta">
  <p:cSld name="CUSTOM_2_1_1">
    <p:bg>
      <p:bgPr>
        <a:solidFill>
          <a:srgbClr val="000000"/>
        </a:solidFill>
      </p:bgPr>
    </p:bg>
    <p:spTree>
      <p:nvGrpSpPr>
        <p:cNvPr id="2075" name="Shape 2075"/>
        <p:cNvGrpSpPr/>
        <p:nvPr/>
      </p:nvGrpSpPr>
      <p:grpSpPr>
        <a:xfrm>
          <a:off x="0" y="0"/>
          <a:ext cx="0" cy="0"/>
          <a:chOff x="0" y="0"/>
          <a:chExt cx="0" cy="0"/>
        </a:xfrm>
      </p:grpSpPr>
      <p:pic>
        <p:nvPicPr>
          <p:cNvPr id="2076" name="Google Shape;2076;p195"/>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2077" name="Google Shape;2077;p195"/>
          <p:cNvSpPr/>
          <p:nvPr/>
        </p:nvSpPr>
        <p:spPr>
          <a:xfrm>
            <a:off x="6633900" y="2514600"/>
            <a:ext cx="5020200" cy="5257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078" name="Google Shape;2078;p195"/>
          <p:cNvSpPr/>
          <p:nvPr/>
        </p:nvSpPr>
        <p:spPr>
          <a:xfrm>
            <a:off x="11430000" y="7543800"/>
            <a:ext cx="448200" cy="4572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079" name="Google Shape;2079;p195"/>
          <p:cNvSpPr txBox="1"/>
          <p:nvPr/>
        </p:nvSpPr>
        <p:spPr>
          <a:xfrm>
            <a:off x="7082100" y="2971800"/>
            <a:ext cx="4123800" cy="43434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t/>
            </a:r>
            <a:endParaRPr sz="6000">
              <a:solidFill>
                <a:srgbClr val="FFFFFF"/>
              </a:solidFill>
              <a:latin typeface="Source Sans Pro"/>
              <a:ea typeface="Source Sans Pro"/>
              <a:cs typeface="Source Sans Pro"/>
              <a:sym typeface="Source Sans Pro"/>
            </a:endParaRPr>
          </a:p>
        </p:txBody>
      </p:sp>
      <p:sp>
        <p:nvSpPr>
          <p:cNvPr id="2080" name="Google Shape;2080;p195"/>
          <p:cNvSpPr/>
          <p:nvPr/>
        </p:nvSpPr>
        <p:spPr>
          <a:xfrm>
            <a:off x="11205900" y="7315200"/>
            <a:ext cx="224400" cy="2286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081" name="Google Shape;2081;p195"/>
          <p:cNvSpPr txBox="1"/>
          <p:nvPr>
            <p:ph type="ctrTitle"/>
          </p:nvPr>
        </p:nvSpPr>
        <p:spPr>
          <a:xfrm>
            <a:off x="7082100" y="2857125"/>
            <a:ext cx="3777600" cy="34860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2pPr>
            <a:lvl3pPr lvl="2"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3pPr>
            <a:lvl4pPr lvl="3"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4pPr>
            <a:lvl5pPr lvl="4"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5pPr>
            <a:lvl6pPr lvl="5"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6pPr>
            <a:lvl7pPr lvl="6"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7pPr>
            <a:lvl8pPr lvl="7"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8pPr>
            <a:lvl9pPr lvl="8"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9pPr>
          </a:lstStyle>
          <a:p/>
        </p:txBody>
      </p:sp>
      <p:sp>
        <p:nvSpPr>
          <p:cNvPr id="2082" name="Google Shape;2082;p19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note Speaker">
  <p:cSld name="CUSTOM_3_1">
    <p:bg>
      <p:bgPr>
        <a:solidFill>
          <a:schemeClr val="lt1"/>
        </a:solidFill>
      </p:bgPr>
    </p:bg>
    <p:spTree>
      <p:nvGrpSpPr>
        <p:cNvPr id="2083" name="Shape 2083"/>
        <p:cNvGrpSpPr/>
        <p:nvPr/>
      </p:nvGrpSpPr>
      <p:grpSpPr>
        <a:xfrm>
          <a:off x="0" y="0"/>
          <a:ext cx="0" cy="0"/>
          <a:chOff x="0" y="0"/>
          <a:chExt cx="0" cy="0"/>
        </a:xfrm>
      </p:grpSpPr>
      <p:sp>
        <p:nvSpPr>
          <p:cNvPr id="2084" name="Google Shape;2084;p196"/>
          <p:cNvSpPr/>
          <p:nvPr/>
        </p:nvSpPr>
        <p:spPr>
          <a:xfrm>
            <a:off x="10940475" y="2370550"/>
            <a:ext cx="4432800" cy="55266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085" name="Google Shape;2085;p196"/>
          <p:cNvSpPr txBox="1"/>
          <p:nvPr>
            <p:ph idx="1" type="body"/>
          </p:nvPr>
        </p:nvSpPr>
        <p:spPr>
          <a:xfrm>
            <a:off x="1367100" y="3899825"/>
            <a:ext cx="7141200" cy="1155600"/>
          </a:xfrm>
          <a:prstGeom prst="rect">
            <a:avLst/>
          </a:prstGeom>
          <a:noFill/>
          <a:ln>
            <a:noFill/>
          </a:ln>
        </p:spPr>
        <p:txBody>
          <a:bodyPr anchorCtr="0" anchor="t" bIns="0" lIns="0" spcFirstLastPara="1" rIns="0" wrap="square" tIns="0">
            <a:noAutofit/>
          </a:bodyPr>
          <a:lstStyle>
            <a:lvl1pPr indent="-609600" lvl="0" marL="4572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1pPr>
            <a:lvl2pPr indent="-609600" lvl="1" marL="9144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2pPr>
            <a:lvl3pPr indent="-609600" lvl="2" marL="13716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3pPr>
            <a:lvl4pPr indent="-609600" lvl="3" marL="18288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4pPr>
            <a:lvl5pPr indent="-609600" lvl="4" marL="22860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5pPr>
            <a:lvl6pPr indent="-609600" lvl="5" marL="27432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6pPr>
            <a:lvl7pPr indent="-609600" lvl="6" marL="32004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7pPr>
            <a:lvl8pPr indent="-609600" lvl="7" marL="36576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8pPr>
            <a:lvl9pPr indent="-609600" lvl="8" marL="41148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9pPr>
          </a:lstStyle>
          <a:p/>
        </p:txBody>
      </p:sp>
      <p:sp>
        <p:nvSpPr>
          <p:cNvPr id="2086" name="Google Shape;2086;p196"/>
          <p:cNvSpPr txBox="1"/>
          <p:nvPr>
            <p:ph idx="2" type="body"/>
          </p:nvPr>
        </p:nvSpPr>
        <p:spPr>
          <a:xfrm>
            <a:off x="1367100" y="4826575"/>
            <a:ext cx="7141200" cy="1103400"/>
          </a:xfrm>
          <a:prstGeom prst="rect">
            <a:avLst/>
          </a:prstGeom>
          <a:noFill/>
          <a:ln>
            <a:noFill/>
          </a:ln>
        </p:spPr>
        <p:txBody>
          <a:bodyPr anchorCtr="0" anchor="t" bIns="0" lIns="0" spcFirstLastPara="1" rIns="0" wrap="square" tIns="0">
            <a:noAutofit/>
          </a:bodyPr>
          <a:lstStyle>
            <a:lvl1pPr indent="-482600" lvl="0" marL="4572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1pPr>
            <a:lvl2pPr indent="-482600" lvl="1" marL="9144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2pPr>
            <a:lvl3pPr indent="-482600" lvl="2" marL="13716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3pPr>
            <a:lvl4pPr indent="-482600" lvl="3" marL="18288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4pPr>
            <a:lvl5pPr indent="-482600" lvl="4" marL="22860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5pPr>
            <a:lvl6pPr indent="-482600" lvl="5" marL="27432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6pPr>
            <a:lvl7pPr indent="-482600" lvl="6" marL="32004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7pPr>
            <a:lvl8pPr indent="-482600" lvl="7" marL="36576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8pPr>
            <a:lvl9pPr indent="-482600" lvl="8" marL="41148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9pPr>
          </a:lstStyle>
          <a:p/>
        </p:txBody>
      </p:sp>
      <p:sp>
        <p:nvSpPr>
          <p:cNvPr id="2087" name="Google Shape;2087;p196"/>
          <p:cNvSpPr/>
          <p:nvPr>
            <p:ph idx="3" type="pic"/>
          </p:nvPr>
        </p:nvSpPr>
        <p:spPr>
          <a:xfrm>
            <a:off x="10732475" y="2210500"/>
            <a:ext cx="4375200" cy="5450400"/>
          </a:xfrm>
          <a:prstGeom prst="rect">
            <a:avLst/>
          </a:prstGeom>
          <a:noFill/>
          <a:ln>
            <a:noFill/>
          </a:ln>
        </p:spPr>
      </p:sp>
      <p:sp>
        <p:nvSpPr>
          <p:cNvPr id="2088" name="Google Shape;2088;p19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089" name="Google Shape;2089;p196"/>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090" name="Google Shape;2090;p196"/>
          <p:cNvSpPr txBox="1"/>
          <p:nvPr>
            <p:ph type="title"/>
          </p:nvPr>
        </p:nvSpPr>
        <p:spPr>
          <a:xfrm>
            <a:off x="1426575" y="3459600"/>
            <a:ext cx="4591800" cy="4260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sz="20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x3">
  <p:cSld name="CUSTOM_3_1_1">
    <p:bg>
      <p:bgPr>
        <a:solidFill>
          <a:schemeClr val="lt1"/>
        </a:solidFill>
      </p:bgPr>
    </p:bg>
    <p:spTree>
      <p:nvGrpSpPr>
        <p:cNvPr id="2091" name="Shape 2091"/>
        <p:cNvGrpSpPr/>
        <p:nvPr/>
      </p:nvGrpSpPr>
      <p:grpSpPr>
        <a:xfrm>
          <a:off x="0" y="0"/>
          <a:ext cx="0" cy="0"/>
          <a:chOff x="0" y="0"/>
          <a:chExt cx="0" cy="0"/>
        </a:xfrm>
      </p:grpSpPr>
      <p:sp>
        <p:nvSpPr>
          <p:cNvPr id="2092" name="Google Shape;2092;p197"/>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lt1"/>
                </a:solidFill>
                <a:latin typeface="Source Sans Pro"/>
                <a:ea typeface="Source Sans Pro"/>
                <a:cs typeface="Source Sans Pro"/>
                <a:sym typeface="Source Sans Pro"/>
              </a:defRPr>
            </a:lvl1pPr>
            <a:lvl2pPr lvl="1" rtl="0" algn="r">
              <a:lnSpc>
                <a:spcPct val="10000"/>
              </a:lnSpc>
              <a:buNone/>
              <a:defRPr b="1" sz="1200">
                <a:solidFill>
                  <a:schemeClr val="lt1"/>
                </a:solidFill>
                <a:latin typeface="Source Sans Pro"/>
                <a:ea typeface="Source Sans Pro"/>
                <a:cs typeface="Source Sans Pro"/>
                <a:sym typeface="Source Sans Pro"/>
              </a:defRPr>
            </a:lvl2pPr>
            <a:lvl3pPr lvl="2" rtl="0" algn="r">
              <a:lnSpc>
                <a:spcPct val="10000"/>
              </a:lnSpc>
              <a:buNone/>
              <a:defRPr b="1" sz="1200">
                <a:solidFill>
                  <a:schemeClr val="lt1"/>
                </a:solidFill>
                <a:latin typeface="Source Sans Pro"/>
                <a:ea typeface="Source Sans Pro"/>
                <a:cs typeface="Source Sans Pro"/>
                <a:sym typeface="Source Sans Pro"/>
              </a:defRPr>
            </a:lvl3pPr>
            <a:lvl4pPr lvl="3" rtl="0" algn="r">
              <a:lnSpc>
                <a:spcPct val="10000"/>
              </a:lnSpc>
              <a:buNone/>
              <a:defRPr b="1" sz="1200">
                <a:solidFill>
                  <a:schemeClr val="lt1"/>
                </a:solidFill>
                <a:latin typeface="Source Sans Pro"/>
                <a:ea typeface="Source Sans Pro"/>
                <a:cs typeface="Source Sans Pro"/>
                <a:sym typeface="Source Sans Pro"/>
              </a:defRPr>
            </a:lvl4pPr>
            <a:lvl5pPr lvl="4" rtl="0" algn="r">
              <a:lnSpc>
                <a:spcPct val="10000"/>
              </a:lnSpc>
              <a:buNone/>
              <a:defRPr b="1" sz="1200">
                <a:solidFill>
                  <a:schemeClr val="lt1"/>
                </a:solidFill>
                <a:latin typeface="Source Sans Pro"/>
                <a:ea typeface="Source Sans Pro"/>
                <a:cs typeface="Source Sans Pro"/>
                <a:sym typeface="Source Sans Pro"/>
              </a:defRPr>
            </a:lvl5pPr>
            <a:lvl6pPr lvl="5" rtl="0" algn="r">
              <a:lnSpc>
                <a:spcPct val="10000"/>
              </a:lnSpc>
              <a:buNone/>
              <a:defRPr b="1" sz="1200">
                <a:solidFill>
                  <a:schemeClr val="lt1"/>
                </a:solidFill>
                <a:latin typeface="Source Sans Pro"/>
                <a:ea typeface="Source Sans Pro"/>
                <a:cs typeface="Source Sans Pro"/>
                <a:sym typeface="Source Sans Pro"/>
              </a:defRPr>
            </a:lvl6pPr>
            <a:lvl7pPr lvl="6" rtl="0" algn="r">
              <a:lnSpc>
                <a:spcPct val="10000"/>
              </a:lnSpc>
              <a:buNone/>
              <a:defRPr b="1" sz="1200">
                <a:solidFill>
                  <a:schemeClr val="lt1"/>
                </a:solidFill>
                <a:latin typeface="Source Sans Pro"/>
                <a:ea typeface="Source Sans Pro"/>
                <a:cs typeface="Source Sans Pro"/>
                <a:sym typeface="Source Sans Pro"/>
              </a:defRPr>
            </a:lvl7pPr>
            <a:lvl8pPr lvl="7" rtl="0" algn="r">
              <a:lnSpc>
                <a:spcPct val="10000"/>
              </a:lnSpc>
              <a:buNone/>
              <a:defRPr b="1" sz="1200">
                <a:solidFill>
                  <a:schemeClr val="lt1"/>
                </a:solidFill>
                <a:latin typeface="Source Sans Pro"/>
                <a:ea typeface="Source Sans Pro"/>
                <a:cs typeface="Source Sans Pro"/>
                <a:sym typeface="Source Sans Pro"/>
              </a:defRPr>
            </a:lvl8pPr>
            <a:lvl9pPr lvl="8" rtl="0" algn="r">
              <a:lnSpc>
                <a:spcPct val="10000"/>
              </a:lnSpc>
              <a:buNone/>
              <a:defRPr b="1" sz="1200">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093" name="Google Shape;2093;p197"/>
          <p:cNvSpPr txBox="1"/>
          <p:nvPr>
            <p:ph idx="1" type="body"/>
          </p:nvPr>
        </p:nvSpPr>
        <p:spPr>
          <a:xfrm>
            <a:off x="1497925"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094" name="Google Shape;2094;p197"/>
          <p:cNvSpPr txBox="1"/>
          <p:nvPr>
            <p:ph idx="2" type="body"/>
          </p:nvPr>
        </p:nvSpPr>
        <p:spPr>
          <a:xfrm>
            <a:off x="7488143"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095" name="Google Shape;2095;p197"/>
          <p:cNvSpPr txBox="1"/>
          <p:nvPr>
            <p:ph idx="3" type="body"/>
          </p:nvPr>
        </p:nvSpPr>
        <p:spPr>
          <a:xfrm>
            <a:off x="13478374"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096" name="Google Shape;2096;p197"/>
          <p:cNvSpPr txBox="1"/>
          <p:nvPr>
            <p:ph idx="4" type="body"/>
          </p:nvPr>
        </p:nvSpPr>
        <p:spPr>
          <a:xfrm>
            <a:off x="1497925"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097" name="Google Shape;2097;p197"/>
          <p:cNvSpPr txBox="1"/>
          <p:nvPr>
            <p:ph idx="5" type="body"/>
          </p:nvPr>
        </p:nvSpPr>
        <p:spPr>
          <a:xfrm>
            <a:off x="7488143"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098" name="Google Shape;2098;p197"/>
          <p:cNvSpPr txBox="1"/>
          <p:nvPr>
            <p:ph idx="6" type="body"/>
          </p:nvPr>
        </p:nvSpPr>
        <p:spPr>
          <a:xfrm>
            <a:off x="13478374"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099" name="Google Shape;2099;p197"/>
          <p:cNvSpPr txBox="1"/>
          <p:nvPr/>
        </p:nvSpPr>
        <p:spPr>
          <a:xfrm>
            <a:off x="11430000" y="9600550"/>
            <a:ext cx="59436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r>
              <a:rPr lang="en" sz="1200">
                <a:solidFill>
                  <a:schemeClr val="lt1"/>
                </a:solidFill>
                <a:latin typeface="Source Sans Pro"/>
                <a:ea typeface="Source Sans Pro"/>
                <a:cs typeface="Source Sans Pro"/>
                <a:sym typeface="Source Sans Pro"/>
              </a:rPr>
              <a:t>Let’s Go!</a:t>
            </a:r>
            <a:endParaRPr sz="1200">
              <a:solidFill>
                <a:schemeClr val="lt1"/>
              </a:solidFill>
              <a:latin typeface="Source Sans Pro"/>
              <a:ea typeface="Source Sans Pro"/>
              <a:cs typeface="Source Sans Pro"/>
              <a:sym typeface="Source Sans Pro"/>
            </a:endParaRPr>
          </a:p>
        </p:txBody>
      </p:sp>
      <p:sp>
        <p:nvSpPr>
          <p:cNvPr id="2100" name="Google Shape;2100;p197"/>
          <p:cNvSpPr/>
          <p:nvPr/>
        </p:nvSpPr>
        <p:spPr>
          <a:xfrm>
            <a:off x="1562235" y="2403911"/>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01" name="Google Shape;2101;p197"/>
          <p:cNvSpPr/>
          <p:nvPr>
            <p:ph idx="7" type="pic"/>
          </p:nvPr>
        </p:nvSpPr>
        <p:spPr>
          <a:xfrm>
            <a:off x="1415625" y="2291100"/>
            <a:ext cx="3084000" cy="3841800"/>
          </a:xfrm>
          <a:prstGeom prst="rect">
            <a:avLst/>
          </a:prstGeom>
          <a:noFill/>
          <a:ln>
            <a:noFill/>
          </a:ln>
        </p:spPr>
      </p:sp>
      <p:sp>
        <p:nvSpPr>
          <p:cNvPr id="2102" name="Google Shape;2102;p197"/>
          <p:cNvSpPr/>
          <p:nvPr/>
        </p:nvSpPr>
        <p:spPr>
          <a:xfrm>
            <a:off x="7500560" y="2403911"/>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03" name="Google Shape;2103;p197"/>
          <p:cNvSpPr/>
          <p:nvPr>
            <p:ph idx="8" type="pic"/>
          </p:nvPr>
        </p:nvSpPr>
        <p:spPr>
          <a:xfrm>
            <a:off x="7353950" y="2291100"/>
            <a:ext cx="3084000" cy="3841800"/>
          </a:xfrm>
          <a:prstGeom prst="rect">
            <a:avLst/>
          </a:prstGeom>
          <a:noFill/>
          <a:ln>
            <a:noFill/>
          </a:ln>
        </p:spPr>
      </p:sp>
      <p:sp>
        <p:nvSpPr>
          <p:cNvPr id="2104" name="Google Shape;2104;p197"/>
          <p:cNvSpPr/>
          <p:nvPr/>
        </p:nvSpPr>
        <p:spPr>
          <a:xfrm>
            <a:off x="13490160"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05" name="Google Shape;2105;p197"/>
          <p:cNvSpPr/>
          <p:nvPr>
            <p:ph idx="9" type="pic"/>
          </p:nvPr>
        </p:nvSpPr>
        <p:spPr>
          <a:xfrm>
            <a:off x="13343550" y="2291025"/>
            <a:ext cx="3084000" cy="3841800"/>
          </a:xfrm>
          <a:prstGeom prst="rect">
            <a:avLst/>
          </a:prstGeom>
          <a:noFill/>
          <a:ln>
            <a:noFill/>
          </a:ln>
        </p:spPr>
      </p:sp>
      <p:sp>
        <p:nvSpPr>
          <p:cNvPr id="2106" name="Google Shape;2106;p197"/>
          <p:cNvSpPr txBox="1"/>
          <p:nvPr>
            <p:ph idx="13"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107" name="Google Shape;2107;p197"/>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x4">
  <p:cSld name="CUSTOM_3_1_1_1">
    <p:bg>
      <p:bgPr>
        <a:solidFill>
          <a:schemeClr val="lt1"/>
        </a:solidFill>
      </p:bgPr>
    </p:bg>
    <p:spTree>
      <p:nvGrpSpPr>
        <p:cNvPr id="2108" name="Shape 2108"/>
        <p:cNvGrpSpPr/>
        <p:nvPr/>
      </p:nvGrpSpPr>
      <p:grpSpPr>
        <a:xfrm>
          <a:off x="0" y="0"/>
          <a:ext cx="0" cy="0"/>
          <a:chOff x="0" y="0"/>
          <a:chExt cx="0" cy="0"/>
        </a:xfrm>
      </p:grpSpPr>
      <p:sp>
        <p:nvSpPr>
          <p:cNvPr id="2109" name="Google Shape;2109;p198"/>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lt1"/>
                </a:solidFill>
                <a:latin typeface="Source Sans Pro"/>
                <a:ea typeface="Source Sans Pro"/>
                <a:cs typeface="Source Sans Pro"/>
                <a:sym typeface="Source Sans Pro"/>
              </a:defRPr>
            </a:lvl1pPr>
            <a:lvl2pPr lvl="1" rtl="0" algn="r">
              <a:lnSpc>
                <a:spcPct val="10000"/>
              </a:lnSpc>
              <a:buNone/>
              <a:defRPr b="1" sz="1200">
                <a:solidFill>
                  <a:schemeClr val="lt1"/>
                </a:solidFill>
                <a:latin typeface="Source Sans Pro"/>
                <a:ea typeface="Source Sans Pro"/>
                <a:cs typeface="Source Sans Pro"/>
                <a:sym typeface="Source Sans Pro"/>
              </a:defRPr>
            </a:lvl2pPr>
            <a:lvl3pPr lvl="2" rtl="0" algn="r">
              <a:lnSpc>
                <a:spcPct val="10000"/>
              </a:lnSpc>
              <a:buNone/>
              <a:defRPr b="1" sz="1200">
                <a:solidFill>
                  <a:schemeClr val="lt1"/>
                </a:solidFill>
                <a:latin typeface="Source Sans Pro"/>
                <a:ea typeface="Source Sans Pro"/>
                <a:cs typeface="Source Sans Pro"/>
                <a:sym typeface="Source Sans Pro"/>
              </a:defRPr>
            </a:lvl3pPr>
            <a:lvl4pPr lvl="3" rtl="0" algn="r">
              <a:lnSpc>
                <a:spcPct val="10000"/>
              </a:lnSpc>
              <a:buNone/>
              <a:defRPr b="1" sz="1200">
                <a:solidFill>
                  <a:schemeClr val="lt1"/>
                </a:solidFill>
                <a:latin typeface="Source Sans Pro"/>
                <a:ea typeface="Source Sans Pro"/>
                <a:cs typeface="Source Sans Pro"/>
                <a:sym typeface="Source Sans Pro"/>
              </a:defRPr>
            </a:lvl4pPr>
            <a:lvl5pPr lvl="4" rtl="0" algn="r">
              <a:lnSpc>
                <a:spcPct val="10000"/>
              </a:lnSpc>
              <a:buNone/>
              <a:defRPr b="1" sz="1200">
                <a:solidFill>
                  <a:schemeClr val="lt1"/>
                </a:solidFill>
                <a:latin typeface="Source Sans Pro"/>
                <a:ea typeface="Source Sans Pro"/>
                <a:cs typeface="Source Sans Pro"/>
                <a:sym typeface="Source Sans Pro"/>
              </a:defRPr>
            </a:lvl5pPr>
            <a:lvl6pPr lvl="5" rtl="0" algn="r">
              <a:lnSpc>
                <a:spcPct val="10000"/>
              </a:lnSpc>
              <a:buNone/>
              <a:defRPr b="1" sz="1200">
                <a:solidFill>
                  <a:schemeClr val="lt1"/>
                </a:solidFill>
                <a:latin typeface="Source Sans Pro"/>
                <a:ea typeface="Source Sans Pro"/>
                <a:cs typeface="Source Sans Pro"/>
                <a:sym typeface="Source Sans Pro"/>
              </a:defRPr>
            </a:lvl6pPr>
            <a:lvl7pPr lvl="6" rtl="0" algn="r">
              <a:lnSpc>
                <a:spcPct val="10000"/>
              </a:lnSpc>
              <a:buNone/>
              <a:defRPr b="1" sz="1200">
                <a:solidFill>
                  <a:schemeClr val="lt1"/>
                </a:solidFill>
                <a:latin typeface="Source Sans Pro"/>
                <a:ea typeface="Source Sans Pro"/>
                <a:cs typeface="Source Sans Pro"/>
                <a:sym typeface="Source Sans Pro"/>
              </a:defRPr>
            </a:lvl7pPr>
            <a:lvl8pPr lvl="7" rtl="0" algn="r">
              <a:lnSpc>
                <a:spcPct val="10000"/>
              </a:lnSpc>
              <a:buNone/>
              <a:defRPr b="1" sz="1200">
                <a:solidFill>
                  <a:schemeClr val="lt1"/>
                </a:solidFill>
                <a:latin typeface="Source Sans Pro"/>
                <a:ea typeface="Source Sans Pro"/>
                <a:cs typeface="Source Sans Pro"/>
                <a:sym typeface="Source Sans Pro"/>
              </a:defRPr>
            </a:lvl8pPr>
            <a:lvl9pPr lvl="8" rtl="0" algn="r">
              <a:lnSpc>
                <a:spcPct val="10000"/>
              </a:lnSpc>
              <a:buNone/>
              <a:defRPr b="1" sz="1200">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110" name="Google Shape;2110;p198"/>
          <p:cNvSpPr txBox="1"/>
          <p:nvPr>
            <p:ph idx="1" type="body"/>
          </p:nvPr>
        </p:nvSpPr>
        <p:spPr>
          <a:xfrm>
            <a:off x="5467866"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11" name="Google Shape;2111;p198"/>
          <p:cNvSpPr txBox="1"/>
          <p:nvPr>
            <p:ph idx="2" type="body"/>
          </p:nvPr>
        </p:nvSpPr>
        <p:spPr>
          <a:xfrm>
            <a:off x="9766149"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12" name="Google Shape;2112;p198"/>
          <p:cNvSpPr txBox="1"/>
          <p:nvPr>
            <p:ph idx="3" type="body"/>
          </p:nvPr>
        </p:nvSpPr>
        <p:spPr>
          <a:xfrm>
            <a:off x="14064432"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13" name="Google Shape;2113;p198"/>
          <p:cNvSpPr txBox="1"/>
          <p:nvPr>
            <p:ph idx="4" type="body"/>
          </p:nvPr>
        </p:nvSpPr>
        <p:spPr>
          <a:xfrm>
            <a:off x="5467866"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14" name="Google Shape;2114;p198"/>
          <p:cNvSpPr txBox="1"/>
          <p:nvPr>
            <p:ph idx="5" type="body"/>
          </p:nvPr>
        </p:nvSpPr>
        <p:spPr>
          <a:xfrm>
            <a:off x="9766149"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15" name="Google Shape;2115;p198"/>
          <p:cNvSpPr txBox="1"/>
          <p:nvPr>
            <p:ph idx="6" type="body"/>
          </p:nvPr>
        </p:nvSpPr>
        <p:spPr>
          <a:xfrm>
            <a:off x="14064432"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16" name="Google Shape;2116;p198"/>
          <p:cNvSpPr txBox="1"/>
          <p:nvPr/>
        </p:nvSpPr>
        <p:spPr>
          <a:xfrm>
            <a:off x="11430000" y="9600550"/>
            <a:ext cx="59436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r>
              <a:rPr lang="en" sz="1200">
                <a:solidFill>
                  <a:schemeClr val="lt1"/>
                </a:solidFill>
                <a:latin typeface="Source Sans Pro"/>
                <a:ea typeface="Source Sans Pro"/>
                <a:cs typeface="Source Sans Pro"/>
                <a:sym typeface="Source Sans Pro"/>
              </a:rPr>
              <a:t>Let’s Go!</a:t>
            </a:r>
            <a:endParaRPr sz="1200">
              <a:solidFill>
                <a:schemeClr val="lt1"/>
              </a:solidFill>
              <a:latin typeface="Source Sans Pro"/>
              <a:ea typeface="Source Sans Pro"/>
              <a:cs typeface="Source Sans Pro"/>
              <a:sym typeface="Source Sans Pro"/>
            </a:endParaRPr>
          </a:p>
        </p:txBody>
      </p:sp>
      <p:sp>
        <p:nvSpPr>
          <p:cNvPr id="2117" name="Google Shape;2117;p198"/>
          <p:cNvSpPr/>
          <p:nvPr/>
        </p:nvSpPr>
        <p:spPr>
          <a:xfrm>
            <a:off x="5514667"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18" name="Google Shape;2118;p198"/>
          <p:cNvSpPr/>
          <p:nvPr>
            <p:ph idx="7" type="pic"/>
          </p:nvPr>
        </p:nvSpPr>
        <p:spPr>
          <a:xfrm>
            <a:off x="5368058" y="2291025"/>
            <a:ext cx="3084000" cy="3841800"/>
          </a:xfrm>
          <a:prstGeom prst="rect">
            <a:avLst/>
          </a:prstGeom>
          <a:noFill/>
          <a:ln>
            <a:noFill/>
          </a:ln>
        </p:spPr>
      </p:sp>
      <p:sp>
        <p:nvSpPr>
          <p:cNvPr id="2119" name="Google Shape;2119;p198"/>
          <p:cNvSpPr/>
          <p:nvPr/>
        </p:nvSpPr>
        <p:spPr>
          <a:xfrm>
            <a:off x="9795442"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20" name="Google Shape;2120;p198"/>
          <p:cNvSpPr/>
          <p:nvPr>
            <p:ph idx="8" type="pic"/>
          </p:nvPr>
        </p:nvSpPr>
        <p:spPr>
          <a:xfrm>
            <a:off x="9648833" y="2291025"/>
            <a:ext cx="3084000" cy="3841800"/>
          </a:xfrm>
          <a:prstGeom prst="rect">
            <a:avLst/>
          </a:prstGeom>
          <a:noFill/>
          <a:ln>
            <a:noFill/>
          </a:ln>
        </p:spPr>
      </p:sp>
      <p:sp>
        <p:nvSpPr>
          <p:cNvPr id="2121" name="Google Shape;2121;p198"/>
          <p:cNvSpPr/>
          <p:nvPr/>
        </p:nvSpPr>
        <p:spPr>
          <a:xfrm>
            <a:off x="14076217"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22" name="Google Shape;2122;p198"/>
          <p:cNvSpPr/>
          <p:nvPr>
            <p:ph idx="9" type="pic"/>
          </p:nvPr>
        </p:nvSpPr>
        <p:spPr>
          <a:xfrm>
            <a:off x="13929608" y="2291025"/>
            <a:ext cx="3084000" cy="3841800"/>
          </a:xfrm>
          <a:prstGeom prst="rect">
            <a:avLst/>
          </a:prstGeom>
          <a:noFill/>
          <a:ln>
            <a:noFill/>
          </a:ln>
        </p:spPr>
      </p:sp>
      <p:sp>
        <p:nvSpPr>
          <p:cNvPr id="2123" name="Google Shape;2123;p198"/>
          <p:cNvSpPr txBox="1"/>
          <p:nvPr>
            <p:ph idx="13"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124" name="Google Shape;2124;p198"/>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125" name="Google Shape;2125;p198"/>
          <p:cNvSpPr txBox="1"/>
          <p:nvPr>
            <p:ph idx="14" type="body"/>
          </p:nvPr>
        </p:nvSpPr>
        <p:spPr>
          <a:xfrm>
            <a:off x="1169583"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26" name="Google Shape;2126;p198"/>
          <p:cNvSpPr txBox="1"/>
          <p:nvPr>
            <p:ph idx="15" type="body"/>
          </p:nvPr>
        </p:nvSpPr>
        <p:spPr>
          <a:xfrm>
            <a:off x="1169583"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27" name="Google Shape;2127;p198"/>
          <p:cNvSpPr/>
          <p:nvPr/>
        </p:nvSpPr>
        <p:spPr>
          <a:xfrm>
            <a:off x="1233892"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28" name="Google Shape;2128;p198"/>
          <p:cNvSpPr/>
          <p:nvPr>
            <p:ph idx="16" type="pic"/>
          </p:nvPr>
        </p:nvSpPr>
        <p:spPr>
          <a:xfrm>
            <a:off x="1087283" y="2291025"/>
            <a:ext cx="3084000" cy="3841800"/>
          </a:xfrm>
          <a:prstGeom prst="rect">
            <a:avLst/>
          </a:prstGeom>
          <a:noFill/>
          <a:ln>
            <a:noFill/>
          </a:ln>
        </p:spPr>
      </p:sp>
    </p:spTree>
  </p:cSld>
  <p:clrMapOvr>
    <a:masterClrMapping/>
  </p:clrMapOvr>
  <p:extLst>
    <p:ext uri="{DCECCB84-F9BA-43D5-87BE-67443E8EF086}">
      <p15:sldGuideLst>
        <p15:guide id="1" pos="5760">
          <p15:clr>
            <a:srgbClr val="FA7B17"/>
          </p15:clr>
        </p15:guide>
      </p15:sldGuideLst>
    </p:ext>
  </p:extLst>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x5">
  <p:cSld name="CUSTOM_3_1_1_1_1">
    <p:bg>
      <p:bgPr>
        <a:solidFill>
          <a:schemeClr val="lt1"/>
        </a:solidFill>
      </p:bgPr>
    </p:bg>
    <p:spTree>
      <p:nvGrpSpPr>
        <p:cNvPr id="2129" name="Shape 2129"/>
        <p:cNvGrpSpPr/>
        <p:nvPr/>
      </p:nvGrpSpPr>
      <p:grpSpPr>
        <a:xfrm>
          <a:off x="0" y="0"/>
          <a:ext cx="0" cy="0"/>
          <a:chOff x="0" y="0"/>
          <a:chExt cx="0" cy="0"/>
        </a:xfrm>
      </p:grpSpPr>
      <p:sp>
        <p:nvSpPr>
          <p:cNvPr id="2130" name="Google Shape;2130;p199"/>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lt1"/>
                </a:solidFill>
                <a:latin typeface="Source Sans Pro"/>
                <a:ea typeface="Source Sans Pro"/>
                <a:cs typeface="Source Sans Pro"/>
                <a:sym typeface="Source Sans Pro"/>
              </a:defRPr>
            </a:lvl1pPr>
            <a:lvl2pPr lvl="1" rtl="0" algn="r">
              <a:lnSpc>
                <a:spcPct val="10000"/>
              </a:lnSpc>
              <a:buNone/>
              <a:defRPr b="1" sz="1200">
                <a:solidFill>
                  <a:schemeClr val="lt1"/>
                </a:solidFill>
                <a:latin typeface="Source Sans Pro"/>
                <a:ea typeface="Source Sans Pro"/>
                <a:cs typeface="Source Sans Pro"/>
                <a:sym typeface="Source Sans Pro"/>
              </a:defRPr>
            </a:lvl2pPr>
            <a:lvl3pPr lvl="2" rtl="0" algn="r">
              <a:lnSpc>
                <a:spcPct val="10000"/>
              </a:lnSpc>
              <a:buNone/>
              <a:defRPr b="1" sz="1200">
                <a:solidFill>
                  <a:schemeClr val="lt1"/>
                </a:solidFill>
                <a:latin typeface="Source Sans Pro"/>
                <a:ea typeface="Source Sans Pro"/>
                <a:cs typeface="Source Sans Pro"/>
                <a:sym typeface="Source Sans Pro"/>
              </a:defRPr>
            </a:lvl3pPr>
            <a:lvl4pPr lvl="3" rtl="0" algn="r">
              <a:lnSpc>
                <a:spcPct val="10000"/>
              </a:lnSpc>
              <a:buNone/>
              <a:defRPr b="1" sz="1200">
                <a:solidFill>
                  <a:schemeClr val="lt1"/>
                </a:solidFill>
                <a:latin typeface="Source Sans Pro"/>
                <a:ea typeface="Source Sans Pro"/>
                <a:cs typeface="Source Sans Pro"/>
                <a:sym typeface="Source Sans Pro"/>
              </a:defRPr>
            </a:lvl4pPr>
            <a:lvl5pPr lvl="4" rtl="0" algn="r">
              <a:lnSpc>
                <a:spcPct val="10000"/>
              </a:lnSpc>
              <a:buNone/>
              <a:defRPr b="1" sz="1200">
                <a:solidFill>
                  <a:schemeClr val="lt1"/>
                </a:solidFill>
                <a:latin typeface="Source Sans Pro"/>
                <a:ea typeface="Source Sans Pro"/>
                <a:cs typeface="Source Sans Pro"/>
                <a:sym typeface="Source Sans Pro"/>
              </a:defRPr>
            </a:lvl5pPr>
            <a:lvl6pPr lvl="5" rtl="0" algn="r">
              <a:lnSpc>
                <a:spcPct val="10000"/>
              </a:lnSpc>
              <a:buNone/>
              <a:defRPr b="1" sz="1200">
                <a:solidFill>
                  <a:schemeClr val="lt1"/>
                </a:solidFill>
                <a:latin typeface="Source Sans Pro"/>
                <a:ea typeface="Source Sans Pro"/>
                <a:cs typeface="Source Sans Pro"/>
                <a:sym typeface="Source Sans Pro"/>
              </a:defRPr>
            </a:lvl6pPr>
            <a:lvl7pPr lvl="6" rtl="0" algn="r">
              <a:lnSpc>
                <a:spcPct val="10000"/>
              </a:lnSpc>
              <a:buNone/>
              <a:defRPr b="1" sz="1200">
                <a:solidFill>
                  <a:schemeClr val="lt1"/>
                </a:solidFill>
                <a:latin typeface="Source Sans Pro"/>
                <a:ea typeface="Source Sans Pro"/>
                <a:cs typeface="Source Sans Pro"/>
                <a:sym typeface="Source Sans Pro"/>
              </a:defRPr>
            </a:lvl7pPr>
            <a:lvl8pPr lvl="7" rtl="0" algn="r">
              <a:lnSpc>
                <a:spcPct val="10000"/>
              </a:lnSpc>
              <a:buNone/>
              <a:defRPr b="1" sz="1200">
                <a:solidFill>
                  <a:schemeClr val="lt1"/>
                </a:solidFill>
                <a:latin typeface="Source Sans Pro"/>
                <a:ea typeface="Source Sans Pro"/>
                <a:cs typeface="Source Sans Pro"/>
                <a:sym typeface="Source Sans Pro"/>
              </a:defRPr>
            </a:lvl8pPr>
            <a:lvl9pPr lvl="8" rtl="0" algn="r">
              <a:lnSpc>
                <a:spcPct val="10000"/>
              </a:lnSpc>
              <a:buNone/>
              <a:defRPr b="1" sz="1200">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131" name="Google Shape;2131;p199"/>
          <p:cNvSpPr txBox="1"/>
          <p:nvPr>
            <p:ph idx="1" type="body"/>
          </p:nvPr>
        </p:nvSpPr>
        <p:spPr>
          <a:xfrm>
            <a:off x="7617007"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32" name="Google Shape;2132;p199"/>
          <p:cNvSpPr txBox="1"/>
          <p:nvPr>
            <p:ph idx="2" type="body"/>
          </p:nvPr>
        </p:nvSpPr>
        <p:spPr>
          <a:xfrm>
            <a:off x="11259820"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33" name="Google Shape;2133;p199"/>
          <p:cNvSpPr txBox="1"/>
          <p:nvPr>
            <p:ph idx="3" type="body"/>
          </p:nvPr>
        </p:nvSpPr>
        <p:spPr>
          <a:xfrm>
            <a:off x="14902632"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34" name="Google Shape;2134;p199"/>
          <p:cNvSpPr txBox="1"/>
          <p:nvPr>
            <p:ph idx="4" type="body"/>
          </p:nvPr>
        </p:nvSpPr>
        <p:spPr>
          <a:xfrm>
            <a:off x="7617007"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35" name="Google Shape;2135;p199"/>
          <p:cNvSpPr txBox="1"/>
          <p:nvPr>
            <p:ph idx="5" type="body"/>
          </p:nvPr>
        </p:nvSpPr>
        <p:spPr>
          <a:xfrm>
            <a:off x="11259820"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36" name="Google Shape;2136;p199"/>
          <p:cNvSpPr txBox="1"/>
          <p:nvPr>
            <p:ph idx="6" type="body"/>
          </p:nvPr>
        </p:nvSpPr>
        <p:spPr>
          <a:xfrm>
            <a:off x="14902632"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37" name="Google Shape;2137;p199"/>
          <p:cNvSpPr txBox="1"/>
          <p:nvPr/>
        </p:nvSpPr>
        <p:spPr>
          <a:xfrm>
            <a:off x="11430000" y="9600550"/>
            <a:ext cx="59436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r>
              <a:rPr lang="en" sz="1200">
                <a:solidFill>
                  <a:schemeClr val="lt1"/>
                </a:solidFill>
                <a:latin typeface="Source Sans Pro"/>
                <a:ea typeface="Source Sans Pro"/>
                <a:cs typeface="Source Sans Pro"/>
                <a:sym typeface="Source Sans Pro"/>
              </a:rPr>
              <a:t>Let’s Go!</a:t>
            </a:r>
            <a:endParaRPr sz="1200">
              <a:solidFill>
                <a:schemeClr val="lt1"/>
              </a:solidFill>
              <a:latin typeface="Source Sans Pro"/>
              <a:ea typeface="Source Sans Pro"/>
              <a:cs typeface="Source Sans Pro"/>
              <a:sym typeface="Source Sans Pro"/>
            </a:endParaRPr>
          </a:p>
        </p:txBody>
      </p:sp>
      <p:sp>
        <p:nvSpPr>
          <p:cNvPr id="2138" name="Google Shape;2138;p199"/>
          <p:cNvSpPr/>
          <p:nvPr/>
        </p:nvSpPr>
        <p:spPr>
          <a:xfrm>
            <a:off x="7655055"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39" name="Google Shape;2139;p199"/>
          <p:cNvSpPr/>
          <p:nvPr>
            <p:ph idx="7" type="pic"/>
          </p:nvPr>
        </p:nvSpPr>
        <p:spPr>
          <a:xfrm>
            <a:off x="7508445" y="2291025"/>
            <a:ext cx="3084000" cy="3841800"/>
          </a:xfrm>
          <a:prstGeom prst="rect">
            <a:avLst/>
          </a:prstGeom>
          <a:noFill/>
          <a:ln>
            <a:noFill/>
          </a:ln>
        </p:spPr>
      </p:sp>
      <p:sp>
        <p:nvSpPr>
          <p:cNvPr id="2140" name="Google Shape;2140;p199"/>
          <p:cNvSpPr/>
          <p:nvPr/>
        </p:nvSpPr>
        <p:spPr>
          <a:xfrm>
            <a:off x="11284736"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41" name="Google Shape;2141;p199"/>
          <p:cNvSpPr/>
          <p:nvPr>
            <p:ph idx="8" type="pic"/>
          </p:nvPr>
        </p:nvSpPr>
        <p:spPr>
          <a:xfrm>
            <a:off x="11138126" y="2291025"/>
            <a:ext cx="3084000" cy="3841800"/>
          </a:xfrm>
          <a:prstGeom prst="rect">
            <a:avLst/>
          </a:prstGeom>
          <a:noFill/>
          <a:ln>
            <a:noFill/>
          </a:ln>
        </p:spPr>
      </p:sp>
      <p:sp>
        <p:nvSpPr>
          <p:cNvPr id="2142" name="Google Shape;2142;p199"/>
          <p:cNvSpPr/>
          <p:nvPr/>
        </p:nvSpPr>
        <p:spPr>
          <a:xfrm>
            <a:off x="14914417"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43" name="Google Shape;2143;p199"/>
          <p:cNvSpPr/>
          <p:nvPr>
            <p:ph idx="9" type="pic"/>
          </p:nvPr>
        </p:nvSpPr>
        <p:spPr>
          <a:xfrm>
            <a:off x="14767808" y="2291025"/>
            <a:ext cx="3084000" cy="3841800"/>
          </a:xfrm>
          <a:prstGeom prst="rect">
            <a:avLst/>
          </a:prstGeom>
          <a:noFill/>
          <a:ln>
            <a:noFill/>
          </a:ln>
        </p:spPr>
      </p:sp>
      <p:sp>
        <p:nvSpPr>
          <p:cNvPr id="2144" name="Google Shape;2144;p199"/>
          <p:cNvSpPr txBox="1"/>
          <p:nvPr>
            <p:ph idx="13"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145" name="Google Shape;2145;p199"/>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146" name="Google Shape;2146;p199"/>
          <p:cNvSpPr txBox="1"/>
          <p:nvPr>
            <p:ph idx="14" type="body"/>
          </p:nvPr>
        </p:nvSpPr>
        <p:spPr>
          <a:xfrm>
            <a:off x="3974195"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47" name="Google Shape;2147;p199"/>
          <p:cNvSpPr txBox="1"/>
          <p:nvPr>
            <p:ph idx="15" type="body"/>
          </p:nvPr>
        </p:nvSpPr>
        <p:spPr>
          <a:xfrm>
            <a:off x="3974195"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48" name="Google Shape;2148;p199"/>
          <p:cNvSpPr/>
          <p:nvPr/>
        </p:nvSpPr>
        <p:spPr>
          <a:xfrm>
            <a:off x="4025374"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49" name="Google Shape;2149;p199"/>
          <p:cNvSpPr/>
          <p:nvPr>
            <p:ph idx="16" type="pic"/>
          </p:nvPr>
        </p:nvSpPr>
        <p:spPr>
          <a:xfrm>
            <a:off x="3878764" y="2291025"/>
            <a:ext cx="3084000" cy="3841800"/>
          </a:xfrm>
          <a:prstGeom prst="rect">
            <a:avLst/>
          </a:prstGeom>
          <a:noFill/>
          <a:ln>
            <a:noFill/>
          </a:ln>
        </p:spPr>
      </p:sp>
      <p:sp>
        <p:nvSpPr>
          <p:cNvPr id="2150" name="Google Shape;2150;p199"/>
          <p:cNvSpPr txBox="1"/>
          <p:nvPr>
            <p:ph idx="17" type="body"/>
          </p:nvPr>
        </p:nvSpPr>
        <p:spPr>
          <a:xfrm>
            <a:off x="331383"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51" name="Google Shape;2151;p199"/>
          <p:cNvSpPr txBox="1"/>
          <p:nvPr>
            <p:ph idx="18" type="body"/>
          </p:nvPr>
        </p:nvSpPr>
        <p:spPr>
          <a:xfrm>
            <a:off x="331383"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52" name="Google Shape;2152;p199"/>
          <p:cNvSpPr/>
          <p:nvPr/>
        </p:nvSpPr>
        <p:spPr>
          <a:xfrm>
            <a:off x="395692"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53" name="Google Shape;2153;p199"/>
          <p:cNvSpPr/>
          <p:nvPr>
            <p:ph idx="19" type="pic"/>
          </p:nvPr>
        </p:nvSpPr>
        <p:spPr>
          <a:xfrm>
            <a:off x="249083" y="2291025"/>
            <a:ext cx="3084000" cy="3841800"/>
          </a:xfrm>
          <a:prstGeom prst="rect">
            <a:avLst/>
          </a:prstGeom>
          <a:noFill/>
          <a:ln>
            <a:noFill/>
          </a:ln>
        </p:spPr>
      </p:sp>
    </p:spTree>
  </p:cSld>
  <p:clrMapOvr>
    <a:masterClrMapping/>
  </p:clrMapOvr>
  <p:extLst>
    <p:ext uri="{DCECCB84-F9BA-43D5-87BE-67443E8EF086}">
      <p15:sldGuideLst>
        <p15:guide id="1" pos="5760">
          <p15:clr>
            <a:srgbClr val="FA7B17"/>
          </p15:clr>
        </p15:guide>
      </p15:sldGuideLst>
    </p:ext>
  </p:extLst>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x3">
  <p:cSld name="CUSTOM_3_1_1_2">
    <p:bg>
      <p:bgPr>
        <a:solidFill>
          <a:schemeClr val="lt1"/>
        </a:solidFill>
      </p:bgPr>
    </p:bg>
    <p:spTree>
      <p:nvGrpSpPr>
        <p:cNvPr id="2154" name="Shape 2154"/>
        <p:cNvGrpSpPr/>
        <p:nvPr/>
      </p:nvGrpSpPr>
      <p:grpSpPr>
        <a:xfrm>
          <a:off x="0" y="0"/>
          <a:ext cx="0" cy="0"/>
          <a:chOff x="0" y="0"/>
          <a:chExt cx="0" cy="0"/>
        </a:xfrm>
      </p:grpSpPr>
      <p:sp>
        <p:nvSpPr>
          <p:cNvPr id="2155" name="Google Shape;2155;p200"/>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lt1"/>
                </a:solidFill>
                <a:latin typeface="Source Sans Pro"/>
                <a:ea typeface="Source Sans Pro"/>
                <a:cs typeface="Source Sans Pro"/>
                <a:sym typeface="Source Sans Pro"/>
              </a:defRPr>
            </a:lvl1pPr>
            <a:lvl2pPr lvl="1" rtl="0" algn="r">
              <a:lnSpc>
                <a:spcPct val="10000"/>
              </a:lnSpc>
              <a:buNone/>
              <a:defRPr b="1" sz="1200">
                <a:solidFill>
                  <a:schemeClr val="lt1"/>
                </a:solidFill>
                <a:latin typeface="Source Sans Pro"/>
                <a:ea typeface="Source Sans Pro"/>
                <a:cs typeface="Source Sans Pro"/>
                <a:sym typeface="Source Sans Pro"/>
              </a:defRPr>
            </a:lvl2pPr>
            <a:lvl3pPr lvl="2" rtl="0" algn="r">
              <a:lnSpc>
                <a:spcPct val="10000"/>
              </a:lnSpc>
              <a:buNone/>
              <a:defRPr b="1" sz="1200">
                <a:solidFill>
                  <a:schemeClr val="lt1"/>
                </a:solidFill>
                <a:latin typeface="Source Sans Pro"/>
                <a:ea typeface="Source Sans Pro"/>
                <a:cs typeface="Source Sans Pro"/>
                <a:sym typeface="Source Sans Pro"/>
              </a:defRPr>
            </a:lvl3pPr>
            <a:lvl4pPr lvl="3" rtl="0" algn="r">
              <a:lnSpc>
                <a:spcPct val="10000"/>
              </a:lnSpc>
              <a:buNone/>
              <a:defRPr b="1" sz="1200">
                <a:solidFill>
                  <a:schemeClr val="lt1"/>
                </a:solidFill>
                <a:latin typeface="Source Sans Pro"/>
                <a:ea typeface="Source Sans Pro"/>
                <a:cs typeface="Source Sans Pro"/>
                <a:sym typeface="Source Sans Pro"/>
              </a:defRPr>
            </a:lvl4pPr>
            <a:lvl5pPr lvl="4" rtl="0" algn="r">
              <a:lnSpc>
                <a:spcPct val="10000"/>
              </a:lnSpc>
              <a:buNone/>
              <a:defRPr b="1" sz="1200">
                <a:solidFill>
                  <a:schemeClr val="lt1"/>
                </a:solidFill>
                <a:latin typeface="Source Sans Pro"/>
                <a:ea typeface="Source Sans Pro"/>
                <a:cs typeface="Source Sans Pro"/>
                <a:sym typeface="Source Sans Pro"/>
              </a:defRPr>
            </a:lvl5pPr>
            <a:lvl6pPr lvl="5" rtl="0" algn="r">
              <a:lnSpc>
                <a:spcPct val="10000"/>
              </a:lnSpc>
              <a:buNone/>
              <a:defRPr b="1" sz="1200">
                <a:solidFill>
                  <a:schemeClr val="lt1"/>
                </a:solidFill>
                <a:latin typeface="Source Sans Pro"/>
                <a:ea typeface="Source Sans Pro"/>
                <a:cs typeface="Source Sans Pro"/>
                <a:sym typeface="Source Sans Pro"/>
              </a:defRPr>
            </a:lvl6pPr>
            <a:lvl7pPr lvl="6" rtl="0" algn="r">
              <a:lnSpc>
                <a:spcPct val="10000"/>
              </a:lnSpc>
              <a:buNone/>
              <a:defRPr b="1" sz="1200">
                <a:solidFill>
                  <a:schemeClr val="lt1"/>
                </a:solidFill>
                <a:latin typeface="Source Sans Pro"/>
                <a:ea typeface="Source Sans Pro"/>
                <a:cs typeface="Source Sans Pro"/>
                <a:sym typeface="Source Sans Pro"/>
              </a:defRPr>
            </a:lvl7pPr>
            <a:lvl8pPr lvl="7" rtl="0" algn="r">
              <a:lnSpc>
                <a:spcPct val="10000"/>
              </a:lnSpc>
              <a:buNone/>
              <a:defRPr b="1" sz="1200">
                <a:solidFill>
                  <a:schemeClr val="lt1"/>
                </a:solidFill>
                <a:latin typeface="Source Sans Pro"/>
                <a:ea typeface="Source Sans Pro"/>
                <a:cs typeface="Source Sans Pro"/>
                <a:sym typeface="Source Sans Pro"/>
              </a:defRPr>
            </a:lvl8pPr>
            <a:lvl9pPr lvl="8" rtl="0" algn="r">
              <a:lnSpc>
                <a:spcPct val="10000"/>
              </a:lnSpc>
              <a:buNone/>
              <a:defRPr b="1" sz="1200">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156" name="Google Shape;2156;p200"/>
          <p:cNvSpPr txBox="1"/>
          <p:nvPr>
            <p:ph idx="1" type="body"/>
          </p:nvPr>
        </p:nvSpPr>
        <p:spPr>
          <a:xfrm>
            <a:off x="1497925"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57" name="Google Shape;2157;p200"/>
          <p:cNvSpPr txBox="1"/>
          <p:nvPr>
            <p:ph idx="2" type="body"/>
          </p:nvPr>
        </p:nvSpPr>
        <p:spPr>
          <a:xfrm>
            <a:off x="7488143"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58" name="Google Shape;2158;p200"/>
          <p:cNvSpPr txBox="1"/>
          <p:nvPr>
            <p:ph idx="3" type="body"/>
          </p:nvPr>
        </p:nvSpPr>
        <p:spPr>
          <a:xfrm>
            <a:off x="13478374"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59" name="Google Shape;2159;p200"/>
          <p:cNvSpPr txBox="1"/>
          <p:nvPr>
            <p:ph idx="4" type="body"/>
          </p:nvPr>
        </p:nvSpPr>
        <p:spPr>
          <a:xfrm>
            <a:off x="1497925"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60" name="Google Shape;2160;p200"/>
          <p:cNvSpPr txBox="1"/>
          <p:nvPr>
            <p:ph idx="5" type="body"/>
          </p:nvPr>
        </p:nvSpPr>
        <p:spPr>
          <a:xfrm>
            <a:off x="7488143"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61" name="Google Shape;2161;p200"/>
          <p:cNvSpPr txBox="1"/>
          <p:nvPr>
            <p:ph idx="6" type="body"/>
          </p:nvPr>
        </p:nvSpPr>
        <p:spPr>
          <a:xfrm>
            <a:off x="13478374"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62" name="Google Shape;2162;p200"/>
          <p:cNvSpPr txBox="1"/>
          <p:nvPr/>
        </p:nvSpPr>
        <p:spPr>
          <a:xfrm>
            <a:off x="11430000" y="9600550"/>
            <a:ext cx="59436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r>
              <a:rPr lang="en" sz="1200">
                <a:solidFill>
                  <a:schemeClr val="lt1"/>
                </a:solidFill>
                <a:latin typeface="Source Sans Pro"/>
                <a:ea typeface="Source Sans Pro"/>
                <a:cs typeface="Source Sans Pro"/>
                <a:sym typeface="Source Sans Pro"/>
              </a:rPr>
              <a:t>Let’s Go!</a:t>
            </a:r>
            <a:endParaRPr sz="1200">
              <a:solidFill>
                <a:schemeClr val="lt1"/>
              </a:solidFill>
              <a:latin typeface="Source Sans Pro"/>
              <a:ea typeface="Source Sans Pro"/>
              <a:cs typeface="Source Sans Pro"/>
              <a:sym typeface="Source Sans Pro"/>
            </a:endParaRPr>
          </a:p>
        </p:txBody>
      </p:sp>
      <p:sp>
        <p:nvSpPr>
          <p:cNvPr id="2163" name="Google Shape;2163;p200"/>
          <p:cNvSpPr/>
          <p:nvPr/>
        </p:nvSpPr>
        <p:spPr>
          <a:xfrm>
            <a:off x="1562235" y="3165911"/>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64" name="Google Shape;2164;p200"/>
          <p:cNvSpPr/>
          <p:nvPr>
            <p:ph idx="7" type="pic"/>
          </p:nvPr>
        </p:nvSpPr>
        <p:spPr>
          <a:xfrm>
            <a:off x="1415625" y="3053100"/>
            <a:ext cx="3084000" cy="3841800"/>
          </a:xfrm>
          <a:prstGeom prst="rect">
            <a:avLst/>
          </a:prstGeom>
          <a:noFill/>
          <a:ln>
            <a:noFill/>
          </a:ln>
        </p:spPr>
      </p:sp>
      <p:sp>
        <p:nvSpPr>
          <p:cNvPr id="2165" name="Google Shape;2165;p200"/>
          <p:cNvSpPr/>
          <p:nvPr/>
        </p:nvSpPr>
        <p:spPr>
          <a:xfrm>
            <a:off x="7500560" y="3165911"/>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66" name="Google Shape;2166;p200"/>
          <p:cNvSpPr/>
          <p:nvPr>
            <p:ph idx="8" type="pic"/>
          </p:nvPr>
        </p:nvSpPr>
        <p:spPr>
          <a:xfrm>
            <a:off x="7353950" y="3053100"/>
            <a:ext cx="3084000" cy="3841800"/>
          </a:xfrm>
          <a:prstGeom prst="rect">
            <a:avLst/>
          </a:prstGeom>
          <a:noFill/>
          <a:ln>
            <a:noFill/>
          </a:ln>
        </p:spPr>
      </p:sp>
      <p:sp>
        <p:nvSpPr>
          <p:cNvPr id="2167" name="Google Shape;2167;p200"/>
          <p:cNvSpPr/>
          <p:nvPr/>
        </p:nvSpPr>
        <p:spPr>
          <a:xfrm>
            <a:off x="13490160"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68" name="Google Shape;2168;p200"/>
          <p:cNvSpPr/>
          <p:nvPr>
            <p:ph idx="9" type="pic"/>
          </p:nvPr>
        </p:nvSpPr>
        <p:spPr>
          <a:xfrm>
            <a:off x="13343550" y="3053025"/>
            <a:ext cx="3084000" cy="3841800"/>
          </a:xfrm>
          <a:prstGeom prst="rect">
            <a:avLst/>
          </a:prstGeom>
          <a:noFill/>
          <a:ln>
            <a:noFill/>
          </a:ln>
        </p:spPr>
      </p:sp>
      <p:sp>
        <p:nvSpPr>
          <p:cNvPr id="2169" name="Google Shape;2169;p200"/>
          <p:cNvSpPr txBox="1"/>
          <p:nvPr>
            <p:ph idx="13"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170" name="Google Shape;2170;p200"/>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171" name="Google Shape;2171;p200"/>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x4">
  <p:cSld name="CUSTOM_3_1_1_1_2">
    <p:bg>
      <p:bgPr>
        <a:solidFill>
          <a:schemeClr val="lt1"/>
        </a:solidFill>
      </p:bgPr>
    </p:bg>
    <p:spTree>
      <p:nvGrpSpPr>
        <p:cNvPr id="2172" name="Shape 2172"/>
        <p:cNvGrpSpPr/>
        <p:nvPr/>
      </p:nvGrpSpPr>
      <p:grpSpPr>
        <a:xfrm>
          <a:off x="0" y="0"/>
          <a:ext cx="0" cy="0"/>
          <a:chOff x="0" y="0"/>
          <a:chExt cx="0" cy="0"/>
        </a:xfrm>
      </p:grpSpPr>
      <p:sp>
        <p:nvSpPr>
          <p:cNvPr id="2173" name="Google Shape;2173;p201"/>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lt1"/>
                </a:solidFill>
                <a:latin typeface="Source Sans Pro"/>
                <a:ea typeface="Source Sans Pro"/>
                <a:cs typeface="Source Sans Pro"/>
                <a:sym typeface="Source Sans Pro"/>
              </a:defRPr>
            </a:lvl1pPr>
            <a:lvl2pPr lvl="1" rtl="0" algn="r">
              <a:lnSpc>
                <a:spcPct val="10000"/>
              </a:lnSpc>
              <a:buNone/>
              <a:defRPr b="1" sz="1200">
                <a:solidFill>
                  <a:schemeClr val="lt1"/>
                </a:solidFill>
                <a:latin typeface="Source Sans Pro"/>
                <a:ea typeface="Source Sans Pro"/>
                <a:cs typeface="Source Sans Pro"/>
                <a:sym typeface="Source Sans Pro"/>
              </a:defRPr>
            </a:lvl2pPr>
            <a:lvl3pPr lvl="2" rtl="0" algn="r">
              <a:lnSpc>
                <a:spcPct val="10000"/>
              </a:lnSpc>
              <a:buNone/>
              <a:defRPr b="1" sz="1200">
                <a:solidFill>
                  <a:schemeClr val="lt1"/>
                </a:solidFill>
                <a:latin typeface="Source Sans Pro"/>
                <a:ea typeface="Source Sans Pro"/>
                <a:cs typeface="Source Sans Pro"/>
                <a:sym typeface="Source Sans Pro"/>
              </a:defRPr>
            </a:lvl3pPr>
            <a:lvl4pPr lvl="3" rtl="0" algn="r">
              <a:lnSpc>
                <a:spcPct val="10000"/>
              </a:lnSpc>
              <a:buNone/>
              <a:defRPr b="1" sz="1200">
                <a:solidFill>
                  <a:schemeClr val="lt1"/>
                </a:solidFill>
                <a:latin typeface="Source Sans Pro"/>
                <a:ea typeface="Source Sans Pro"/>
                <a:cs typeface="Source Sans Pro"/>
                <a:sym typeface="Source Sans Pro"/>
              </a:defRPr>
            </a:lvl4pPr>
            <a:lvl5pPr lvl="4" rtl="0" algn="r">
              <a:lnSpc>
                <a:spcPct val="10000"/>
              </a:lnSpc>
              <a:buNone/>
              <a:defRPr b="1" sz="1200">
                <a:solidFill>
                  <a:schemeClr val="lt1"/>
                </a:solidFill>
                <a:latin typeface="Source Sans Pro"/>
                <a:ea typeface="Source Sans Pro"/>
                <a:cs typeface="Source Sans Pro"/>
                <a:sym typeface="Source Sans Pro"/>
              </a:defRPr>
            </a:lvl5pPr>
            <a:lvl6pPr lvl="5" rtl="0" algn="r">
              <a:lnSpc>
                <a:spcPct val="10000"/>
              </a:lnSpc>
              <a:buNone/>
              <a:defRPr b="1" sz="1200">
                <a:solidFill>
                  <a:schemeClr val="lt1"/>
                </a:solidFill>
                <a:latin typeface="Source Sans Pro"/>
                <a:ea typeface="Source Sans Pro"/>
                <a:cs typeface="Source Sans Pro"/>
                <a:sym typeface="Source Sans Pro"/>
              </a:defRPr>
            </a:lvl6pPr>
            <a:lvl7pPr lvl="6" rtl="0" algn="r">
              <a:lnSpc>
                <a:spcPct val="10000"/>
              </a:lnSpc>
              <a:buNone/>
              <a:defRPr b="1" sz="1200">
                <a:solidFill>
                  <a:schemeClr val="lt1"/>
                </a:solidFill>
                <a:latin typeface="Source Sans Pro"/>
                <a:ea typeface="Source Sans Pro"/>
                <a:cs typeface="Source Sans Pro"/>
                <a:sym typeface="Source Sans Pro"/>
              </a:defRPr>
            </a:lvl7pPr>
            <a:lvl8pPr lvl="7" rtl="0" algn="r">
              <a:lnSpc>
                <a:spcPct val="10000"/>
              </a:lnSpc>
              <a:buNone/>
              <a:defRPr b="1" sz="1200">
                <a:solidFill>
                  <a:schemeClr val="lt1"/>
                </a:solidFill>
                <a:latin typeface="Source Sans Pro"/>
                <a:ea typeface="Source Sans Pro"/>
                <a:cs typeface="Source Sans Pro"/>
                <a:sym typeface="Source Sans Pro"/>
              </a:defRPr>
            </a:lvl8pPr>
            <a:lvl9pPr lvl="8" rtl="0" algn="r">
              <a:lnSpc>
                <a:spcPct val="10000"/>
              </a:lnSpc>
              <a:buNone/>
              <a:defRPr b="1" sz="1200">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174" name="Google Shape;2174;p201"/>
          <p:cNvSpPr txBox="1"/>
          <p:nvPr>
            <p:ph idx="1" type="body"/>
          </p:nvPr>
        </p:nvSpPr>
        <p:spPr>
          <a:xfrm>
            <a:off x="5467866"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75" name="Google Shape;2175;p201"/>
          <p:cNvSpPr txBox="1"/>
          <p:nvPr>
            <p:ph idx="2" type="body"/>
          </p:nvPr>
        </p:nvSpPr>
        <p:spPr>
          <a:xfrm>
            <a:off x="9766149"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76" name="Google Shape;2176;p201"/>
          <p:cNvSpPr txBox="1"/>
          <p:nvPr>
            <p:ph idx="3" type="body"/>
          </p:nvPr>
        </p:nvSpPr>
        <p:spPr>
          <a:xfrm>
            <a:off x="14064432"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77" name="Google Shape;2177;p201"/>
          <p:cNvSpPr txBox="1"/>
          <p:nvPr>
            <p:ph idx="4" type="body"/>
          </p:nvPr>
        </p:nvSpPr>
        <p:spPr>
          <a:xfrm>
            <a:off x="5467866"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78" name="Google Shape;2178;p201"/>
          <p:cNvSpPr txBox="1"/>
          <p:nvPr>
            <p:ph idx="5" type="body"/>
          </p:nvPr>
        </p:nvSpPr>
        <p:spPr>
          <a:xfrm>
            <a:off x="9766149"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79" name="Google Shape;2179;p201"/>
          <p:cNvSpPr txBox="1"/>
          <p:nvPr>
            <p:ph idx="6" type="body"/>
          </p:nvPr>
        </p:nvSpPr>
        <p:spPr>
          <a:xfrm>
            <a:off x="14064432"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80" name="Google Shape;2180;p201"/>
          <p:cNvSpPr txBox="1"/>
          <p:nvPr/>
        </p:nvSpPr>
        <p:spPr>
          <a:xfrm>
            <a:off x="11430000" y="9600550"/>
            <a:ext cx="59436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r>
              <a:rPr lang="en" sz="1200">
                <a:solidFill>
                  <a:schemeClr val="lt1"/>
                </a:solidFill>
                <a:latin typeface="Source Sans Pro"/>
                <a:ea typeface="Source Sans Pro"/>
                <a:cs typeface="Source Sans Pro"/>
                <a:sym typeface="Source Sans Pro"/>
              </a:rPr>
              <a:t>Let’s Go!</a:t>
            </a:r>
            <a:endParaRPr sz="1200">
              <a:solidFill>
                <a:schemeClr val="lt1"/>
              </a:solidFill>
              <a:latin typeface="Source Sans Pro"/>
              <a:ea typeface="Source Sans Pro"/>
              <a:cs typeface="Source Sans Pro"/>
              <a:sym typeface="Source Sans Pro"/>
            </a:endParaRPr>
          </a:p>
        </p:txBody>
      </p:sp>
      <p:sp>
        <p:nvSpPr>
          <p:cNvPr id="2181" name="Google Shape;2181;p201"/>
          <p:cNvSpPr/>
          <p:nvPr/>
        </p:nvSpPr>
        <p:spPr>
          <a:xfrm>
            <a:off x="5514667"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82" name="Google Shape;2182;p201"/>
          <p:cNvSpPr/>
          <p:nvPr>
            <p:ph idx="7" type="pic"/>
          </p:nvPr>
        </p:nvSpPr>
        <p:spPr>
          <a:xfrm>
            <a:off x="5368058" y="3053025"/>
            <a:ext cx="3084000" cy="3841800"/>
          </a:xfrm>
          <a:prstGeom prst="rect">
            <a:avLst/>
          </a:prstGeom>
          <a:noFill/>
          <a:ln>
            <a:noFill/>
          </a:ln>
        </p:spPr>
      </p:sp>
      <p:sp>
        <p:nvSpPr>
          <p:cNvPr id="2183" name="Google Shape;2183;p201"/>
          <p:cNvSpPr/>
          <p:nvPr/>
        </p:nvSpPr>
        <p:spPr>
          <a:xfrm>
            <a:off x="9795442"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84" name="Google Shape;2184;p201"/>
          <p:cNvSpPr/>
          <p:nvPr>
            <p:ph idx="8" type="pic"/>
          </p:nvPr>
        </p:nvSpPr>
        <p:spPr>
          <a:xfrm>
            <a:off x="9648833" y="3053025"/>
            <a:ext cx="3084000" cy="3841800"/>
          </a:xfrm>
          <a:prstGeom prst="rect">
            <a:avLst/>
          </a:prstGeom>
          <a:noFill/>
          <a:ln>
            <a:noFill/>
          </a:ln>
        </p:spPr>
      </p:sp>
      <p:sp>
        <p:nvSpPr>
          <p:cNvPr id="2185" name="Google Shape;2185;p201"/>
          <p:cNvSpPr/>
          <p:nvPr/>
        </p:nvSpPr>
        <p:spPr>
          <a:xfrm>
            <a:off x="14076217"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86" name="Google Shape;2186;p201"/>
          <p:cNvSpPr/>
          <p:nvPr>
            <p:ph idx="9" type="pic"/>
          </p:nvPr>
        </p:nvSpPr>
        <p:spPr>
          <a:xfrm>
            <a:off x="13929608" y="3053025"/>
            <a:ext cx="3084000" cy="3841800"/>
          </a:xfrm>
          <a:prstGeom prst="rect">
            <a:avLst/>
          </a:prstGeom>
          <a:noFill/>
          <a:ln>
            <a:noFill/>
          </a:ln>
        </p:spPr>
      </p:sp>
      <p:sp>
        <p:nvSpPr>
          <p:cNvPr id="2187" name="Google Shape;2187;p201"/>
          <p:cNvSpPr txBox="1"/>
          <p:nvPr>
            <p:ph idx="13"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188" name="Google Shape;2188;p201"/>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189" name="Google Shape;2189;p201"/>
          <p:cNvSpPr txBox="1"/>
          <p:nvPr>
            <p:ph idx="14" type="body"/>
          </p:nvPr>
        </p:nvSpPr>
        <p:spPr>
          <a:xfrm>
            <a:off x="1169583"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90" name="Google Shape;2190;p201"/>
          <p:cNvSpPr txBox="1"/>
          <p:nvPr>
            <p:ph idx="15" type="body"/>
          </p:nvPr>
        </p:nvSpPr>
        <p:spPr>
          <a:xfrm>
            <a:off x="1169583"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191" name="Google Shape;2191;p201"/>
          <p:cNvSpPr/>
          <p:nvPr/>
        </p:nvSpPr>
        <p:spPr>
          <a:xfrm>
            <a:off x="1233892"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192" name="Google Shape;2192;p201"/>
          <p:cNvSpPr/>
          <p:nvPr>
            <p:ph idx="16" type="pic"/>
          </p:nvPr>
        </p:nvSpPr>
        <p:spPr>
          <a:xfrm>
            <a:off x="1087283" y="3053025"/>
            <a:ext cx="3084000" cy="3841800"/>
          </a:xfrm>
          <a:prstGeom prst="rect">
            <a:avLst/>
          </a:prstGeom>
          <a:noFill/>
          <a:ln>
            <a:noFill/>
          </a:ln>
        </p:spPr>
      </p:sp>
      <p:sp>
        <p:nvSpPr>
          <p:cNvPr id="2193" name="Google Shape;2193;p201"/>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x5">
  <p:cSld name="CUSTOM_3_1_1_1_1_1">
    <p:bg>
      <p:bgPr>
        <a:solidFill>
          <a:schemeClr val="lt1"/>
        </a:solidFill>
      </p:bgPr>
    </p:bg>
    <p:spTree>
      <p:nvGrpSpPr>
        <p:cNvPr id="2194" name="Shape 2194"/>
        <p:cNvGrpSpPr/>
        <p:nvPr/>
      </p:nvGrpSpPr>
      <p:grpSpPr>
        <a:xfrm>
          <a:off x="0" y="0"/>
          <a:ext cx="0" cy="0"/>
          <a:chOff x="0" y="0"/>
          <a:chExt cx="0" cy="0"/>
        </a:xfrm>
      </p:grpSpPr>
      <p:sp>
        <p:nvSpPr>
          <p:cNvPr id="2195" name="Google Shape;2195;p202"/>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lt1"/>
                </a:solidFill>
                <a:latin typeface="Source Sans Pro"/>
                <a:ea typeface="Source Sans Pro"/>
                <a:cs typeface="Source Sans Pro"/>
                <a:sym typeface="Source Sans Pro"/>
              </a:defRPr>
            </a:lvl1pPr>
            <a:lvl2pPr lvl="1" rtl="0" algn="r">
              <a:lnSpc>
                <a:spcPct val="10000"/>
              </a:lnSpc>
              <a:buNone/>
              <a:defRPr b="1" sz="1200">
                <a:solidFill>
                  <a:schemeClr val="lt1"/>
                </a:solidFill>
                <a:latin typeface="Source Sans Pro"/>
                <a:ea typeface="Source Sans Pro"/>
                <a:cs typeface="Source Sans Pro"/>
                <a:sym typeface="Source Sans Pro"/>
              </a:defRPr>
            </a:lvl2pPr>
            <a:lvl3pPr lvl="2" rtl="0" algn="r">
              <a:lnSpc>
                <a:spcPct val="10000"/>
              </a:lnSpc>
              <a:buNone/>
              <a:defRPr b="1" sz="1200">
                <a:solidFill>
                  <a:schemeClr val="lt1"/>
                </a:solidFill>
                <a:latin typeface="Source Sans Pro"/>
                <a:ea typeface="Source Sans Pro"/>
                <a:cs typeface="Source Sans Pro"/>
                <a:sym typeface="Source Sans Pro"/>
              </a:defRPr>
            </a:lvl3pPr>
            <a:lvl4pPr lvl="3" rtl="0" algn="r">
              <a:lnSpc>
                <a:spcPct val="10000"/>
              </a:lnSpc>
              <a:buNone/>
              <a:defRPr b="1" sz="1200">
                <a:solidFill>
                  <a:schemeClr val="lt1"/>
                </a:solidFill>
                <a:latin typeface="Source Sans Pro"/>
                <a:ea typeface="Source Sans Pro"/>
                <a:cs typeface="Source Sans Pro"/>
                <a:sym typeface="Source Sans Pro"/>
              </a:defRPr>
            </a:lvl4pPr>
            <a:lvl5pPr lvl="4" rtl="0" algn="r">
              <a:lnSpc>
                <a:spcPct val="10000"/>
              </a:lnSpc>
              <a:buNone/>
              <a:defRPr b="1" sz="1200">
                <a:solidFill>
                  <a:schemeClr val="lt1"/>
                </a:solidFill>
                <a:latin typeface="Source Sans Pro"/>
                <a:ea typeface="Source Sans Pro"/>
                <a:cs typeface="Source Sans Pro"/>
                <a:sym typeface="Source Sans Pro"/>
              </a:defRPr>
            </a:lvl5pPr>
            <a:lvl6pPr lvl="5" rtl="0" algn="r">
              <a:lnSpc>
                <a:spcPct val="10000"/>
              </a:lnSpc>
              <a:buNone/>
              <a:defRPr b="1" sz="1200">
                <a:solidFill>
                  <a:schemeClr val="lt1"/>
                </a:solidFill>
                <a:latin typeface="Source Sans Pro"/>
                <a:ea typeface="Source Sans Pro"/>
                <a:cs typeface="Source Sans Pro"/>
                <a:sym typeface="Source Sans Pro"/>
              </a:defRPr>
            </a:lvl6pPr>
            <a:lvl7pPr lvl="6" rtl="0" algn="r">
              <a:lnSpc>
                <a:spcPct val="10000"/>
              </a:lnSpc>
              <a:buNone/>
              <a:defRPr b="1" sz="1200">
                <a:solidFill>
                  <a:schemeClr val="lt1"/>
                </a:solidFill>
                <a:latin typeface="Source Sans Pro"/>
                <a:ea typeface="Source Sans Pro"/>
                <a:cs typeface="Source Sans Pro"/>
                <a:sym typeface="Source Sans Pro"/>
              </a:defRPr>
            </a:lvl7pPr>
            <a:lvl8pPr lvl="7" rtl="0" algn="r">
              <a:lnSpc>
                <a:spcPct val="10000"/>
              </a:lnSpc>
              <a:buNone/>
              <a:defRPr b="1" sz="1200">
                <a:solidFill>
                  <a:schemeClr val="lt1"/>
                </a:solidFill>
                <a:latin typeface="Source Sans Pro"/>
                <a:ea typeface="Source Sans Pro"/>
                <a:cs typeface="Source Sans Pro"/>
                <a:sym typeface="Source Sans Pro"/>
              </a:defRPr>
            </a:lvl8pPr>
            <a:lvl9pPr lvl="8" rtl="0" algn="r">
              <a:lnSpc>
                <a:spcPct val="10000"/>
              </a:lnSpc>
              <a:buNone/>
              <a:defRPr b="1" sz="1200">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196" name="Google Shape;2196;p202"/>
          <p:cNvSpPr txBox="1"/>
          <p:nvPr>
            <p:ph idx="1" type="body"/>
          </p:nvPr>
        </p:nvSpPr>
        <p:spPr>
          <a:xfrm>
            <a:off x="7617007"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97" name="Google Shape;2197;p202"/>
          <p:cNvSpPr txBox="1"/>
          <p:nvPr>
            <p:ph idx="2" type="body"/>
          </p:nvPr>
        </p:nvSpPr>
        <p:spPr>
          <a:xfrm>
            <a:off x="11259820"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98" name="Google Shape;2198;p202"/>
          <p:cNvSpPr txBox="1"/>
          <p:nvPr>
            <p:ph idx="3" type="body"/>
          </p:nvPr>
        </p:nvSpPr>
        <p:spPr>
          <a:xfrm>
            <a:off x="14902632"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199" name="Google Shape;2199;p202"/>
          <p:cNvSpPr txBox="1"/>
          <p:nvPr>
            <p:ph idx="4" type="body"/>
          </p:nvPr>
        </p:nvSpPr>
        <p:spPr>
          <a:xfrm>
            <a:off x="7617007"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200" name="Google Shape;2200;p202"/>
          <p:cNvSpPr txBox="1"/>
          <p:nvPr>
            <p:ph idx="5" type="body"/>
          </p:nvPr>
        </p:nvSpPr>
        <p:spPr>
          <a:xfrm>
            <a:off x="11259820"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201" name="Google Shape;2201;p202"/>
          <p:cNvSpPr txBox="1"/>
          <p:nvPr>
            <p:ph idx="6" type="body"/>
          </p:nvPr>
        </p:nvSpPr>
        <p:spPr>
          <a:xfrm>
            <a:off x="14902632"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202" name="Google Shape;2202;p202"/>
          <p:cNvSpPr txBox="1"/>
          <p:nvPr/>
        </p:nvSpPr>
        <p:spPr>
          <a:xfrm>
            <a:off x="11430000" y="9600550"/>
            <a:ext cx="59436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r>
              <a:rPr lang="en" sz="1200">
                <a:solidFill>
                  <a:schemeClr val="lt1"/>
                </a:solidFill>
                <a:latin typeface="Source Sans Pro"/>
                <a:ea typeface="Source Sans Pro"/>
                <a:cs typeface="Source Sans Pro"/>
                <a:sym typeface="Source Sans Pro"/>
              </a:rPr>
              <a:t>Let’s Go!</a:t>
            </a:r>
            <a:endParaRPr sz="1200">
              <a:solidFill>
                <a:schemeClr val="lt1"/>
              </a:solidFill>
              <a:latin typeface="Source Sans Pro"/>
              <a:ea typeface="Source Sans Pro"/>
              <a:cs typeface="Source Sans Pro"/>
              <a:sym typeface="Source Sans Pro"/>
            </a:endParaRPr>
          </a:p>
        </p:txBody>
      </p:sp>
      <p:sp>
        <p:nvSpPr>
          <p:cNvPr id="2203" name="Google Shape;2203;p202"/>
          <p:cNvSpPr/>
          <p:nvPr/>
        </p:nvSpPr>
        <p:spPr>
          <a:xfrm>
            <a:off x="7655055"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04" name="Google Shape;2204;p202"/>
          <p:cNvSpPr/>
          <p:nvPr>
            <p:ph idx="7" type="pic"/>
          </p:nvPr>
        </p:nvSpPr>
        <p:spPr>
          <a:xfrm>
            <a:off x="7508445" y="3053025"/>
            <a:ext cx="3084000" cy="3841800"/>
          </a:xfrm>
          <a:prstGeom prst="rect">
            <a:avLst/>
          </a:prstGeom>
          <a:noFill/>
          <a:ln>
            <a:noFill/>
          </a:ln>
        </p:spPr>
      </p:sp>
      <p:sp>
        <p:nvSpPr>
          <p:cNvPr id="2205" name="Google Shape;2205;p202"/>
          <p:cNvSpPr/>
          <p:nvPr/>
        </p:nvSpPr>
        <p:spPr>
          <a:xfrm>
            <a:off x="11284736"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06" name="Google Shape;2206;p202"/>
          <p:cNvSpPr/>
          <p:nvPr>
            <p:ph idx="8" type="pic"/>
          </p:nvPr>
        </p:nvSpPr>
        <p:spPr>
          <a:xfrm>
            <a:off x="11138126" y="3053025"/>
            <a:ext cx="3084000" cy="3841800"/>
          </a:xfrm>
          <a:prstGeom prst="rect">
            <a:avLst/>
          </a:prstGeom>
          <a:noFill/>
          <a:ln>
            <a:noFill/>
          </a:ln>
        </p:spPr>
      </p:sp>
      <p:sp>
        <p:nvSpPr>
          <p:cNvPr id="2207" name="Google Shape;2207;p202"/>
          <p:cNvSpPr/>
          <p:nvPr/>
        </p:nvSpPr>
        <p:spPr>
          <a:xfrm>
            <a:off x="14914417"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08" name="Google Shape;2208;p202"/>
          <p:cNvSpPr/>
          <p:nvPr>
            <p:ph idx="9" type="pic"/>
          </p:nvPr>
        </p:nvSpPr>
        <p:spPr>
          <a:xfrm>
            <a:off x="14767808" y="3053025"/>
            <a:ext cx="3084000" cy="3841800"/>
          </a:xfrm>
          <a:prstGeom prst="rect">
            <a:avLst/>
          </a:prstGeom>
          <a:noFill/>
          <a:ln>
            <a:noFill/>
          </a:ln>
        </p:spPr>
      </p:sp>
      <p:sp>
        <p:nvSpPr>
          <p:cNvPr id="2209" name="Google Shape;2209;p202"/>
          <p:cNvSpPr txBox="1"/>
          <p:nvPr>
            <p:ph idx="13"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210" name="Google Shape;2210;p202"/>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211" name="Google Shape;2211;p202"/>
          <p:cNvSpPr txBox="1"/>
          <p:nvPr>
            <p:ph idx="14" type="body"/>
          </p:nvPr>
        </p:nvSpPr>
        <p:spPr>
          <a:xfrm>
            <a:off x="3974195"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212" name="Google Shape;2212;p202"/>
          <p:cNvSpPr txBox="1"/>
          <p:nvPr>
            <p:ph idx="15" type="body"/>
          </p:nvPr>
        </p:nvSpPr>
        <p:spPr>
          <a:xfrm>
            <a:off x="3974195"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213" name="Google Shape;2213;p202"/>
          <p:cNvSpPr/>
          <p:nvPr/>
        </p:nvSpPr>
        <p:spPr>
          <a:xfrm>
            <a:off x="4025374"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14" name="Google Shape;2214;p202"/>
          <p:cNvSpPr/>
          <p:nvPr>
            <p:ph idx="16" type="pic"/>
          </p:nvPr>
        </p:nvSpPr>
        <p:spPr>
          <a:xfrm>
            <a:off x="3878764" y="3053025"/>
            <a:ext cx="3084000" cy="3841800"/>
          </a:xfrm>
          <a:prstGeom prst="rect">
            <a:avLst/>
          </a:prstGeom>
          <a:noFill/>
          <a:ln>
            <a:noFill/>
          </a:ln>
        </p:spPr>
      </p:sp>
      <p:sp>
        <p:nvSpPr>
          <p:cNvPr id="2215" name="Google Shape;2215;p202"/>
          <p:cNvSpPr txBox="1"/>
          <p:nvPr>
            <p:ph idx="17" type="body"/>
          </p:nvPr>
        </p:nvSpPr>
        <p:spPr>
          <a:xfrm>
            <a:off x="331383"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2216" name="Google Shape;2216;p202"/>
          <p:cNvSpPr txBox="1"/>
          <p:nvPr>
            <p:ph idx="18" type="body"/>
          </p:nvPr>
        </p:nvSpPr>
        <p:spPr>
          <a:xfrm>
            <a:off x="331383"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2217" name="Google Shape;2217;p202"/>
          <p:cNvSpPr/>
          <p:nvPr/>
        </p:nvSpPr>
        <p:spPr>
          <a:xfrm>
            <a:off x="395692"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18" name="Google Shape;2218;p202"/>
          <p:cNvSpPr/>
          <p:nvPr>
            <p:ph idx="19" type="pic"/>
          </p:nvPr>
        </p:nvSpPr>
        <p:spPr>
          <a:xfrm>
            <a:off x="249083" y="3053025"/>
            <a:ext cx="3084000" cy="3841800"/>
          </a:xfrm>
          <a:prstGeom prst="rect">
            <a:avLst/>
          </a:prstGeom>
          <a:noFill/>
          <a:ln>
            <a:noFill/>
          </a:ln>
        </p:spPr>
      </p:sp>
      <p:sp>
        <p:nvSpPr>
          <p:cNvPr id="2219" name="Google Shape;2219;p202"/>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light_purple">
  <p:cSld name="CUSTOM_1_1_1">
    <p:bg>
      <p:bgPr>
        <a:solidFill>
          <a:schemeClr val="lt1"/>
        </a:solidFill>
      </p:bgPr>
    </p:bg>
    <p:spTree>
      <p:nvGrpSpPr>
        <p:cNvPr id="2220" name="Shape 2220"/>
        <p:cNvGrpSpPr/>
        <p:nvPr/>
      </p:nvGrpSpPr>
      <p:grpSpPr>
        <a:xfrm>
          <a:off x="0" y="0"/>
          <a:ext cx="0" cy="0"/>
          <a:chOff x="0" y="0"/>
          <a:chExt cx="0" cy="0"/>
        </a:xfrm>
      </p:grpSpPr>
      <p:sp>
        <p:nvSpPr>
          <p:cNvPr id="2221" name="Google Shape;2221;p203"/>
          <p:cNvSpPr/>
          <p:nvPr/>
        </p:nvSpPr>
        <p:spPr>
          <a:xfrm>
            <a:off x="6633900" y="2514600"/>
            <a:ext cx="5020200" cy="5257800"/>
          </a:xfrm>
          <a:prstGeom prst="rect">
            <a:avLst/>
          </a:prstGeom>
          <a:solidFill>
            <a:srgbClr val="9349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22" name="Google Shape;2222;p203"/>
          <p:cNvSpPr/>
          <p:nvPr/>
        </p:nvSpPr>
        <p:spPr>
          <a:xfrm>
            <a:off x="11430000" y="7543800"/>
            <a:ext cx="448200" cy="4572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23" name="Google Shape;2223;p203"/>
          <p:cNvSpPr/>
          <p:nvPr/>
        </p:nvSpPr>
        <p:spPr>
          <a:xfrm>
            <a:off x="11205900" y="7315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24" name="Google Shape;2224;p203"/>
          <p:cNvSpPr txBox="1"/>
          <p:nvPr>
            <p:ph type="ctrTitle"/>
          </p:nvPr>
        </p:nvSpPr>
        <p:spPr>
          <a:xfrm>
            <a:off x="7082100" y="2857125"/>
            <a:ext cx="3777600" cy="34860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2pPr>
            <a:lvl3pPr lvl="2"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3pPr>
            <a:lvl4pPr lvl="3"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4pPr>
            <a:lvl5pPr lvl="4"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5pPr>
            <a:lvl6pPr lvl="5"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6pPr>
            <a:lvl7pPr lvl="6"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7pPr>
            <a:lvl8pPr lvl="7"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8pPr>
            <a:lvl9pPr lvl="8"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9pPr>
          </a:lstStyle>
          <a:p/>
        </p:txBody>
      </p:sp>
      <p:sp>
        <p:nvSpPr>
          <p:cNvPr id="2225" name="Google Shape;2225;p20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226" name="Google Shape;2226;p203"/>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light_magenta">
  <p:cSld name="CUSTOM_1_1_1_1">
    <p:bg>
      <p:bgPr>
        <a:solidFill>
          <a:schemeClr val="lt1"/>
        </a:solidFill>
      </p:bgPr>
    </p:bg>
    <p:spTree>
      <p:nvGrpSpPr>
        <p:cNvPr id="2227" name="Shape 2227"/>
        <p:cNvGrpSpPr/>
        <p:nvPr/>
      </p:nvGrpSpPr>
      <p:grpSpPr>
        <a:xfrm>
          <a:off x="0" y="0"/>
          <a:ext cx="0" cy="0"/>
          <a:chOff x="0" y="0"/>
          <a:chExt cx="0" cy="0"/>
        </a:xfrm>
      </p:grpSpPr>
      <p:sp>
        <p:nvSpPr>
          <p:cNvPr id="2228" name="Google Shape;2228;p204"/>
          <p:cNvSpPr/>
          <p:nvPr/>
        </p:nvSpPr>
        <p:spPr>
          <a:xfrm>
            <a:off x="6633900" y="2514600"/>
            <a:ext cx="5020200" cy="5257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29" name="Google Shape;2229;p204"/>
          <p:cNvSpPr/>
          <p:nvPr/>
        </p:nvSpPr>
        <p:spPr>
          <a:xfrm>
            <a:off x="11430000" y="7543800"/>
            <a:ext cx="448200" cy="4572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30" name="Google Shape;2230;p204"/>
          <p:cNvSpPr/>
          <p:nvPr/>
        </p:nvSpPr>
        <p:spPr>
          <a:xfrm>
            <a:off x="11205900" y="7315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31" name="Google Shape;2231;p204"/>
          <p:cNvSpPr txBox="1"/>
          <p:nvPr>
            <p:ph type="ctrTitle"/>
          </p:nvPr>
        </p:nvSpPr>
        <p:spPr>
          <a:xfrm>
            <a:off x="7082100" y="2857125"/>
            <a:ext cx="3777600" cy="34860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2pPr>
            <a:lvl3pPr lvl="2"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3pPr>
            <a:lvl4pPr lvl="3"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4pPr>
            <a:lvl5pPr lvl="4"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5pPr>
            <a:lvl6pPr lvl="5"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6pPr>
            <a:lvl7pPr lvl="6"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7pPr>
            <a:lvl8pPr lvl="7"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8pPr>
            <a:lvl9pPr lvl="8"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9pPr>
          </a:lstStyle>
          <a:p/>
        </p:txBody>
      </p:sp>
      <p:sp>
        <p:nvSpPr>
          <p:cNvPr id="2232" name="Google Shape;2232;p20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233" name="Google Shape;2233;p204"/>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pography &amp; Colours">
  <p:cSld name="CUSTOM_6">
    <p:bg>
      <p:bgPr>
        <a:solidFill>
          <a:schemeClr val="dk2"/>
        </a:solidFill>
      </p:bgPr>
    </p:bg>
    <p:spTree>
      <p:nvGrpSpPr>
        <p:cNvPr id="18" name="Shape 18"/>
        <p:cNvGrpSpPr/>
        <p:nvPr/>
      </p:nvGrpSpPr>
      <p:grpSpPr>
        <a:xfrm>
          <a:off x="0" y="0"/>
          <a:ext cx="0" cy="0"/>
          <a:chOff x="0" y="0"/>
          <a:chExt cx="0" cy="0"/>
        </a:xfrm>
      </p:grpSpPr>
      <p:sp>
        <p:nvSpPr>
          <p:cNvPr id="19" name="Google Shape;19;p3"/>
          <p:cNvSpPr/>
          <p:nvPr/>
        </p:nvSpPr>
        <p:spPr>
          <a:xfrm>
            <a:off x="0" y="75"/>
            <a:ext cx="9179700" cy="102870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 name="Google Shape;20;p3"/>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1" name="Google Shape;21;p3"/>
          <p:cNvSpPr txBox="1"/>
          <p:nvPr/>
        </p:nvSpPr>
        <p:spPr>
          <a:xfrm>
            <a:off x="17008440" y="9495887"/>
            <a:ext cx="730800" cy="547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600">
                <a:solidFill>
                  <a:srgbClr val="000000"/>
                </a:solidFill>
                <a:latin typeface="Source Sans Pro"/>
                <a:ea typeface="Source Sans Pro"/>
                <a:cs typeface="Source Sans Pro"/>
                <a:sym typeface="Source Sans Pro"/>
              </a:rPr>
              <a:t>‹#›</a:t>
            </a:fld>
            <a:endParaRPr sz="1600">
              <a:solidFill>
                <a:srgbClr val="000000"/>
              </a:solidFill>
              <a:latin typeface="Source Sans Pro"/>
              <a:ea typeface="Source Sans Pro"/>
              <a:cs typeface="Source Sans Pro"/>
              <a:sym typeface="Source Sans Pro"/>
            </a:endParaRPr>
          </a:p>
        </p:txBody>
      </p:sp>
      <p:sp>
        <p:nvSpPr>
          <p:cNvPr id="22" name="Google Shape;22;p3"/>
          <p:cNvSpPr txBox="1"/>
          <p:nvPr/>
        </p:nvSpPr>
        <p:spPr>
          <a:xfrm>
            <a:off x="685800" y="914400"/>
            <a:ext cx="8493900" cy="961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5600">
                <a:latin typeface="Source Sans Pro"/>
                <a:ea typeface="Source Sans Pro"/>
                <a:cs typeface="Source Sans Pro"/>
                <a:sym typeface="Source Sans Pro"/>
              </a:rPr>
              <a:t>Typography &amp; Colours</a:t>
            </a:r>
            <a:endParaRPr sz="5600">
              <a:latin typeface="Source Sans Pro"/>
              <a:ea typeface="Source Sans Pro"/>
              <a:cs typeface="Source Sans Pro"/>
              <a:sym typeface="Source Sans Pro"/>
            </a:endParaRPr>
          </a:p>
        </p:txBody>
      </p:sp>
      <p:sp>
        <p:nvSpPr>
          <p:cNvPr id="23" name="Google Shape;23;p3"/>
          <p:cNvSpPr txBox="1"/>
          <p:nvPr/>
        </p:nvSpPr>
        <p:spPr>
          <a:xfrm>
            <a:off x="10135708" y="1118488"/>
            <a:ext cx="1999200" cy="4748100"/>
          </a:xfrm>
          <a:prstGeom prst="rect">
            <a:avLst/>
          </a:prstGeom>
          <a:solidFill>
            <a:srgbClr val="9349F3"/>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endParaRPr sz="2400">
              <a:solidFill>
                <a:srgbClr val="FFFFFF"/>
              </a:solidFill>
              <a:latin typeface="Source Sans Pro"/>
              <a:ea typeface="Source Sans Pro"/>
              <a:cs typeface="Source Sans Pro"/>
              <a:sym typeface="Source Sans Pro"/>
            </a:endParaRPr>
          </a:p>
        </p:txBody>
      </p:sp>
      <p:sp>
        <p:nvSpPr>
          <p:cNvPr id="24" name="Google Shape;24;p3"/>
          <p:cNvSpPr txBox="1"/>
          <p:nvPr/>
        </p:nvSpPr>
        <p:spPr>
          <a:xfrm>
            <a:off x="12120686" y="1118523"/>
            <a:ext cx="2017500" cy="4748100"/>
          </a:xfrm>
          <a:prstGeom prst="rect">
            <a:avLst/>
          </a:prstGeom>
          <a:solidFill>
            <a:srgbClr val="E5166B"/>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endParaRPr sz="2400">
              <a:solidFill>
                <a:srgbClr val="FFFFFF"/>
              </a:solidFill>
              <a:latin typeface="Source Sans Pro"/>
              <a:ea typeface="Source Sans Pro"/>
              <a:cs typeface="Source Sans Pro"/>
              <a:sym typeface="Source Sans Pro"/>
            </a:endParaRPr>
          </a:p>
        </p:txBody>
      </p:sp>
      <p:sp>
        <p:nvSpPr>
          <p:cNvPr id="25" name="Google Shape;25;p3"/>
          <p:cNvSpPr/>
          <p:nvPr/>
        </p:nvSpPr>
        <p:spPr>
          <a:xfrm>
            <a:off x="14137932" y="1110076"/>
            <a:ext cx="1583400" cy="4748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15758450" y="1110075"/>
            <a:ext cx="1583400" cy="3717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a:off x="10121325" y="4917090"/>
            <a:ext cx="7220700" cy="1470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txBox="1"/>
          <p:nvPr/>
        </p:nvSpPr>
        <p:spPr>
          <a:xfrm>
            <a:off x="10367050" y="1612350"/>
            <a:ext cx="4628700" cy="72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FFFFFF"/>
                </a:solidFill>
                <a:latin typeface="Source Sans Pro"/>
                <a:ea typeface="Source Sans Pro"/>
                <a:cs typeface="Source Sans Pro"/>
                <a:sym typeface="Source Sans Pro"/>
              </a:rPr>
              <a:t>Hex Colour Values (for screens)</a:t>
            </a:r>
            <a:endParaRPr sz="2000">
              <a:solidFill>
                <a:srgbClr val="FFFFFF"/>
              </a:solidFill>
              <a:latin typeface="Source Sans Pro"/>
              <a:ea typeface="Source Sans Pro"/>
              <a:cs typeface="Source Sans Pro"/>
              <a:sym typeface="Source Sans Pro"/>
            </a:endParaRPr>
          </a:p>
          <a:p>
            <a:pPr indent="0" lvl="0" marL="0" rtl="0" algn="ctr">
              <a:spcBef>
                <a:spcPts val="0"/>
              </a:spcBef>
              <a:spcAft>
                <a:spcPts val="0"/>
              </a:spcAft>
              <a:buNone/>
            </a:pPr>
            <a:r>
              <a:t/>
            </a:r>
            <a:endParaRPr sz="1800">
              <a:solidFill>
                <a:srgbClr val="FFFFFF"/>
              </a:solidFill>
              <a:latin typeface="Source Sans Pro"/>
              <a:ea typeface="Source Sans Pro"/>
              <a:cs typeface="Source Sans Pro"/>
              <a:sym typeface="Source Sans Pro"/>
            </a:endParaRPr>
          </a:p>
        </p:txBody>
      </p:sp>
      <p:sp>
        <p:nvSpPr>
          <p:cNvPr id="29" name="Google Shape;29;p3"/>
          <p:cNvSpPr/>
          <p:nvPr/>
        </p:nvSpPr>
        <p:spPr>
          <a:xfrm rot="5400000">
            <a:off x="12535040" y="3813227"/>
            <a:ext cx="598200" cy="1801500"/>
          </a:xfrm>
          <a:prstGeom prst="rect">
            <a:avLst/>
          </a:prstGeom>
          <a:solidFill>
            <a:srgbClr val="2D11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rot="5400000">
            <a:off x="16156176" y="3822533"/>
            <a:ext cx="598200" cy="1782900"/>
          </a:xfrm>
          <a:prstGeom prst="rect">
            <a:avLst/>
          </a:prstGeom>
          <a:solidFill>
            <a:srgbClr val="C59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rot="5400000">
            <a:off x="14354316" y="3799577"/>
            <a:ext cx="598200" cy="1828800"/>
          </a:xfrm>
          <a:prstGeom prst="rect">
            <a:avLst/>
          </a:prstGeom>
          <a:solidFill>
            <a:srgbClr val="BBFC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10737419" y="3813227"/>
            <a:ext cx="598200" cy="1801500"/>
          </a:xfrm>
          <a:prstGeom prst="rect">
            <a:avLst/>
          </a:prstGeom>
          <a:solidFill>
            <a:srgbClr val="6820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3"/>
          <p:cNvPicPr preferRelativeResize="0"/>
          <p:nvPr/>
        </p:nvPicPr>
        <p:blipFill rotWithShape="1">
          <a:blip r:embed="rId3">
            <a:alphaModFix/>
          </a:blip>
          <a:srcRect b="1034" l="0" r="1545" t="1337"/>
          <a:stretch/>
        </p:blipFill>
        <p:spPr>
          <a:xfrm>
            <a:off x="10214650" y="7139550"/>
            <a:ext cx="4473200" cy="2412675"/>
          </a:xfrm>
          <a:prstGeom prst="rect">
            <a:avLst/>
          </a:prstGeom>
          <a:noFill/>
          <a:ln cap="flat" cmpd="sng" w="9525">
            <a:solidFill>
              <a:srgbClr val="000000"/>
            </a:solidFill>
            <a:prstDash val="solid"/>
            <a:round/>
            <a:headEnd len="sm" w="sm" type="none"/>
            <a:tailEnd len="sm" w="sm" type="none"/>
          </a:ln>
          <a:effectLst>
            <a:outerShdw rotWithShape="0" algn="bl" dir="3360000" dist="133350">
              <a:srgbClr val="000000">
                <a:alpha val="71000"/>
              </a:srgbClr>
            </a:outerShdw>
          </a:effectLst>
        </p:spPr>
      </p:pic>
      <p:sp>
        <p:nvSpPr>
          <p:cNvPr id="34" name="Google Shape;34;p3"/>
          <p:cNvSpPr/>
          <p:nvPr/>
        </p:nvSpPr>
        <p:spPr>
          <a:xfrm>
            <a:off x="14138175" y="6833325"/>
            <a:ext cx="3208500" cy="1773900"/>
          </a:xfrm>
          <a:prstGeom prst="wedgeRectCallout">
            <a:avLst>
              <a:gd fmla="val -63491" name="adj1"/>
              <a:gd fmla="val 46162" name="adj2"/>
            </a:avLst>
          </a:prstGeom>
          <a:solidFill>
            <a:schemeClr val="dk1"/>
          </a:solidFill>
          <a:ln>
            <a:noFill/>
          </a:ln>
        </p:spPr>
        <p:txBody>
          <a:bodyPr anchorCtr="0" anchor="ctr" bIns="91425" lIns="274300" spcFirstLastPara="1" rIns="274300" wrap="square" tIns="91425">
            <a:noAutofit/>
          </a:bodyPr>
          <a:lstStyle/>
          <a:p>
            <a:pPr indent="0" lvl="0" marL="0" rtl="0" algn="l">
              <a:lnSpc>
                <a:spcPct val="115000"/>
              </a:lnSpc>
              <a:spcBef>
                <a:spcPts val="0"/>
              </a:spcBef>
              <a:spcAft>
                <a:spcPts val="0"/>
              </a:spcAft>
              <a:buClr>
                <a:srgbClr val="000000"/>
              </a:buClr>
              <a:buSzPts val="1100"/>
              <a:buFont typeface="Arial"/>
              <a:buNone/>
            </a:pPr>
            <a:r>
              <a:rPr b="1" lang="en" sz="1800">
                <a:solidFill>
                  <a:srgbClr val="FFFFFF"/>
                </a:solidFill>
                <a:latin typeface="Source Sans Pro"/>
                <a:ea typeface="Source Sans Pro"/>
                <a:cs typeface="Source Sans Pro"/>
                <a:sym typeface="Source Sans Pro"/>
              </a:rPr>
              <a:t>Here is where you can find our colour  palette, under Fill Colour , Paired down Template</a:t>
            </a:r>
            <a:endParaRPr sz="18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_Gradient">
  <p:cSld name="BLANK_3_1_3_2_1_1_1">
    <p:bg>
      <p:bgPr>
        <a:solidFill>
          <a:schemeClr val="lt1"/>
        </a:solidFill>
      </p:bgPr>
    </p:bg>
    <p:spTree>
      <p:nvGrpSpPr>
        <p:cNvPr id="293" name="Shape 293"/>
        <p:cNvGrpSpPr/>
        <p:nvPr/>
      </p:nvGrpSpPr>
      <p:grpSpPr>
        <a:xfrm>
          <a:off x="0" y="0"/>
          <a:ext cx="0" cy="0"/>
          <a:chOff x="0" y="0"/>
          <a:chExt cx="0" cy="0"/>
        </a:xfrm>
      </p:grpSpPr>
      <p:sp>
        <p:nvSpPr>
          <p:cNvPr id="294" name="Google Shape;294;p21"/>
          <p:cNvSpPr/>
          <p:nvPr/>
        </p:nvSpPr>
        <p:spPr>
          <a:xfrm>
            <a:off x="228600" y="228600"/>
            <a:ext cx="17830800" cy="9829800"/>
          </a:xfrm>
          <a:prstGeom prst="rect">
            <a:avLst/>
          </a:prstGeom>
          <a:gradFill>
            <a:gsLst>
              <a:gs pos="0">
                <a:srgbClr val="9349F3"/>
              </a:gs>
              <a:gs pos="100000">
                <a:srgbClr val="E5166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535"/>
              </a:solidFill>
            </a:endParaRPr>
          </a:p>
        </p:txBody>
      </p:sp>
      <p:sp>
        <p:nvSpPr>
          <p:cNvPr id="295" name="Google Shape;295;p21"/>
          <p:cNvSpPr/>
          <p:nvPr/>
        </p:nvSpPr>
        <p:spPr>
          <a:xfrm>
            <a:off x="17830800" y="0"/>
            <a:ext cx="448200" cy="45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1"/>
          <p:cNvSpPr/>
          <p:nvPr/>
        </p:nvSpPr>
        <p:spPr>
          <a:xfrm>
            <a:off x="17602200" y="457200"/>
            <a:ext cx="224100" cy="228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7" name="Google Shape;297;p21"/>
          <p:cNvPicPr preferRelativeResize="0"/>
          <p:nvPr/>
        </p:nvPicPr>
        <p:blipFill>
          <a:blip r:embed="rId2">
            <a:alphaModFix/>
          </a:blip>
          <a:stretch>
            <a:fillRect/>
          </a:stretch>
        </p:blipFill>
        <p:spPr>
          <a:xfrm>
            <a:off x="457200" y="9709762"/>
            <a:ext cx="882025" cy="120038"/>
          </a:xfrm>
          <a:prstGeom prst="rect">
            <a:avLst/>
          </a:prstGeom>
          <a:noFill/>
          <a:ln>
            <a:noFill/>
          </a:ln>
        </p:spPr>
      </p:pic>
      <p:sp>
        <p:nvSpPr>
          <p:cNvPr id="298" name="Google Shape;298;p2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99" name="Google Shape;299;p21"/>
          <p:cNvSpPr txBox="1"/>
          <p:nvPr>
            <p:ph type="title"/>
          </p:nvPr>
        </p:nvSpPr>
        <p:spPr>
          <a:xfrm>
            <a:off x="1782750" y="914400"/>
            <a:ext cx="14722500" cy="8581500"/>
          </a:xfrm>
          <a:prstGeom prst="rect">
            <a:avLst/>
          </a:prstGeom>
        </p:spPr>
        <p:txBody>
          <a:bodyPr anchorCtr="0" anchor="ctr" bIns="0" lIns="0" spcFirstLastPara="1" rIns="0" wrap="square" tIns="0">
            <a:noAutofit/>
          </a:bodyPr>
          <a:lstStyle>
            <a:lvl1pPr lvl="0" rtl="0">
              <a:spcBef>
                <a:spcPts val="0"/>
              </a:spcBef>
              <a:spcAft>
                <a:spcPts val="0"/>
              </a:spcAft>
              <a:buSzPts val="7200"/>
              <a:buNone/>
              <a:defRPr/>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light_gradient">
  <p:cSld name="CUSTOM_1_1_1_1_2">
    <p:bg>
      <p:bgPr>
        <a:solidFill>
          <a:schemeClr val="lt1"/>
        </a:solidFill>
      </p:bgPr>
    </p:bg>
    <p:spTree>
      <p:nvGrpSpPr>
        <p:cNvPr id="2234" name="Shape 2234"/>
        <p:cNvGrpSpPr/>
        <p:nvPr/>
      </p:nvGrpSpPr>
      <p:grpSpPr>
        <a:xfrm>
          <a:off x="0" y="0"/>
          <a:ext cx="0" cy="0"/>
          <a:chOff x="0" y="0"/>
          <a:chExt cx="0" cy="0"/>
        </a:xfrm>
      </p:grpSpPr>
      <p:sp>
        <p:nvSpPr>
          <p:cNvPr id="2235" name="Google Shape;2235;p205"/>
          <p:cNvSpPr/>
          <p:nvPr/>
        </p:nvSpPr>
        <p:spPr>
          <a:xfrm>
            <a:off x="6633900" y="2514600"/>
            <a:ext cx="5020200" cy="5257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36" name="Google Shape;2236;p205"/>
          <p:cNvSpPr/>
          <p:nvPr/>
        </p:nvSpPr>
        <p:spPr>
          <a:xfrm>
            <a:off x="11430000" y="7543800"/>
            <a:ext cx="448200" cy="4572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37" name="Google Shape;2237;p205"/>
          <p:cNvSpPr/>
          <p:nvPr/>
        </p:nvSpPr>
        <p:spPr>
          <a:xfrm>
            <a:off x="11205900" y="7315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38" name="Google Shape;2238;p205"/>
          <p:cNvSpPr txBox="1"/>
          <p:nvPr>
            <p:ph type="ctrTitle"/>
          </p:nvPr>
        </p:nvSpPr>
        <p:spPr>
          <a:xfrm>
            <a:off x="7082100" y="2857125"/>
            <a:ext cx="3777600" cy="3486000"/>
          </a:xfrm>
          <a:prstGeom prst="rect">
            <a:avLst/>
          </a:prstGeom>
          <a:noFill/>
          <a:ln>
            <a:noFill/>
          </a:ln>
        </p:spPr>
        <p:txBody>
          <a:bodyPr anchorCtr="0" anchor="ctr" bIns="0" lIns="0" spcFirstLastPara="1" rIns="0" wrap="square" tIns="0">
            <a:noAutofit/>
          </a:bodyPr>
          <a:lstStyle>
            <a:lvl1pPr lvl="0" rtl="0">
              <a:lnSpc>
                <a:spcPct val="10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2pPr>
            <a:lvl3pPr lvl="2"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3pPr>
            <a:lvl4pPr lvl="3"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4pPr>
            <a:lvl5pPr lvl="4"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5pPr>
            <a:lvl6pPr lvl="5"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6pPr>
            <a:lvl7pPr lvl="6"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7pPr>
            <a:lvl8pPr lvl="7"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8pPr>
            <a:lvl9pPr lvl="8"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9pPr>
          </a:lstStyle>
          <a:p/>
        </p:txBody>
      </p:sp>
      <p:sp>
        <p:nvSpPr>
          <p:cNvPr id="2239" name="Google Shape;2239;p20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240" name="Google Shape;2240;p205"/>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headline">
  <p:cSld name="BLANK_3_2">
    <p:bg>
      <p:bgPr>
        <a:noFill/>
      </p:bgPr>
    </p:bg>
    <p:spTree>
      <p:nvGrpSpPr>
        <p:cNvPr id="2241" name="Shape 2241"/>
        <p:cNvGrpSpPr/>
        <p:nvPr/>
      </p:nvGrpSpPr>
      <p:grpSpPr>
        <a:xfrm>
          <a:off x="0" y="0"/>
          <a:ext cx="0" cy="0"/>
          <a:chOff x="0" y="0"/>
          <a:chExt cx="0" cy="0"/>
        </a:xfrm>
      </p:grpSpPr>
      <p:sp>
        <p:nvSpPr>
          <p:cNvPr id="2242" name="Google Shape;2242;p20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243" name="Google Shape;2243;p206"/>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244" name="Google Shape;2244;p206"/>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eding Image and Dark Heading">
  <p:cSld name="BLANK_3_2_3">
    <p:bg>
      <p:bgPr>
        <a:noFill/>
      </p:bgPr>
    </p:bg>
    <p:spTree>
      <p:nvGrpSpPr>
        <p:cNvPr id="2245" name="Shape 2245"/>
        <p:cNvGrpSpPr/>
        <p:nvPr/>
      </p:nvGrpSpPr>
      <p:grpSpPr>
        <a:xfrm>
          <a:off x="0" y="0"/>
          <a:ext cx="0" cy="0"/>
          <a:chOff x="0" y="0"/>
          <a:chExt cx="0" cy="0"/>
        </a:xfrm>
      </p:grpSpPr>
      <p:sp>
        <p:nvSpPr>
          <p:cNvPr id="2246" name="Google Shape;2246;p207"/>
          <p:cNvSpPr/>
          <p:nvPr>
            <p:ph idx="2" type="pic"/>
          </p:nvPr>
        </p:nvSpPr>
        <p:spPr>
          <a:xfrm>
            <a:off x="0" y="2333900"/>
            <a:ext cx="18288000" cy="7953000"/>
          </a:xfrm>
          <a:prstGeom prst="rect">
            <a:avLst/>
          </a:prstGeom>
          <a:noFill/>
          <a:ln>
            <a:noFill/>
          </a:ln>
        </p:spPr>
      </p:sp>
      <p:sp>
        <p:nvSpPr>
          <p:cNvPr id="2247" name="Google Shape;2247;p207"/>
          <p:cNvSpPr/>
          <p:nvPr/>
        </p:nvSpPr>
        <p:spPr>
          <a:xfrm>
            <a:off x="0" y="0"/>
            <a:ext cx="18288000" cy="23094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48" name="Google Shape;2248;p207"/>
          <p:cNvSpPr txBox="1"/>
          <p:nvPr>
            <p:ph type="title"/>
          </p:nvPr>
        </p:nvSpPr>
        <p:spPr>
          <a:xfrm>
            <a:off x="685800" y="914400"/>
            <a:ext cx="9834600" cy="12300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lt1"/>
              </a:buClr>
              <a:buSzPts val="5600"/>
              <a:buNone/>
              <a:defRPr sz="5600">
                <a:solidFill>
                  <a:schemeClr val="lt1"/>
                </a:solidFill>
              </a:defRPr>
            </a:lvl1pPr>
            <a:lvl2pPr lvl="1"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2pPr>
            <a:lvl3pPr lvl="2"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3pPr>
            <a:lvl4pPr lvl="3"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4pPr>
            <a:lvl5pPr lvl="4"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5pPr>
            <a:lvl6pPr lvl="5"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6pPr>
            <a:lvl7pPr lvl="6"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7pPr>
            <a:lvl8pPr lvl="7"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8pPr>
            <a:lvl9pPr lvl="8"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9pPr>
          </a:lstStyle>
          <a:p/>
        </p:txBody>
      </p:sp>
      <p:sp>
        <p:nvSpPr>
          <p:cNvPr id="2249" name="Google Shape;2249;p207"/>
          <p:cNvSpPr txBox="1"/>
          <p:nvPr>
            <p:ph idx="1" type="subTitle"/>
          </p:nvPr>
        </p:nvSpPr>
        <p:spPr>
          <a:xfrm>
            <a:off x="457200" y="470625"/>
            <a:ext cx="5601000" cy="228600"/>
          </a:xfrm>
          <a:prstGeom prst="rect">
            <a:avLst/>
          </a:prstGeom>
          <a:noFill/>
          <a:ln>
            <a:noFill/>
          </a:ln>
        </p:spPr>
        <p:txBody>
          <a:bodyPr anchorCtr="0" anchor="t" bIns="91450" lIns="91450" spcFirstLastPara="1" rIns="91450" wrap="square" tIns="91450">
            <a:noAutofit/>
          </a:bodyPr>
          <a:lstStyle>
            <a:lvl1pPr lvl="0" rtl="0">
              <a:lnSpc>
                <a:spcPct val="6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250" name="Google Shape;2250;p207"/>
          <p:cNvSpPr txBox="1"/>
          <p:nvPr>
            <p:ph idx="3" type="body"/>
          </p:nvPr>
        </p:nvSpPr>
        <p:spPr>
          <a:xfrm>
            <a:off x="1628100" y="7281150"/>
            <a:ext cx="5230200" cy="2548800"/>
          </a:xfrm>
          <a:prstGeom prst="rect">
            <a:avLst/>
          </a:prstGeom>
          <a:solidFill>
            <a:schemeClr val="lt1"/>
          </a:solidFill>
          <a:ln>
            <a:noFill/>
          </a:ln>
        </p:spPr>
        <p:txBody>
          <a:bodyPr anchorCtr="0" anchor="t" bIns="274300" lIns="274300" spcFirstLastPara="1" rIns="274300" wrap="square" tIns="274300">
            <a:noAutofit/>
          </a:bodyPr>
          <a:lstStyle>
            <a:lvl1pPr indent="-317500" lvl="0" marL="457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1pPr>
            <a:lvl2pPr indent="-317500" lvl="1" marL="914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2pPr>
            <a:lvl3pPr indent="-317500" lvl="2" marL="1371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3pPr>
            <a:lvl4pPr indent="-317500" lvl="3" marL="1828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4pPr>
            <a:lvl5pPr indent="-317500" lvl="4" marL="22860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5pPr>
            <a:lvl6pPr indent="-317500" lvl="5" marL="2743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6pPr>
            <a:lvl7pPr indent="-317500" lvl="6" marL="3200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7pPr>
            <a:lvl8pPr indent="-317500" lvl="7" marL="3657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8pPr>
            <a:lvl9pPr indent="-317500" lvl="8" marL="4114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9pPr>
          </a:lstStyle>
          <a:p/>
        </p:txBody>
      </p:sp>
      <p:sp>
        <p:nvSpPr>
          <p:cNvPr id="2251" name="Google Shape;2251;p20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252" name="Google Shape;2252;p207"/>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lumn x2 with Images">
  <p:cSld name="BLANK_3_2_2_1_1_1">
    <p:bg>
      <p:bgPr>
        <a:noFill/>
      </p:bgPr>
    </p:bg>
    <p:spTree>
      <p:nvGrpSpPr>
        <p:cNvPr id="2253" name="Shape 2253"/>
        <p:cNvGrpSpPr/>
        <p:nvPr/>
      </p:nvGrpSpPr>
      <p:grpSpPr>
        <a:xfrm>
          <a:off x="0" y="0"/>
          <a:ext cx="0" cy="0"/>
          <a:chOff x="0" y="0"/>
          <a:chExt cx="0" cy="0"/>
        </a:xfrm>
      </p:grpSpPr>
      <p:sp>
        <p:nvSpPr>
          <p:cNvPr id="2254" name="Google Shape;2254;p208"/>
          <p:cNvSpPr txBox="1"/>
          <p:nvPr>
            <p:ph idx="1" type="body"/>
          </p:nvPr>
        </p:nvSpPr>
        <p:spPr>
          <a:xfrm>
            <a:off x="699625" y="7809825"/>
            <a:ext cx="7772400" cy="1337400"/>
          </a:xfrm>
          <a:prstGeom prst="rect">
            <a:avLst/>
          </a:prstGeom>
          <a:noFill/>
          <a:ln>
            <a:noFill/>
          </a:ln>
        </p:spPr>
        <p:txBody>
          <a:bodyPr anchorCtr="0" anchor="t" bIns="91450" lIns="91450" spcFirstLastPara="1" rIns="91450" wrap="square" tIns="91450">
            <a:noAutofit/>
          </a:bodyPr>
          <a:lstStyle>
            <a:lvl1pPr indent="-381000" lvl="0" marL="4572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1pPr>
            <a:lvl2pPr indent="-381000" lvl="1" marL="9144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2pPr>
            <a:lvl3pPr indent="-381000" lvl="2" marL="13716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3pPr>
            <a:lvl4pPr indent="-381000" lvl="3" marL="18288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4pPr>
            <a:lvl5pPr indent="-381000" lvl="4" marL="22860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5pPr>
            <a:lvl6pPr indent="-381000" lvl="5" marL="27432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6pPr>
            <a:lvl7pPr indent="-381000" lvl="6" marL="32004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7pPr>
            <a:lvl8pPr indent="-381000" lvl="7" marL="36576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8pPr>
            <a:lvl9pPr indent="-381000" lvl="8" marL="4114800" rtl="0">
              <a:lnSpc>
                <a:spcPct val="110000"/>
              </a:lnSpc>
              <a:spcBef>
                <a:spcPts val="0"/>
              </a:spcBef>
              <a:spcAft>
                <a:spcPts val="0"/>
              </a:spcAft>
              <a:buSzPts val="2400"/>
              <a:buChar char="■"/>
              <a:defRPr sz="2400"/>
            </a:lvl9pPr>
          </a:lstStyle>
          <a:p/>
        </p:txBody>
      </p:sp>
      <p:sp>
        <p:nvSpPr>
          <p:cNvPr id="2255" name="Google Shape;2255;p208"/>
          <p:cNvSpPr txBox="1"/>
          <p:nvPr>
            <p:ph idx="2" type="body"/>
          </p:nvPr>
        </p:nvSpPr>
        <p:spPr>
          <a:xfrm>
            <a:off x="9143975" y="7809825"/>
            <a:ext cx="7772400" cy="1337400"/>
          </a:xfrm>
          <a:prstGeom prst="rect">
            <a:avLst/>
          </a:prstGeom>
          <a:noFill/>
          <a:ln>
            <a:noFill/>
          </a:ln>
        </p:spPr>
        <p:txBody>
          <a:bodyPr anchorCtr="0" anchor="t" bIns="91450" lIns="91450" spcFirstLastPara="1" rIns="91450" wrap="square" tIns="91450">
            <a:noAutofit/>
          </a:bodyPr>
          <a:lstStyle>
            <a:lvl1pPr indent="-381000" lvl="0" marL="4572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1pPr>
            <a:lvl2pPr indent="-381000" lvl="1" marL="9144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2pPr>
            <a:lvl3pPr indent="-381000" lvl="2" marL="13716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3pPr>
            <a:lvl4pPr indent="-381000" lvl="3" marL="18288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4pPr>
            <a:lvl5pPr indent="-381000" lvl="4" marL="22860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5pPr>
            <a:lvl6pPr indent="-381000" lvl="5" marL="27432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6pPr>
            <a:lvl7pPr indent="-381000" lvl="6" marL="32004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7pPr>
            <a:lvl8pPr indent="-381000" lvl="7" marL="36576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8pPr>
            <a:lvl9pPr indent="-381000" lvl="8" marL="41148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9pPr>
          </a:lstStyle>
          <a:p/>
        </p:txBody>
      </p:sp>
      <p:sp>
        <p:nvSpPr>
          <p:cNvPr id="2256" name="Google Shape;2256;p208"/>
          <p:cNvSpPr/>
          <p:nvPr>
            <p:ph idx="3" type="pic"/>
          </p:nvPr>
        </p:nvSpPr>
        <p:spPr>
          <a:xfrm>
            <a:off x="715900" y="2489375"/>
            <a:ext cx="7772400" cy="5091000"/>
          </a:xfrm>
          <a:prstGeom prst="rect">
            <a:avLst/>
          </a:prstGeom>
          <a:noFill/>
          <a:ln>
            <a:noFill/>
          </a:ln>
        </p:spPr>
      </p:sp>
      <p:sp>
        <p:nvSpPr>
          <p:cNvPr id="2257" name="Google Shape;2257;p208"/>
          <p:cNvSpPr/>
          <p:nvPr>
            <p:ph idx="4" type="pic"/>
          </p:nvPr>
        </p:nvSpPr>
        <p:spPr>
          <a:xfrm>
            <a:off x="9143975" y="2473100"/>
            <a:ext cx="7772400" cy="5107200"/>
          </a:xfrm>
          <a:prstGeom prst="rect">
            <a:avLst/>
          </a:prstGeom>
          <a:noFill/>
          <a:ln>
            <a:noFill/>
          </a:ln>
        </p:spPr>
      </p:sp>
      <p:sp>
        <p:nvSpPr>
          <p:cNvPr id="2258" name="Google Shape;2258;p208"/>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259" name="Google Shape;2259;p20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260" name="Google Shape;2260;p208"/>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lumn x3 with Images">
  <p:cSld name="BLANK_3_2_2_1_1_1_1">
    <p:bg>
      <p:bgPr>
        <a:noFill/>
      </p:bgPr>
    </p:bg>
    <p:spTree>
      <p:nvGrpSpPr>
        <p:cNvPr id="2261" name="Shape 2261"/>
        <p:cNvGrpSpPr/>
        <p:nvPr/>
      </p:nvGrpSpPr>
      <p:grpSpPr>
        <a:xfrm>
          <a:off x="0" y="0"/>
          <a:ext cx="0" cy="0"/>
          <a:chOff x="0" y="0"/>
          <a:chExt cx="0" cy="0"/>
        </a:xfrm>
      </p:grpSpPr>
      <p:sp>
        <p:nvSpPr>
          <p:cNvPr id="2262" name="Google Shape;2262;p209"/>
          <p:cNvSpPr txBox="1"/>
          <p:nvPr>
            <p:ph idx="1" type="body"/>
          </p:nvPr>
        </p:nvSpPr>
        <p:spPr>
          <a:xfrm>
            <a:off x="6307938" y="6459375"/>
            <a:ext cx="5119200" cy="2554800"/>
          </a:xfrm>
          <a:prstGeom prst="rect">
            <a:avLst/>
          </a:prstGeom>
          <a:noFill/>
          <a:ln>
            <a:noFill/>
          </a:ln>
        </p:spPr>
        <p:txBody>
          <a:bodyPr anchorCtr="0" anchor="t" bIns="91450" lIns="91450" spcFirstLastPara="1" rIns="91450" wrap="square" tIns="91450">
            <a:noAutofit/>
          </a:bodyPr>
          <a:lstStyle>
            <a:lvl1pPr indent="-317500" lvl="0" marL="457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1pPr>
            <a:lvl2pPr indent="-317500" lvl="1" marL="914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2pPr>
            <a:lvl3pPr indent="-317500" lvl="2" marL="1371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3pPr>
            <a:lvl4pPr indent="-317500" lvl="3" marL="1828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4pPr>
            <a:lvl5pPr indent="-317500" lvl="4" marL="22860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5pPr>
            <a:lvl6pPr indent="-317500" lvl="5" marL="2743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6pPr>
            <a:lvl7pPr indent="-317500" lvl="6" marL="3200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7pPr>
            <a:lvl8pPr indent="-317500" lvl="7" marL="3657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8pPr>
            <a:lvl9pPr indent="-317500" lvl="8" marL="4114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9pPr>
          </a:lstStyle>
          <a:p/>
        </p:txBody>
      </p:sp>
      <p:sp>
        <p:nvSpPr>
          <p:cNvPr id="2263" name="Google Shape;2263;p209"/>
          <p:cNvSpPr txBox="1"/>
          <p:nvPr>
            <p:ph idx="2" type="body"/>
          </p:nvPr>
        </p:nvSpPr>
        <p:spPr>
          <a:xfrm>
            <a:off x="11863713" y="6459375"/>
            <a:ext cx="5119200" cy="2554800"/>
          </a:xfrm>
          <a:prstGeom prst="rect">
            <a:avLst/>
          </a:prstGeom>
          <a:noFill/>
          <a:ln>
            <a:noFill/>
          </a:ln>
        </p:spPr>
        <p:txBody>
          <a:bodyPr anchorCtr="0" anchor="t" bIns="91450" lIns="91450" spcFirstLastPara="1" rIns="91450" wrap="square" tIns="91450">
            <a:noAutofit/>
          </a:bodyPr>
          <a:lstStyle>
            <a:lvl1pPr indent="-317500" lvl="0" marL="457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1pPr>
            <a:lvl2pPr indent="-317500" lvl="1" marL="914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2pPr>
            <a:lvl3pPr indent="-317500" lvl="2" marL="1371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3pPr>
            <a:lvl4pPr indent="-317500" lvl="3" marL="1828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4pPr>
            <a:lvl5pPr indent="-317500" lvl="4" marL="22860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5pPr>
            <a:lvl6pPr indent="-317500" lvl="5" marL="2743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6pPr>
            <a:lvl7pPr indent="-317500" lvl="6" marL="3200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7pPr>
            <a:lvl8pPr indent="-317500" lvl="7" marL="3657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8pPr>
            <a:lvl9pPr indent="-317500" lvl="8" marL="4114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9pPr>
          </a:lstStyle>
          <a:p/>
        </p:txBody>
      </p:sp>
      <p:sp>
        <p:nvSpPr>
          <p:cNvPr id="2264" name="Google Shape;2264;p209"/>
          <p:cNvSpPr txBox="1"/>
          <p:nvPr>
            <p:ph idx="3" type="body"/>
          </p:nvPr>
        </p:nvSpPr>
        <p:spPr>
          <a:xfrm>
            <a:off x="732175" y="6459375"/>
            <a:ext cx="5119200" cy="2554800"/>
          </a:xfrm>
          <a:prstGeom prst="rect">
            <a:avLst/>
          </a:prstGeom>
          <a:noFill/>
          <a:ln>
            <a:noFill/>
          </a:ln>
        </p:spPr>
        <p:txBody>
          <a:bodyPr anchorCtr="0" anchor="t" bIns="91450" lIns="91450" spcFirstLastPara="1" rIns="91450" wrap="square" tIns="91450">
            <a:noAutofit/>
          </a:bodyPr>
          <a:lstStyle>
            <a:lvl1pPr indent="-317500" lvl="0" marL="457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1pPr>
            <a:lvl2pPr indent="-317500" lvl="1" marL="914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2pPr>
            <a:lvl3pPr indent="-317500" lvl="2" marL="1371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3pPr>
            <a:lvl4pPr indent="-317500" lvl="3" marL="1828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4pPr>
            <a:lvl5pPr indent="-317500" lvl="4" marL="22860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5pPr>
            <a:lvl6pPr indent="-317500" lvl="5" marL="2743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6pPr>
            <a:lvl7pPr indent="-317500" lvl="6" marL="3200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7pPr>
            <a:lvl8pPr indent="-317500" lvl="7" marL="3657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8pPr>
            <a:lvl9pPr indent="-317500" lvl="8" marL="4114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9pPr>
          </a:lstStyle>
          <a:p/>
        </p:txBody>
      </p:sp>
      <p:sp>
        <p:nvSpPr>
          <p:cNvPr id="2265" name="Google Shape;2265;p209"/>
          <p:cNvSpPr/>
          <p:nvPr>
            <p:ph idx="4" type="pic"/>
          </p:nvPr>
        </p:nvSpPr>
        <p:spPr>
          <a:xfrm>
            <a:off x="683350" y="2765975"/>
            <a:ext cx="5145600" cy="3404400"/>
          </a:xfrm>
          <a:prstGeom prst="rect">
            <a:avLst/>
          </a:prstGeom>
          <a:noFill/>
          <a:ln>
            <a:noFill/>
          </a:ln>
        </p:spPr>
      </p:sp>
      <p:sp>
        <p:nvSpPr>
          <p:cNvPr id="2266" name="Google Shape;2266;p209"/>
          <p:cNvSpPr/>
          <p:nvPr>
            <p:ph idx="5" type="pic"/>
          </p:nvPr>
        </p:nvSpPr>
        <p:spPr>
          <a:xfrm>
            <a:off x="6296675" y="2765975"/>
            <a:ext cx="5145600" cy="3368400"/>
          </a:xfrm>
          <a:prstGeom prst="rect">
            <a:avLst/>
          </a:prstGeom>
          <a:noFill/>
          <a:ln>
            <a:noFill/>
          </a:ln>
        </p:spPr>
      </p:sp>
      <p:sp>
        <p:nvSpPr>
          <p:cNvPr id="2267" name="Google Shape;2267;p209"/>
          <p:cNvSpPr/>
          <p:nvPr>
            <p:ph idx="6" type="pic"/>
          </p:nvPr>
        </p:nvSpPr>
        <p:spPr>
          <a:xfrm>
            <a:off x="11909975" y="2749700"/>
            <a:ext cx="5119200" cy="3404400"/>
          </a:xfrm>
          <a:prstGeom prst="rect">
            <a:avLst/>
          </a:prstGeom>
          <a:noFill/>
          <a:ln>
            <a:noFill/>
          </a:ln>
        </p:spPr>
      </p:sp>
      <p:sp>
        <p:nvSpPr>
          <p:cNvPr id="2268" name="Google Shape;2268;p20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269" name="Google Shape;2269;p209"/>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270" name="Google Shape;2270;p209"/>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ntent" type="obj">
  <p:cSld name="OBJECT">
    <p:spTree>
      <p:nvGrpSpPr>
        <p:cNvPr id="2271" name="Shape 2271"/>
        <p:cNvGrpSpPr/>
        <p:nvPr/>
      </p:nvGrpSpPr>
      <p:grpSpPr>
        <a:xfrm>
          <a:off x="0" y="0"/>
          <a:ext cx="0" cy="0"/>
          <a:chOff x="0" y="0"/>
          <a:chExt cx="0" cy="0"/>
        </a:xfrm>
      </p:grpSpPr>
      <p:sp>
        <p:nvSpPr>
          <p:cNvPr id="2272" name="Google Shape;2272;p210"/>
          <p:cNvSpPr txBox="1"/>
          <p:nvPr>
            <p:ph idx="1" type="body"/>
          </p:nvPr>
        </p:nvSpPr>
        <p:spPr>
          <a:xfrm>
            <a:off x="685800" y="3200400"/>
            <a:ext cx="5372400" cy="6172200"/>
          </a:xfrm>
          <a:prstGeom prst="rect">
            <a:avLst/>
          </a:prstGeom>
          <a:noFill/>
          <a:ln>
            <a:noFill/>
          </a:ln>
        </p:spPr>
        <p:txBody>
          <a:bodyPr anchorCtr="0" anchor="t" bIns="91450" lIns="91450" spcFirstLastPara="1" rIns="91450" wrap="square" tIns="91450">
            <a:noAutofit/>
          </a:bodyPr>
          <a:lstStyle>
            <a:lvl1pPr indent="-419100" lvl="0" marL="4572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1pPr>
            <a:lvl2pPr indent="-419100" lvl="1" marL="9144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2pPr>
            <a:lvl3pPr indent="-419100" lvl="2" marL="13716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3pPr>
            <a:lvl4pPr indent="-419100" lvl="3" marL="18288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4pPr>
            <a:lvl5pPr indent="-419100" lvl="4" marL="22860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5pPr>
            <a:lvl6pPr indent="-419100" lvl="5" marL="27432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6pPr>
            <a:lvl7pPr indent="-419100" lvl="6" marL="32004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7pPr>
            <a:lvl8pPr indent="-419100" lvl="7" marL="36576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8pPr>
            <a:lvl9pPr indent="-419100" lvl="8" marL="41148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9pPr>
          </a:lstStyle>
          <a:p/>
        </p:txBody>
      </p:sp>
      <p:sp>
        <p:nvSpPr>
          <p:cNvPr id="2273" name="Google Shape;2273;p210"/>
          <p:cNvSpPr/>
          <p:nvPr>
            <p:ph idx="2" type="pic"/>
          </p:nvPr>
        </p:nvSpPr>
        <p:spPr>
          <a:xfrm>
            <a:off x="9144000" y="914400"/>
            <a:ext cx="8229600" cy="8458200"/>
          </a:xfrm>
          <a:prstGeom prst="rect">
            <a:avLst/>
          </a:prstGeom>
          <a:noFill/>
          <a:ln>
            <a:noFill/>
          </a:ln>
        </p:spPr>
      </p:sp>
      <p:sp>
        <p:nvSpPr>
          <p:cNvPr id="2274" name="Google Shape;2274;p21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275" name="Google Shape;2275;p210"/>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276" name="Google Shape;2276;p210"/>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ntent 1">
  <p:cSld name="OBJECT_1">
    <p:spTree>
      <p:nvGrpSpPr>
        <p:cNvPr id="2277" name="Shape 2277"/>
        <p:cNvGrpSpPr/>
        <p:nvPr/>
      </p:nvGrpSpPr>
      <p:grpSpPr>
        <a:xfrm>
          <a:off x="0" y="0"/>
          <a:ext cx="0" cy="0"/>
          <a:chOff x="0" y="0"/>
          <a:chExt cx="0" cy="0"/>
        </a:xfrm>
      </p:grpSpPr>
      <p:sp>
        <p:nvSpPr>
          <p:cNvPr id="2278" name="Google Shape;2278;p211"/>
          <p:cNvSpPr txBox="1"/>
          <p:nvPr>
            <p:ph idx="1" type="body"/>
          </p:nvPr>
        </p:nvSpPr>
        <p:spPr>
          <a:xfrm>
            <a:off x="773650" y="3522625"/>
            <a:ext cx="12181200" cy="4249800"/>
          </a:xfrm>
          <a:prstGeom prst="rect">
            <a:avLst/>
          </a:prstGeom>
          <a:noFill/>
          <a:ln>
            <a:noFill/>
          </a:ln>
        </p:spPr>
        <p:txBody>
          <a:bodyPr anchorCtr="0" anchor="t" bIns="91450" lIns="91450" spcFirstLastPara="1" rIns="91450" wrap="square" tIns="91450">
            <a:noAutofit/>
          </a:bodyPr>
          <a:lstStyle>
            <a:lvl1pPr indent="-431800" lvl="0" marL="4572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1pPr>
            <a:lvl2pPr indent="-431800" lvl="1" marL="914400" rtl="0">
              <a:spcBef>
                <a:spcPts val="0"/>
              </a:spcBef>
              <a:spcAft>
                <a:spcPts val="0"/>
              </a:spcAft>
              <a:buSzPts val="3200"/>
              <a:buFont typeface="Source Sans Pro"/>
              <a:buChar char="○"/>
              <a:defRPr sz="3200">
                <a:latin typeface="Source Sans Pro"/>
                <a:ea typeface="Source Sans Pro"/>
                <a:cs typeface="Source Sans Pro"/>
                <a:sym typeface="Source Sans Pro"/>
              </a:defRPr>
            </a:lvl2pPr>
            <a:lvl3pPr indent="-431800" lvl="2" marL="1371600" rtl="0">
              <a:spcBef>
                <a:spcPts val="0"/>
              </a:spcBef>
              <a:spcAft>
                <a:spcPts val="0"/>
              </a:spcAft>
              <a:buSzPts val="3200"/>
              <a:buFont typeface="Source Sans Pro"/>
              <a:buChar char="■"/>
              <a:defRPr sz="3200">
                <a:latin typeface="Source Sans Pro"/>
                <a:ea typeface="Source Sans Pro"/>
                <a:cs typeface="Source Sans Pro"/>
                <a:sym typeface="Source Sans Pro"/>
              </a:defRPr>
            </a:lvl3pPr>
            <a:lvl4pPr indent="-431800" lvl="3" marL="1828800" rtl="0">
              <a:spcBef>
                <a:spcPts val="0"/>
              </a:spcBef>
              <a:spcAft>
                <a:spcPts val="0"/>
              </a:spcAft>
              <a:buSzPts val="3200"/>
              <a:buFont typeface="Source Sans Pro"/>
              <a:buChar char="●"/>
              <a:defRPr sz="3200">
                <a:latin typeface="Source Sans Pro"/>
                <a:ea typeface="Source Sans Pro"/>
                <a:cs typeface="Source Sans Pro"/>
                <a:sym typeface="Source Sans Pro"/>
              </a:defRPr>
            </a:lvl4pPr>
            <a:lvl5pPr indent="-431800" lvl="4" marL="2286000" rtl="0">
              <a:spcBef>
                <a:spcPts val="0"/>
              </a:spcBef>
              <a:spcAft>
                <a:spcPts val="0"/>
              </a:spcAft>
              <a:buSzPts val="3200"/>
              <a:buFont typeface="Source Sans Pro"/>
              <a:buChar char="○"/>
              <a:defRPr sz="3200">
                <a:latin typeface="Source Sans Pro"/>
                <a:ea typeface="Source Sans Pro"/>
                <a:cs typeface="Source Sans Pro"/>
                <a:sym typeface="Source Sans Pro"/>
              </a:defRPr>
            </a:lvl5pPr>
            <a:lvl6pPr indent="-431800" lvl="5" marL="2743200" rtl="0">
              <a:spcBef>
                <a:spcPts val="0"/>
              </a:spcBef>
              <a:spcAft>
                <a:spcPts val="0"/>
              </a:spcAft>
              <a:buSzPts val="3200"/>
              <a:buFont typeface="Source Sans Pro"/>
              <a:buChar char="■"/>
              <a:defRPr sz="3200">
                <a:latin typeface="Source Sans Pro"/>
                <a:ea typeface="Source Sans Pro"/>
                <a:cs typeface="Source Sans Pro"/>
                <a:sym typeface="Source Sans Pro"/>
              </a:defRPr>
            </a:lvl6pPr>
            <a:lvl7pPr indent="-431800" lvl="6" marL="3200400" rtl="0">
              <a:spcBef>
                <a:spcPts val="0"/>
              </a:spcBef>
              <a:spcAft>
                <a:spcPts val="0"/>
              </a:spcAft>
              <a:buSzPts val="3200"/>
              <a:buFont typeface="Source Sans Pro"/>
              <a:buChar char="●"/>
              <a:defRPr sz="3200">
                <a:latin typeface="Source Sans Pro"/>
                <a:ea typeface="Source Sans Pro"/>
                <a:cs typeface="Source Sans Pro"/>
                <a:sym typeface="Source Sans Pro"/>
              </a:defRPr>
            </a:lvl7pPr>
            <a:lvl8pPr indent="-431800" lvl="7" marL="3657600" rtl="0">
              <a:spcBef>
                <a:spcPts val="0"/>
              </a:spcBef>
              <a:spcAft>
                <a:spcPts val="0"/>
              </a:spcAft>
              <a:buSzPts val="3200"/>
              <a:buFont typeface="Source Sans Pro"/>
              <a:buChar char="○"/>
              <a:defRPr sz="3200">
                <a:latin typeface="Source Sans Pro"/>
                <a:ea typeface="Source Sans Pro"/>
                <a:cs typeface="Source Sans Pro"/>
                <a:sym typeface="Source Sans Pro"/>
              </a:defRPr>
            </a:lvl8pPr>
            <a:lvl9pPr indent="-431800" lvl="8" marL="4114800" rtl="0">
              <a:spcBef>
                <a:spcPts val="0"/>
              </a:spcBef>
              <a:spcAft>
                <a:spcPts val="0"/>
              </a:spcAft>
              <a:buSzPts val="3200"/>
              <a:buFont typeface="Source Sans Pro"/>
              <a:buChar char="■"/>
              <a:defRPr sz="3200">
                <a:latin typeface="Source Sans Pro"/>
                <a:ea typeface="Source Sans Pro"/>
                <a:cs typeface="Source Sans Pro"/>
                <a:sym typeface="Source Sans Pro"/>
              </a:defRPr>
            </a:lvl9pPr>
          </a:lstStyle>
          <a:p/>
        </p:txBody>
      </p:sp>
      <p:sp>
        <p:nvSpPr>
          <p:cNvPr id="2279" name="Google Shape;2279;p21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280" name="Google Shape;2280;p211"/>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281" name="Google Shape;2281;p211"/>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Agenda Lite">
  <p:cSld name="OBJECT_1_1">
    <p:bg>
      <p:bgPr>
        <a:solidFill>
          <a:schemeClr val="lt2"/>
        </a:solidFill>
      </p:bgPr>
    </p:bg>
    <p:spTree>
      <p:nvGrpSpPr>
        <p:cNvPr id="2282" name="Shape 2282"/>
        <p:cNvGrpSpPr/>
        <p:nvPr/>
      </p:nvGrpSpPr>
      <p:grpSpPr>
        <a:xfrm>
          <a:off x="0" y="0"/>
          <a:ext cx="0" cy="0"/>
          <a:chOff x="0" y="0"/>
          <a:chExt cx="0" cy="0"/>
        </a:xfrm>
      </p:grpSpPr>
      <p:sp>
        <p:nvSpPr>
          <p:cNvPr id="2283" name="Google Shape;2283;p212"/>
          <p:cNvSpPr/>
          <p:nvPr/>
        </p:nvSpPr>
        <p:spPr>
          <a:xfrm>
            <a:off x="0" y="0"/>
            <a:ext cx="9144000" cy="102870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84" name="Google Shape;2284;p212"/>
          <p:cNvSpPr txBox="1"/>
          <p:nvPr>
            <p:ph type="title"/>
          </p:nvPr>
        </p:nvSpPr>
        <p:spPr>
          <a:xfrm>
            <a:off x="685800" y="914423"/>
            <a:ext cx="6172200" cy="84582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285" name="Google Shape;2285;p212"/>
          <p:cNvSpPr txBox="1"/>
          <p:nvPr>
            <p:ph idx="1" type="body"/>
          </p:nvPr>
        </p:nvSpPr>
        <p:spPr>
          <a:xfrm>
            <a:off x="10287000" y="914400"/>
            <a:ext cx="7086600" cy="8458200"/>
          </a:xfrm>
          <a:prstGeom prst="rect">
            <a:avLst/>
          </a:prstGeom>
          <a:noFill/>
          <a:ln>
            <a:noFill/>
          </a:ln>
        </p:spPr>
        <p:txBody>
          <a:bodyPr anchorCtr="0" anchor="ctr" bIns="91450" lIns="91450" spcFirstLastPara="1" rIns="91450" wrap="square" tIns="91450">
            <a:noAutofit/>
          </a:bodyPr>
          <a:lstStyle>
            <a:lvl1pPr indent="-482600" lvl="0" marL="457200" rtl="0">
              <a:lnSpc>
                <a:spcPct val="100000"/>
              </a:lnSpc>
              <a:spcBef>
                <a:spcPts val="0"/>
              </a:spcBef>
              <a:spcAft>
                <a:spcPts val="0"/>
              </a:spcAft>
              <a:buSzPts val="4000"/>
              <a:buFont typeface="Source Sans Pro"/>
              <a:buChar char="●"/>
              <a:defRPr sz="4000">
                <a:latin typeface="Source Sans Pro"/>
                <a:ea typeface="Source Sans Pro"/>
                <a:cs typeface="Source Sans Pro"/>
                <a:sym typeface="Source Sans Pro"/>
              </a:defRPr>
            </a:lvl1pPr>
            <a:lvl2pPr indent="-482600" lvl="1" marL="914400" rtl="0">
              <a:lnSpc>
                <a:spcPct val="100000"/>
              </a:lnSpc>
              <a:spcBef>
                <a:spcPts val="4000"/>
              </a:spcBef>
              <a:spcAft>
                <a:spcPts val="0"/>
              </a:spcAft>
              <a:buSzPts val="4000"/>
              <a:buFont typeface="Source Sans Pro"/>
              <a:buChar char="○"/>
              <a:defRPr sz="4000">
                <a:latin typeface="Source Sans Pro"/>
                <a:ea typeface="Source Sans Pro"/>
                <a:cs typeface="Source Sans Pro"/>
                <a:sym typeface="Source Sans Pro"/>
              </a:defRPr>
            </a:lvl2pPr>
            <a:lvl3pPr indent="-482600" lvl="2" marL="1371600" rtl="0">
              <a:lnSpc>
                <a:spcPct val="100000"/>
              </a:lnSpc>
              <a:spcBef>
                <a:spcPts val="4000"/>
              </a:spcBef>
              <a:spcAft>
                <a:spcPts val="0"/>
              </a:spcAft>
              <a:buSzPts val="4000"/>
              <a:buFont typeface="Source Sans Pro"/>
              <a:buChar char="■"/>
              <a:defRPr sz="4000">
                <a:latin typeface="Source Sans Pro"/>
                <a:ea typeface="Source Sans Pro"/>
                <a:cs typeface="Source Sans Pro"/>
                <a:sym typeface="Source Sans Pro"/>
              </a:defRPr>
            </a:lvl3pPr>
            <a:lvl4pPr indent="-482600" lvl="3" marL="1828800" rtl="0">
              <a:lnSpc>
                <a:spcPct val="100000"/>
              </a:lnSpc>
              <a:spcBef>
                <a:spcPts val="4000"/>
              </a:spcBef>
              <a:spcAft>
                <a:spcPts val="0"/>
              </a:spcAft>
              <a:buSzPts val="4000"/>
              <a:buFont typeface="Source Sans Pro"/>
              <a:buChar char="●"/>
              <a:defRPr sz="4000">
                <a:latin typeface="Source Sans Pro"/>
                <a:ea typeface="Source Sans Pro"/>
                <a:cs typeface="Source Sans Pro"/>
                <a:sym typeface="Source Sans Pro"/>
              </a:defRPr>
            </a:lvl4pPr>
            <a:lvl5pPr indent="-482600" lvl="4" marL="2286000" rtl="0">
              <a:lnSpc>
                <a:spcPct val="100000"/>
              </a:lnSpc>
              <a:spcBef>
                <a:spcPts val="4000"/>
              </a:spcBef>
              <a:spcAft>
                <a:spcPts val="0"/>
              </a:spcAft>
              <a:buSzPts val="4000"/>
              <a:buFont typeface="Source Sans Pro"/>
              <a:buChar char="○"/>
              <a:defRPr sz="4000">
                <a:latin typeface="Source Sans Pro"/>
                <a:ea typeface="Source Sans Pro"/>
                <a:cs typeface="Source Sans Pro"/>
                <a:sym typeface="Source Sans Pro"/>
              </a:defRPr>
            </a:lvl5pPr>
            <a:lvl6pPr indent="-482600" lvl="5" marL="2743200" rtl="0">
              <a:lnSpc>
                <a:spcPct val="100000"/>
              </a:lnSpc>
              <a:spcBef>
                <a:spcPts val="4000"/>
              </a:spcBef>
              <a:spcAft>
                <a:spcPts val="0"/>
              </a:spcAft>
              <a:buSzPts val="4000"/>
              <a:buFont typeface="Source Sans Pro"/>
              <a:buChar char="■"/>
              <a:defRPr sz="4000">
                <a:latin typeface="Source Sans Pro"/>
                <a:ea typeface="Source Sans Pro"/>
                <a:cs typeface="Source Sans Pro"/>
                <a:sym typeface="Source Sans Pro"/>
              </a:defRPr>
            </a:lvl6pPr>
            <a:lvl7pPr indent="-482600" lvl="6" marL="3200400" rtl="0">
              <a:lnSpc>
                <a:spcPct val="100000"/>
              </a:lnSpc>
              <a:spcBef>
                <a:spcPts val="4000"/>
              </a:spcBef>
              <a:spcAft>
                <a:spcPts val="0"/>
              </a:spcAft>
              <a:buSzPts val="4000"/>
              <a:buFont typeface="Source Sans Pro"/>
              <a:buChar char="●"/>
              <a:defRPr sz="4000">
                <a:latin typeface="Source Sans Pro"/>
                <a:ea typeface="Source Sans Pro"/>
                <a:cs typeface="Source Sans Pro"/>
                <a:sym typeface="Source Sans Pro"/>
              </a:defRPr>
            </a:lvl7pPr>
            <a:lvl8pPr indent="-482600" lvl="7" marL="3657600" rtl="0">
              <a:lnSpc>
                <a:spcPct val="100000"/>
              </a:lnSpc>
              <a:spcBef>
                <a:spcPts val="4000"/>
              </a:spcBef>
              <a:spcAft>
                <a:spcPts val="0"/>
              </a:spcAft>
              <a:buSzPts val="4000"/>
              <a:buFont typeface="Source Sans Pro"/>
              <a:buChar char="○"/>
              <a:defRPr sz="4000">
                <a:latin typeface="Source Sans Pro"/>
                <a:ea typeface="Source Sans Pro"/>
                <a:cs typeface="Source Sans Pro"/>
                <a:sym typeface="Source Sans Pro"/>
              </a:defRPr>
            </a:lvl8pPr>
            <a:lvl9pPr indent="-482600" lvl="8" marL="4114800" rtl="0">
              <a:lnSpc>
                <a:spcPct val="100000"/>
              </a:lnSpc>
              <a:spcBef>
                <a:spcPts val="4000"/>
              </a:spcBef>
              <a:spcAft>
                <a:spcPts val="4000"/>
              </a:spcAft>
              <a:buSzPts val="4000"/>
              <a:buFont typeface="Source Sans Pro"/>
              <a:buChar char="■"/>
              <a:defRPr sz="4000">
                <a:latin typeface="Source Sans Pro"/>
                <a:ea typeface="Source Sans Pro"/>
                <a:cs typeface="Source Sans Pro"/>
                <a:sym typeface="Source Sans Pro"/>
              </a:defRPr>
            </a:lvl9pPr>
          </a:lstStyle>
          <a:p/>
        </p:txBody>
      </p:sp>
      <p:sp>
        <p:nvSpPr>
          <p:cNvPr id="2286" name="Google Shape;2286;p21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287" name="Google Shape;2287;p212"/>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extLst>
    <p:ext uri="{DCECCB84-F9BA-43D5-87BE-67443E8EF086}">
      <p15:sldGuideLst>
        <p15:guide id="1" pos="6912">
          <p15:clr>
            <a:schemeClr val="accent4"/>
          </p15:clr>
        </p15:guide>
        <p15:guide id="2" pos="6480">
          <p15:clr>
            <a:schemeClr val="accent4"/>
          </p15:clr>
        </p15:guide>
      </p15:sldGuideLst>
    </p:ext>
  </p:extLst>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plit Lite + Subhead">
  <p:cSld name="OBJECT_1_1_2">
    <p:bg>
      <p:bgPr>
        <a:solidFill>
          <a:srgbClr val="F3F3F3"/>
        </a:solidFill>
      </p:bgPr>
    </p:bg>
    <p:spTree>
      <p:nvGrpSpPr>
        <p:cNvPr id="2288" name="Shape 2288"/>
        <p:cNvGrpSpPr/>
        <p:nvPr/>
      </p:nvGrpSpPr>
      <p:grpSpPr>
        <a:xfrm>
          <a:off x="0" y="0"/>
          <a:ext cx="0" cy="0"/>
          <a:chOff x="0" y="0"/>
          <a:chExt cx="0" cy="0"/>
        </a:xfrm>
      </p:grpSpPr>
      <p:sp>
        <p:nvSpPr>
          <p:cNvPr id="2289" name="Google Shape;2289;p213"/>
          <p:cNvSpPr/>
          <p:nvPr/>
        </p:nvSpPr>
        <p:spPr>
          <a:xfrm>
            <a:off x="0" y="0"/>
            <a:ext cx="9144000" cy="102870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290" name="Google Shape;2290;p213"/>
          <p:cNvSpPr txBox="1"/>
          <p:nvPr>
            <p:ph idx="1" type="body"/>
          </p:nvPr>
        </p:nvSpPr>
        <p:spPr>
          <a:xfrm>
            <a:off x="685800" y="4343400"/>
            <a:ext cx="5372400" cy="5486400"/>
          </a:xfrm>
          <a:prstGeom prst="rect">
            <a:avLst/>
          </a:prstGeom>
          <a:noFill/>
          <a:ln>
            <a:noFill/>
          </a:ln>
        </p:spPr>
        <p:txBody>
          <a:bodyPr anchorCtr="0" anchor="t" bIns="91450" lIns="91450" spcFirstLastPara="1" rIns="91450" wrap="square" tIns="91450">
            <a:noAutofit/>
          </a:bodyPr>
          <a:lstStyle>
            <a:lvl1pPr indent="-393700" lvl="0" marL="457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1pPr>
            <a:lvl2pPr indent="-393700" lvl="1" marL="914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2291" name="Google Shape;2291;p213"/>
          <p:cNvSpPr txBox="1"/>
          <p:nvPr>
            <p:ph idx="2" type="body"/>
          </p:nvPr>
        </p:nvSpPr>
        <p:spPr>
          <a:xfrm>
            <a:off x="9829800" y="4343400"/>
            <a:ext cx="6172200" cy="5486400"/>
          </a:xfrm>
          <a:prstGeom prst="rect">
            <a:avLst/>
          </a:prstGeom>
          <a:noFill/>
          <a:ln>
            <a:noFill/>
          </a:ln>
        </p:spPr>
        <p:txBody>
          <a:bodyPr anchorCtr="0" anchor="t" bIns="91450" lIns="91450" spcFirstLastPara="1" rIns="91450" wrap="square" tIns="91450">
            <a:noAutofit/>
          </a:bodyPr>
          <a:lstStyle>
            <a:lvl1pPr indent="-393700" lvl="0" marL="457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1pPr>
            <a:lvl2pPr indent="-393700" lvl="1" marL="914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2292" name="Google Shape;2292;p213"/>
          <p:cNvSpPr txBox="1"/>
          <p:nvPr>
            <p:ph idx="3" type="subTitle"/>
          </p:nvPr>
        </p:nvSpPr>
        <p:spPr>
          <a:xfrm>
            <a:off x="685800" y="2971800"/>
            <a:ext cx="38862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9pPr>
          </a:lstStyle>
          <a:p/>
        </p:txBody>
      </p:sp>
      <p:sp>
        <p:nvSpPr>
          <p:cNvPr id="2293" name="Google Shape;2293;p213"/>
          <p:cNvSpPr txBox="1"/>
          <p:nvPr>
            <p:ph idx="4" type="subTitle"/>
          </p:nvPr>
        </p:nvSpPr>
        <p:spPr>
          <a:xfrm>
            <a:off x="9829800" y="2971800"/>
            <a:ext cx="38862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9pPr>
          </a:lstStyle>
          <a:p/>
        </p:txBody>
      </p:sp>
      <p:sp>
        <p:nvSpPr>
          <p:cNvPr id="2294" name="Google Shape;2294;p21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295" name="Google Shape;2295;p213"/>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296" name="Google Shape;2296;p213"/>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lumn x2">
  <p:cSld name="BLANK_3_3">
    <p:spTree>
      <p:nvGrpSpPr>
        <p:cNvPr id="2297" name="Shape 2297"/>
        <p:cNvGrpSpPr/>
        <p:nvPr/>
      </p:nvGrpSpPr>
      <p:grpSpPr>
        <a:xfrm>
          <a:off x="0" y="0"/>
          <a:ext cx="0" cy="0"/>
          <a:chOff x="0" y="0"/>
          <a:chExt cx="0" cy="0"/>
        </a:xfrm>
      </p:grpSpPr>
      <p:sp>
        <p:nvSpPr>
          <p:cNvPr id="2298" name="Google Shape;2298;p214"/>
          <p:cNvSpPr txBox="1"/>
          <p:nvPr>
            <p:ph idx="1" type="subTitle"/>
          </p:nvPr>
        </p:nvSpPr>
        <p:spPr>
          <a:xfrm>
            <a:off x="685800" y="2514600"/>
            <a:ext cx="38862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9pPr>
          </a:lstStyle>
          <a:p/>
        </p:txBody>
      </p:sp>
      <p:sp>
        <p:nvSpPr>
          <p:cNvPr id="2299" name="Google Shape;2299;p214"/>
          <p:cNvSpPr txBox="1"/>
          <p:nvPr>
            <p:ph idx="2" type="body"/>
          </p:nvPr>
        </p:nvSpPr>
        <p:spPr>
          <a:xfrm>
            <a:off x="685800" y="3886200"/>
            <a:ext cx="5372400" cy="5486400"/>
          </a:xfrm>
          <a:prstGeom prst="rect">
            <a:avLst/>
          </a:prstGeom>
          <a:noFill/>
          <a:ln>
            <a:noFill/>
          </a:ln>
        </p:spPr>
        <p:txBody>
          <a:bodyPr anchorCtr="0" anchor="t" bIns="91450" lIns="91450" spcFirstLastPara="1" rIns="91450" wrap="square" tIns="91450">
            <a:noAutofit/>
          </a:bodyPr>
          <a:lstStyle>
            <a:lvl1pPr indent="-393700" lvl="0" marL="457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1pPr>
            <a:lvl2pPr indent="-393700" lvl="1" marL="914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2300" name="Google Shape;2300;p214"/>
          <p:cNvSpPr txBox="1"/>
          <p:nvPr>
            <p:ph idx="3" type="subTitle"/>
          </p:nvPr>
        </p:nvSpPr>
        <p:spPr>
          <a:xfrm>
            <a:off x="9144000" y="2514600"/>
            <a:ext cx="38862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9pPr>
          </a:lstStyle>
          <a:p/>
        </p:txBody>
      </p:sp>
      <p:sp>
        <p:nvSpPr>
          <p:cNvPr id="2301" name="Google Shape;2301;p214"/>
          <p:cNvSpPr txBox="1"/>
          <p:nvPr>
            <p:ph idx="4" type="body"/>
          </p:nvPr>
        </p:nvSpPr>
        <p:spPr>
          <a:xfrm>
            <a:off x="9144000" y="3886200"/>
            <a:ext cx="5601000" cy="5486400"/>
          </a:xfrm>
          <a:prstGeom prst="rect">
            <a:avLst/>
          </a:prstGeom>
          <a:noFill/>
          <a:ln>
            <a:noFill/>
          </a:ln>
        </p:spPr>
        <p:txBody>
          <a:bodyPr anchorCtr="0" anchor="t" bIns="91450" lIns="91450" spcFirstLastPara="1" rIns="91450" wrap="square" tIns="91450">
            <a:noAutofit/>
          </a:bodyPr>
          <a:lstStyle>
            <a:lvl1pPr indent="-419100" lvl="0" marL="4572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1pPr>
            <a:lvl2pPr indent="-419100" lvl="1" marL="9144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2pPr>
            <a:lvl3pPr indent="-419100" lvl="2" marL="13716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3pPr>
            <a:lvl4pPr indent="-419100" lvl="3" marL="18288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4pPr>
            <a:lvl5pPr indent="-419100" lvl="4" marL="22860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5pPr>
            <a:lvl6pPr indent="-419100" lvl="5" marL="27432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6pPr>
            <a:lvl7pPr indent="-419100" lvl="6" marL="32004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7pPr>
            <a:lvl8pPr indent="-419100" lvl="7" marL="36576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8pPr>
            <a:lvl9pPr indent="-419100" lvl="8" marL="41148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9pPr>
          </a:lstStyle>
          <a:p/>
        </p:txBody>
      </p:sp>
      <p:sp>
        <p:nvSpPr>
          <p:cNvPr id="2302" name="Google Shape;2302;p21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303" name="Google Shape;2303;p214"/>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304" name="Google Shape;2304;p214"/>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Purple">
  <p:cSld name="CUSTOM_2_1_3">
    <p:bg>
      <p:bgPr>
        <a:solidFill>
          <a:srgbClr val="000000"/>
        </a:solidFill>
      </p:bgPr>
    </p:bg>
    <p:spTree>
      <p:nvGrpSpPr>
        <p:cNvPr id="300" name="Shape 300"/>
        <p:cNvGrpSpPr/>
        <p:nvPr/>
      </p:nvGrpSpPr>
      <p:grpSpPr>
        <a:xfrm>
          <a:off x="0" y="0"/>
          <a:ext cx="0" cy="0"/>
          <a:chOff x="0" y="0"/>
          <a:chExt cx="0" cy="0"/>
        </a:xfrm>
      </p:grpSpPr>
      <p:pic>
        <p:nvPicPr>
          <p:cNvPr id="301" name="Google Shape;301;p22"/>
          <p:cNvPicPr preferRelativeResize="0"/>
          <p:nvPr/>
        </p:nvPicPr>
        <p:blipFill>
          <a:blip r:embed="rId2">
            <a:alphaModFix/>
          </a:blip>
          <a:stretch>
            <a:fillRect/>
          </a:stretch>
        </p:blipFill>
        <p:spPr>
          <a:xfrm>
            <a:off x="457200" y="9709762"/>
            <a:ext cx="882025" cy="120038"/>
          </a:xfrm>
          <a:prstGeom prst="rect">
            <a:avLst/>
          </a:prstGeom>
          <a:noFill/>
          <a:ln>
            <a:noFill/>
          </a:ln>
        </p:spPr>
      </p:pic>
      <p:sp>
        <p:nvSpPr>
          <p:cNvPr id="302" name="Google Shape;302;p22"/>
          <p:cNvSpPr/>
          <p:nvPr/>
        </p:nvSpPr>
        <p:spPr>
          <a:xfrm>
            <a:off x="6633900" y="2514600"/>
            <a:ext cx="5020200" cy="5257800"/>
          </a:xfrm>
          <a:prstGeom prst="rect">
            <a:avLst/>
          </a:prstGeom>
          <a:solidFill>
            <a:srgbClr val="9349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p:nvPr/>
        </p:nvSpPr>
        <p:spPr>
          <a:xfrm>
            <a:off x="11430000" y="7543800"/>
            <a:ext cx="448200" cy="45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a:off x="11205900" y="7315200"/>
            <a:ext cx="224100" cy="2286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06" name="Google Shape;306;p22"/>
          <p:cNvSpPr txBox="1"/>
          <p:nvPr>
            <p:ph type="title"/>
          </p:nvPr>
        </p:nvSpPr>
        <p:spPr>
          <a:xfrm>
            <a:off x="7082100" y="3200400"/>
            <a:ext cx="3684600" cy="3869100"/>
          </a:xfrm>
          <a:prstGeom prst="rect">
            <a:avLst/>
          </a:prstGeom>
        </p:spPr>
        <p:txBody>
          <a:bodyPr anchorCtr="0" anchor="t" bIns="0" lIns="0" spcFirstLastPara="1" rIns="0" wrap="square" tIns="0">
            <a:noAutofit/>
          </a:bodyPr>
          <a:lstStyle>
            <a:lvl1pPr lvl="0" rtl="0" algn="l">
              <a:spcBef>
                <a:spcPts val="0"/>
              </a:spcBef>
              <a:spcAft>
                <a:spcPts val="0"/>
              </a:spcAft>
              <a:buSzPts val="6000"/>
              <a:buNone/>
              <a:defRPr sz="6000"/>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_purple">
  <p:cSld name="BLANK_3_1_3_2">
    <p:bg>
      <p:bgPr>
        <a:solidFill>
          <a:schemeClr val="lt1"/>
        </a:solidFill>
      </p:bgPr>
    </p:bg>
    <p:spTree>
      <p:nvGrpSpPr>
        <p:cNvPr id="2305" name="Shape 2305"/>
        <p:cNvGrpSpPr/>
        <p:nvPr/>
      </p:nvGrpSpPr>
      <p:grpSpPr>
        <a:xfrm>
          <a:off x="0" y="0"/>
          <a:ext cx="0" cy="0"/>
          <a:chOff x="0" y="0"/>
          <a:chExt cx="0" cy="0"/>
        </a:xfrm>
      </p:grpSpPr>
      <p:sp>
        <p:nvSpPr>
          <p:cNvPr id="2306" name="Google Shape;2306;p215"/>
          <p:cNvSpPr/>
          <p:nvPr/>
        </p:nvSpPr>
        <p:spPr>
          <a:xfrm>
            <a:off x="228600" y="228600"/>
            <a:ext cx="17830800" cy="98298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353535"/>
              </a:solidFill>
            </a:endParaRPr>
          </a:p>
        </p:txBody>
      </p:sp>
      <p:sp>
        <p:nvSpPr>
          <p:cNvPr id="2307" name="Google Shape;2307;p215"/>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08" name="Google Shape;2308;p215"/>
          <p:cNvSpPr/>
          <p:nvPr/>
        </p:nvSpPr>
        <p:spPr>
          <a:xfrm>
            <a:off x="17602200" y="457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09" name="Google Shape;2309;p215"/>
          <p:cNvSpPr txBox="1"/>
          <p:nvPr>
            <p:ph type="title"/>
          </p:nvPr>
        </p:nvSpPr>
        <p:spPr>
          <a:xfrm>
            <a:off x="2286000" y="914400"/>
            <a:ext cx="13716000" cy="84582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7200"/>
              <a:buFont typeface="Source Sans Pro"/>
              <a:buNone/>
              <a:defRPr sz="7200">
                <a:solidFill>
                  <a:schemeClr val="lt1"/>
                </a:solidFill>
                <a:latin typeface="Source Sans Pro"/>
                <a:ea typeface="Source Sans Pro"/>
                <a:cs typeface="Source Sans Pro"/>
                <a:sym typeface="Source Sans Pro"/>
              </a:defRPr>
            </a:lvl1pPr>
            <a:lvl2pPr lvl="1" rtl="0">
              <a:lnSpc>
                <a:spcPct val="100000"/>
              </a:lnSpc>
              <a:spcBef>
                <a:spcPts val="0"/>
              </a:spcBef>
              <a:spcAft>
                <a:spcPts val="0"/>
              </a:spcAft>
              <a:buClr>
                <a:schemeClr val="lt1"/>
              </a:buClr>
              <a:buSzPts val="7200"/>
              <a:buNone/>
              <a:defRPr sz="7200">
                <a:solidFill>
                  <a:schemeClr val="lt1"/>
                </a:solidFill>
              </a:defRPr>
            </a:lvl2pPr>
            <a:lvl3pPr lvl="2" rtl="0">
              <a:lnSpc>
                <a:spcPct val="100000"/>
              </a:lnSpc>
              <a:spcBef>
                <a:spcPts val="0"/>
              </a:spcBef>
              <a:spcAft>
                <a:spcPts val="0"/>
              </a:spcAft>
              <a:buClr>
                <a:schemeClr val="lt1"/>
              </a:buClr>
              <a:buSzPts val="7200"/>
              <a:buNone/>
              <a:defRPr sz="7200">
                <a:solidFill>
                  <a:schemeClr val="lt1"/>
                </a:solidFill>
              </a:defRPr>
            </a:lvl3pPr>
            <a:lvl4pPr lvl="3" rtl="0">
              <a:lnSpc>
                <a:spcPct val="100000"/>
              </a:lnSpc>
              <a:spcBef>
                <a:spcPts val="0"/>
              </a:spcBef>
              <a:spcAft>
                <a:spcPts val="0"/>
              </a:spcAft>
              <a:buClr>
                <a:schemeClr val="lt1"/>
              </a:buClr>
              <a:buSzPts val="7200"/>
              <a:buNone/>
              <a:defRPr sz="7200">
                <a:solidFill>
                  <a:schemeClr val="lt1"/>
                </a:solidFill>
              </a:defRPr>
            </a:lvl4pPr>
            <a:lvl5pPr lvl="4" rtl="0">
              <a:lnSpc>
                <a:spcPct val="100000"/>
              </a:lnSpc>
              <a:spcBef>
                <a:spcPts val="0"/>
              </a:spcBef>
              <a:spcAft>
                <a:spcPts val="0"/>
              </a:spcAft>
              <a:buClr>
                <a:schemeClr val="lt1"/>
              </a:buClr>
              <a:buSzPts val="7200"/>
              <a:buNone/>
              <a:defRPr sz="7200">
                <a:solidFill>
                  <a:schemeClr val="lt1"/>
                </a:solidFill>
              </a:defRPr>
            </a:lvl5pPr>
            <a:lvl6pPr lvl="5" rtl="0">
              <a:lnSpc>
                <a:spcPct val="100000"/>
              </a:lnSpc>
              <a:spcBef>
                <a:spcPts val="0"/>
              </a:spcBef>
              <a:spcAft>
                <a:spcPts val="0"/>
              </a:spcAft>
              <a:buClr>
                <a:schemeClr val="lt1"/>
              </a:buClr>
              <a:buSzPts val="7200"/>
              <a:buNone/>
              <a:defRPr sz="7200">
                <a:solidFill>
                  <a:schemeClr val="lt1"/>
                </a:solidFill>
              </a:defRPr>
            </a:lvl6pPr>
            <a:lvl7pPr lvl="6" rtl="0">
              <a:lnSpc>
                <a:spcPct val="100000"/>
              </a:lnSpc>
              <a:spcBef>
                <a:spcPts val="0"/>
              </a:spcBef>
              <a:spcAft>
                <a:spcPts val="0"/>
              </a:spcAft>
              <a:buClr>
                <a:schemeClr val="lt1"/>
              </a:buClr>
              <a:buSzPts val="7200"/>
              <a:buNone/>
              <a:defRPr sz="7200">
                <a:solidFill>
                  <a:schemeClr val="lt1"/>
                </a:solidFill>
              </a:defRPr>
            </a:lvl7pPr>
            <a:lvl8pPr lvl="7" rtl="0">
              <a:lnSpc>
                <a:spcPct val="100000"/>
              </a:lnSpc>
              <a:spcBef>
                <a:spcPts val="0"/>
              </a:spcBef>
              <a:spcAft>
                <a:spcPts val="0"/>
              </a:spcAft>
              <a:buClr>
                <a:schemeClr val="lt1"/>
              </a:buClr>
              <a:buSzPts val="7200"/>
              <a:buNone/>
              <a:defRPr sz="7200">
                <a:solidFill>
                  <a:schemeClr val="lt1"/>
                </a:solidFill>
              </a:defRPr>
            </a:lvl8pPr>
            <a:lvl9pPr lvl="8" rtl="0">
              <a:lnSpc>
                <a:spcPct val="100000"/>
              </a:lnSpc>
              <a:spcBef>
                <a:spcPts val="0"/>
              </a:spcBef>
              <a:spcAft>
                <a:spcPts val="0"/>
              </a:spcAft>
              <a:buClr>
                <a:schemeClr val="lt1"/>
              </a:buClr>
              <a:buSzPts val="7200"/>
              <a:buNone/>
              <a:defRPr sz="7200">
                <a:solidFill>
                  <a:schemeClr val="lt1"/>
                </a:solidFill>
              </a:defRPr>
            </a:lvl9pPr>
          </a:lstStyle>
          <a:p/>
        </p:txBody>
      </p:sp>
      <p:pic>
        <p:nvPicPr>
          <p:cNvPr id="2310" name="Google Shape;2310;p215"/>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2311" name="Google Shape;2311;p21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_magenta">
  <p:cSld name="BLANK_3_1_3_2_2">
    <p:bg>
      <p:bgPr>
        <a:solidFill>
          <a:schemeClr val="lt1"/>
        </a:solidFill>
      </p:bgPr>
    </p:bg>
    <p:spTree>
      <p:nvGrpSpPr>
        <p:cNvPr id="2312" name="Shape 2312"/>
        <p:cNvGrpSpPr/>
        <p:nvPr/>
      </p:nvGrpSpPr>
      <p:grpSpPr>
        <a:xfrm>
          <a:off x="0" y="0"/>
          <a:ext cx="0" cy="0"/>
          <a:chOff x="0" y="0"/>
          <a:chExt cx="0" cy="0"/>
        </a:xfrm>
      </p:grpSpPr>
      <p:sp>
        <p:nvSpPr>
          <p:cNvPr id="2313" name="Google Shape;2313;p216"/>
          <p:cNvSpPr/>
          <p:nvPr/>
        </p:nvSpPr>
        <p:spPr>
          <a:xfrm>
            <a:off x="228600" y="228600"/>
            <a:ext cx="17830800" cy="9829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353535"/>
              </a:solidFill>
            </a:endParaRPr>
          </a:p>
        </p:txBody>
      </p:sp>
      <p:sp>
        <p:nvSpPr>
          <p:cNvPr id="2314" name="Google Shape;2314;p216"/>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15" name="Google Shape;2315;p216"/>
          <p:cNvSpPr/>
          <p:nvPr/>
        </p:nvSpPr>
        <p:spPr>
          <a:xfrm>
            <a:off x="17602200" y="457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16" name="Google Shape;2316;p216"/>
          <p:cNvSpPr txBox="1"/>
          <p:nvPr>
            <p:ph type="title"/>
          </p:nvPr>
        </p:nvSpPr>
        <p:spPr>
          <a:xfrm>
            <a:off x="2286000" y="914400"/>
            <a:ext cx="13716000" cy="84582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7200"/>
              <a:buFont typeface="Source Sans Pro"/>
              <a:buNone/>
              <a:defRPr sz="7200">
                <a:solidFill>
                  <a:schemeClr val="lt1"/>
                </a:solidFill>
                <a:latin typeface="Source Sans Pro"/>
                <a:ea typeface="Source Sans Pro"/>
                <a:cs typeface="Source Sans Pro"/>
                <a:sym typeface="Source Sans Pro"/>
              </a:defRPr>
            </a:lvl1pPr>
            <a:lvl2pPr lvl="1" rtl="0">
              <a:lnSpc>
                <a:spcPct val="100000"/>
              </a:lnSpc>
              <a:spcBef>
                <a:spcPts val="0"/>
              </a:spcBef>
              <a:spcAft>
                <a:spcPts val="0"/>
              </a:spcAft>
              <a:buClr>
                <a:schemeClr val="lt1"/>
              </a:buClr>
              <a:buSzPts val="7200"/>
              <a:buNone/>
              <a:defRPr sz="7200">
                <a:solidFill>
                  <a:schemeClr val="lt1"/>
                </a:solidFill>
              </a:defRPr>
            </a:lvl2pPr>
            <a:lvl3pPr lvl="2" rtl="0">
              <a:lnSpc>
                <a:spcPct val="100000"/>
              </a:lnSpc>
              <a:spcBef>
                <a:spcPts val="0"/>
              </a:spcBef>
              <a:spcAft>
                <a:spcPts val="0"/>
              </a:spcAft>
              <a:buClr>
                <a:schemeClr val="lt1"/>
              </a:buClr>
              <a:buSzPts val="7200"/>
              <a:buNone/>
              <a:defRPr sz="7200">
                <a:solidFill>
                  <a:schemeClr val="lt1"/>
                </a:solidFill>
              </a:defRPr>
            </a:lvl3pPr>
            <a:lvl4pPr lvl="3" rtl="0">
              <a:lnSpc>
                <a:spcPct val="100000"/>
              </a:lnSpc>
              <a:spcBef>
                <a:spcPts val="0"/>
              </a:spcBef>
              <a:spcAft>
                <a:spcPts val="0"/>
              </a:spcAft>
              <a:buClr>
                <a:schemeClr val="lt1"/>
              </a:buClr>
              <a:buSzPts val="7200"/>
              <a:buNone/>
              <a:defRPr sz="7200">
                <a:solidFill>
                  <a:schemeClr val="lt1"/>
                </a:solidFill>
              </a:defRPr>
            </a:lvl4pPr>
            <a:lvl5pPr lvl="4" rtl="0">
              <a:lnSpc>
                <a:spcPct val="100000"/>
              </a:lnSpc>
              <a:spcBef>
                <a:spcPts val="0"/>
              </a:spcBef>
              <a:spcAft>
                <a:spcPts val="0"/>
              </a:spcAft>
              <a:buClr>
                <a:schemeClr val="lt1"/>
              </a:buClr>
              <a:buSzPts val="7200"/>
              <a:buNone/>
              <a:defRPr sz="7200">
                <a:solidFill>
                  <a:schemeClr val="lt1"/>
                </a:solidFill>
              </a:defRPr>
            </a:lvl5pPr>
            <a:lvl6pPr lvl="5" rtl="0">
              <a:lnSpc>
                <a:spcPct val="100000"/>
              </a:lnSpc>
              <a:spcBef>
                <a:spcPts val="0"/>
              </a:spcBef>
              <a:spcAft>
                <a:spcPts val="0"/>
              </a:spcAft>
              <a:buClr>
                <a:schemeClr val="lt1"/>
              </a:buClr>
              <a:buSzPts val="7200"/>
              <a:buNone/>
              <a:defRPr sz="7200">
                <a:solidFill>
                  <a:schemeClr val="lt1"/>
                </a:solidFill>
              </a:defRPr>
            </a:lvl6pPr>
            <a:lvl7pPr lvl="6" rtl="0">
              <a:lnSpc>
                <a:spcPct val="100000"/>
              </a:lnSpc>
              <a:spcBef>
                <a:spcPts val="0"/>
              </a:spcBef>
              <a:spcAft>
                <a:spcPts val="0"/>
              </a:spcAft>
              <a:buClr>
                <a:schemeClr val="lt1"/>
              </a:buClr>
              <a:buSzPts val="7200"/>
              <a:buNone/>
              <a:defRPr sz="7200">
                <a:solidFill>
                  <a:schemeClr val="lt1"/>
                </a:solidFill>
              </a:defRPr>
            </a:lvl7pPr>
            <a:lvl8pPr lvl="7" rtl="0">
              <a:lnSpc>
                <a:spcPct val="100000"/>
              </a:lnSpc>
              <a:spcBef>
                <a:spcPts val="0"/>
              </a:spcBef>
              <a:spcAft>
                <a:spcPts val="0"/>
              </a:spcAft>
              <a:buClr>
                <a:schemeClr val="lt1"/>
              </a:buClr>
              <a:buSzPts val="7200"/>
              <a:buNone/>
              <a:defRPr sz="7200">
                <a:solidFill>
                  <a:schemeClr val="lt1"/>
                </a:solidFill>
              </a:defRPr>
            </a:lvl8pPr>
            <a:lvl9pPr lvl="8" rtl="0">
              <a:lnSpc>
                <a:spcPct val="100000"/>
              </a:lnSpc>
              <a:spcBef>
                <a:spcPts val="0"/>
              </a:spcBef>
              <a:spcAft>
                <a:spcPts val="0"/>
              </a:spcAft>
              <a:buClr>
                <a:schemeClr val="lt1"/>
              </a:buClr>
              <a:buSzPts val="7200"/>
              <a:buNone/>
              <a:defRPr sz="7200">
                <a:solidFill>
                  <a:schemeClr val="lt1"/>
                </a:solidFill>
              </a:defRPr>
            </a:lvl9pPr>
          </a:lstStyle>
          <a:p/>
        </p:txBody>
      </p:sp>
      <p:pic>
        <p:nvPicPr>
          <p:cNvPr id="2317" name="Google Shape;2317;p216"/>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2318" name="Google Shape;2318;p21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_gradient">
  <p:cSld name="BLANK_3_1_3_2_2_1">
    <p:bg>
      <p:bgPr>
        <a:solidFill>
          <a:schemeClr val="lt1"/>
        </a:solidFill>
      </p:bgPr>
    </p:bg>
    <p:spTree>
      <p:nvGrpSpPr>
        <p:cNvPr id="2319" name="Shape 2319"/>
        <p:cNvGrpSpPr/>
        <p:nvPr/>
      </p:nvGrpSpPr>
      <p:grpSpPr>
        <a:xfrm>
          <a:off x="0" y="0"/>
          <a:ext cx="0" cy="0"/>
          <a:chOff x="0" y="0"/>
          <a:chExt cx="0" cy="0"/>
        </a:xfrm>
      </p:grpSpPr>
      <p:sp>
        <p:nvSpPr>
          <p:cNvPr id="2320" name="Google Shape;2320;p217"/>
          <p:cNvSpPr/>
          <p:nvPr/>
        </p:nvSpPr>
        <p:spPr>
          <a:xfrm>
            <a:off x="228600" y="228600"/>
            <a:ext cx="17830800" cy="9829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353535"/>
              </a:solidFill>
            </a:endParaRPr>
          </a:p>
        </p:txBody>
      </p:sp>
      <p:sp>
        <p:nvSpPr>
          <p:cNvPr id="2321" name="Google Shape;2321;p217"/>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22" name="Google Shape;2322;p217"/>
          <p:cNvSpPr/>
          <p:nvPr/>
        </p:nvSpPr>
        <p:spPr>
          <a:xfrm>
            <a:off x="17602200" y="457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23" name="Google Shape;2323;p217"/>
          <p:cNvSpPr txBox="1"/>
          <p:nvPr>
            <p:ph type="title"/>
          </p:nvPr>
        </p:nvSpPr>
        <p:spPr>
          <a:xfrm>
            <a:off x="2286000" y="914400"/>
            <a:ext cx="13716000" cy="84582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7200"/>
              <a:buFont typeface="Source Sans Pro"/>
              <a:buNone/>
              <a:defRPr sz="7200">
                <a:solidFill>
                  <a:schemeClr val="lt1"/>
                </a:solidFill>
                <a:latin typeface="Source Sans Pro"/>
                <a:ea typeface="Source Sans Pro"/>
                <a:cs typeface="Source Sans Pro"/>
                <a:sym typeface="Source Sans Pro"/>
              </a:defRPr>
            </a:lvl1pPr>
            <a:lvl2pPr lvl="1" rtl="0">
              <a:lnSpc>
                <a:spcPct val="100000"/>
              </a:lnSpc>
              <a:spcBef>
                <a:spcPts val="0"/>
              </a:spcBef>
              <a:spcAft>
                <a:spcPts val="0"/>
              </a:spcAft>
              <a:buClr>
                <a:schemeClr val="lt1"/>
              </a:buClr>
              <a:buSzPts val="7200"/>
              <a:buNone/>
              <a:defRPr sz="7200">
                <a:solidFill>
                  <a:schemeClr val="lt1"/>
                </a:solidFill>
              </a:defRPr>
            </a:lvl2pPr>
            <a:lvl3pPr lvl="2" rtl="0">
              <a:lnSpc>
                <a:spcPct val="100000"/>
              </a:lnSpc>
              <a:spcBef>
                <a:spcPts val="0"/>
              </a:spcBef>
              <a:spcAft>
                <a:spcPts val="0"/>
              </a:spcAft>
              <a:buClr>
                <a:schemeClr val="lt1"/>
              </a:buClr>
              <a:buSzPts val="7200"/>
              <a:buNone/>
              <a:defRPr sz="7200">
                <a:solidFill>
                  <a:schemeClr val="lt1"/>
                </a:solidFill>
              </a:defRPr>
            </a:lvl3pPr>
            <a:lvl4pPr lvl="3" rtl="0">
              <a:lnSpc>
                <a:spcPct val="100000"/>
              </a:lnSpc>
              <a:spcBef>
                <a:spcPts val="0"/>
              </a:spcBef>
              <a:spcAft>
                <a:spcPts val="0"/>
              </a:spcAft>
              <a:buClr>
                <a:schemeClr val="lt1"/>
              </a:buClr>
              <a:buSzPts val="7200"/>
              <a:buNone/>
              <a:defRPr sz="7200">
                <a:solidFill>
                  <a:schemeClr val="lt1"/>
                </a:solidFill>
              </a:defRPr>
            </a:lvl4pPr>
            <a:lvl5pPr lvl="4" rtl="0">
              <a:lnSpc>
                <a:spcPct val="100000"/>
              </a:lnSpc>
              <a:spcBef>
                <a:spcPts val="0"/>
              </a:spcBef>
              <a:spcAft>
                <a:spcPts val="0"/>
              </a:spcAft>
              <a:buClr>
                <a:schemeClr val="lt1"/>
              </a:buClr>
              <a:buSzPts val="7200"/>
              <a:buNone/>
              <a:defRPr sz="7200">
                <a:solidFill>
                  <a:schemeClr val="lt1"/>
                </a:solidFill>
              </a:defRPr>
            </a:lvl5pPr>
            <a:lvl6pPr lvl="5" rtl="0">
              <a:lnSpc>
                <a:spcPct val="100000"/>
              </a:lnSpc>
              <a:spcBef>
                <a:spcPts val="0"/>
              </a:spcBef>
              <a:spcAft>
                <a:spcPts val="0"/>
              </a:spcAft>
              <a:buClr>
                <a:schemeClr val="lt1"/>
              </a:buClr>
              <a:buSzPts val="7200"/>
              <a:buNone/>
              <a:defRPr sz="7200">
                <a:solidFill>
                  <a:schemeClr val="lt1"/>
                </a:solidFill>
              </a:defRPr>
            </a:lvl6pPr>
            <a:lvl7pPr lvl="6" rtl="0">
              <a:lnSpc>
                <a:spcPct val="100000"/>
              </a:lnSpc>
              <a:spcBef>
                <a:spcPts val="0"/>
              </a:spcBef>
              <a:spcAft>
                <a:spcPts val="0"/>
              </a:spcAft>
              <a:buClr>
                <a:schemeClr val="lt1"/>
              </a:buClr>
              <a:buSzPts val="7200"/>
              <a:buNone/>
              <a:defRPr sz="7200">
                <a:solidFill>
                  <a:schemeClr val="lt1"/>
                </a:solidFill>
              </a:defRPr>
            </a:lvl7pPr>
            <a:lvl8pPr lvl="7" rtl="0">
              <a:lnSpc>
                <a:spcPct val="100000"/>
              </a:lnSpc>
              <a:spcBef>
                <a:spcPts val="0"/>
              </a:spcBef>
              <a:spcAft>
                <a:spcPts val="0"/>
              </a:spcAft>
              <a:buClr>
                <a:schemeClr val="lt1"/>
              </a:buClr>
              <a:buSzPts val="7200"/>
              <a:buNone/>
              <a:defRPr sz="7200">
                <a:solidFill>
                  <a:schemeClr val="lt1"/>
                </a:solidFill>
              </a:defRPr>
            </a:lvl8pPr>
            <a:lvl9pPr lvl="8" rtl="0">
              <a:lnSpc>
                <a:spcPct val="100000"/>
              </a:lnSpc>
              <a:spcBef>
                <a:spcPts val="0"/>
              </a:spcBef>
              <a:spcAft>
                <a:spcPts val="0"/>
              </a:spcAft>
              <a:buClr>
                <a:schemeClr val="lt1"/>
              </a:buClr>
              <a:buSzPts val="7200"/>
              <a:buNone/>
              <a:defRPr sz="7200">
                <a:solidFill>
                  <a:schemeClr val="lt1"/>
                </a:solidFill>
              </a:defRPr>
            </a:lvl9pPr>
          </a:lstStyle>
          <a:p/>
        </p:txBody>
      </p:sp>
      <p:pic>
        <p:nvPicPr>
          <p:cNvPr id="2324" name="Google Shape;2324;p217"/>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2325" name="Google Shape;2325;p21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_black">
  <p:cSld name="BLANK_3_1_3_2_1">
    <p:bg>
      <p:bgPr>
        <a:solidFill>
          <a:schemeClr val="lt1"/>
        </a:solidFill>
      </p:bgPr>
    </p:bg>
    <p:spTree>
      <p:nvGrpSpPr>
        <p:cNvPr id="2326" name="Shape 2326"/>
        <p:cNvGrpSpPr/>
        <p:nvPr/>
      </p:nvGrpSpPr>
      <p:grpSpPr>
        <a:xfrm>
          <a:off x="0" y="0"/>
          <a:ext cx="0" cy="0"/>
          <a:chOff x="0" y="0"/>
          <a:chExt cx="0" cy="0"/>
        </a:xfrm>
      </p:grpSpPr>
      <p:sp>
        <p:nvSpPr>
          <p:cNvPr id="2327" name="Google Shape;2327;p218"/>
          <p:cNvSpPr/>
          <p:nvPr/>
        </p:nvSpPr>
        <p:spPr>
          <a:xfrm>
            <a:off x="228600" y="228600"/>
            <a:ext cx="17830800" cy="98298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p>
        </p:txBody>
      </p:sp>
      <p:sp>
        <p:nvSpPr>
          <p:cNvPr id="2328" name="Google Shape;2328;p218"/>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29" name="Google Shape;2329;p218"/>
          <p:cNvSpPr/>
          <p:nvPr/>
        </p:nvSpPr>
        <p:spPr>
          <a:xfrm>
            <a:off x="17602200" y="457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30" name="Google Shape;2330;p218"/>
          <p:cNvSpPr txBox="1"/>
          <p:nvPr>
            <p:ph type="title"/>
          </p:nvPr>
        </p:nvSpPr>
        <p:spPr>
          <a:xfrm>
            <a:off x="2286000" y="914400"/>
            <a:ext cx="13716000" cy="84582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7200"/>
              <a:buFont typeface="Source Sans Pro"/>
              <a:buNone/>
              <a:defRPr sz="7200">
                <a:solidFill>
                  <a:schemeClr val="lt1"/>
                </a:solidFill>
                <a:latin typeface="Source Sans Pro"/>
                <a:ea typeface="Source Sans Pro"/>
                <a:cs typeface="Source Sans Pro"/>
                <a:sym typeface="Source Sans Pro"/>
              </a:defRPr>
            </a:lvl1pPr>
            <a:lvl2pPr lvl="1" rtl="0">
              <a:lnSpc>
                <a:spcPct val="100000"/>
              </a:lnSpc>
              <a:spcBef>
                <a:spcPts val="0"/>
              </a:spcBef>
              <a:spcAft>
                <a:spcPts val="0"/>
              </a:spcAft>
              <a:buClr>
                <a:schemeClr val="lt1"/>
              </a:buClr>
              <a:buSzPts val="7200"/>
              <a:buNone/>
              <a:defRPr sz="7200">
                <a:solidFill>
                  <a:schemeClr val="lt1"/>
                </a:solidFill>
              </a:defRPr>
            </a:lvl2pPr>
            <a:lvl3pPr lvl="2" rtl="0">
              <a:lnSpc>
                <a:spcPct val="100000"/>
              </a:lnSpc>
              <a:spcBef>
                <a:spcPts val="0"/>
              </a:spcBef>
              <a:spcAft>
                <a:spcPts val="0"/>
              </a:spcAft>
              <a:buClr>
                <a:schemeClr val="lt1"/>
              </a:buClr>
              <a:buSzPts val="7200"/>
              <a:buNone/>
              <a:defRPr sz="7200">
                <a:solidFill>
                  <a:schemeClr val="lt1"/>
                </a:solidFill>
              </a:defRPr>
            </a:lvl3pPr>
            <a:lvl4pPr lvl="3" rtl="0">
              <a:lnSpc>
                <a:spcPct val="100000"/>
              </a:lnSpc>
              <a:spcBef>
                <a:spcPts val="0"/>
              </a:spcBef>
              <a:spcAft>
                <a:spcPts val="0"/>
              </a:spcAft>
              <a:buClr>
                <a:schemeClr val="lt1"/>
              </a:buClr>
              <a:buSzPts val="7200"/>
              <a:buNone/>
              <a:defRPr sz="7200">
                <a:solidFill>
                  <a:schemeClr val="lt1"/>
                </a:solidFill>
              </a:defRPr>
            </a:lvl4pPr>
            <a:lvl5pPr lvl="4" rtl="0">
              <a:lnSpc>
                <a:spcPct val="100000"/>
              </a:lnSpc>
              <a:spcBef>
                <a:spcPts val="0"/>
              </a:spcBef>
              <a:spcAft>
                <a:spcPts val="0"/>
              </a:spcAft>
              <a:buClr>
                <a:schemeClr val="lt1"/>
              </a:buClr>
              <a:buSzPts val="7200"/>
              <a:buNone/>
              <a:defRPr sz="7200">
                <a:solidFill>
                  <a:schemeClr val="lt1"/>
                </a:solidFill>
              </a:defRPr>
            </a:lvl5pPr>
            <a:lvl6pPr lvl="5" rtl="0">
              <a:lnSpc>
                <a:spcPct val="100000"/>
              </a:lnSpc>
              <a:spcBef>
                <a:spcPts val="0"/>
              </a:spcBef>
              <a:spcAft>
                <a:spcPts val="0"/>
              </a:spcAft>
              <a:buClr>
                <a:schemeClr val="lt1"/>
              </a:buClr>
              <a:buSzPts val="7200"/>
              <a:buNone/>
              <a:defRPr sz="7200">
                <a:solidFill>
                  <a:schemeClr val="lt1"/>
                </a:solidFill>
              </a:defRPr>
            </a:lvl6pPr>
            <a:lvl7pPr lvl="6" rtl="0">
              <a:lnSpc>
                <a:spcPct val="100000"/>
              </a:lnSpc>
              <a:spcBef>
                <a:spcPts val="0"/>
              </a:spcBef>
              <a:spcAft>
                <a:spcPts val="0"/>
              </a:spcAft>
              <a:buClr>
                <a:schemeClr val="lt1"/>
              </a:buClr>
              <a:buSzPts val="7200"/>
              <a:buNone/>
              <a:defRPr sz="7200">
                <a:solidFill>
                  <a:schemeClr val="lt1"/>
                </a:solidFill>
              </a:defRPr>
            </a:lvl7pPr>
            <a:lvl8pPr lvl="7" rtl="0">
              <a:lnSpc>
                <a:spcPct val="100000"/>
              </a:lnSpc>
              <a:spcBef>
                <a:spcPts val="0"/>
              </a:spcBef>
              <a:spcAft>
                <a:spcPts val="0"/>
              </a:spcAft>
              <a:buClr>
                <a:schemeClr val="lt1"/>
              </a:buClr>
              <a:buSzPts val="7200"/>
              <a:buNone/>
              <a:defRPr sz="7200">
                <a:solidFill>
                  <a:schemeClr val="lt1"/>
                </a:solidFill>
              </a:defRPr>
            </a:lvl8pPr>
            <a:lvl9pPr lvl="8" rtl="0">
              <a:lnSpc>
                <a:spcPct val="100000"/>
              </a:lnSpc>
              <a:spcBef>
                <a:spcPts val="0"/>
              </a:spcBef>
              <a:spcAft>
                <a:spcPts val="0"/>
              </a:spcAft>
              <a:buClr>
                <a:schemeClr val="lt1"/>
              </a:buClr>
              <a:buSzPts val="7200"/>
              <a:buNone/>
              <a:defRPr sz="7200">
                <a:solidFill>
                  <a:schemeClr val="lt1"/>
                </a:solidFill>
              </a:defRPr>
            </a:lvl9pPr>
          </a:lstStyle>
          <a:p/>
        </p:txBody>
      </p:sp>
      <p:pic>
        <p:nvPicPr>
          <p:cNvPr id="2331" name="Google Shape;2331;p218"/>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2332" name="Google Shape;2332;p21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_grey">
  <p:cSld name="BLANK_3_1_3_2_1_1">
    <p:bg>
      <p:bgPr>
        <a:solidFill>
          <a:schemeClr val="lt1"/>
        </a:solidFill>
      </p:bgPr>
    </p:bg>
    <p:spTree>
      <p:nvGrpSpPr>
        <p:cNvPr id="2333" name="Shape 2333"/>
        <p:cNvGrpSpPr/>
        <p:nvPr/>
      </p:nvGrpSpPr>
      <p:grpSpPr>
        <a:xfrm>
          <a:off x="0" y="0"/>
          <a:ext cx="0" cy="0"/>
          <a:chOff x="0" y="0"/>
          <a:chExt cx="0" cy="0"/>
        </a:xfrm>
      </p:grpSpPr>
      <p:sp>
        <p:nvSpPr>
          <p:cNvPr id="2334" name="Google Shape;2334;p219"/>
          <p:cNvSpPr/>
          <p:nvPr/>
        </p:nvSpPr>
        <p:spPr>
          <a:xfrm>
            <a:off x="228600" y="228600"/>
            <a:ext cx="17830800" cy="9829800"/>
          </a:xfrm>
          <a:prstGeom prst="rect">
            <a:avLst/>
          </a:prstGeom>
          <a:solidFill>
            <a:schemeClr val="l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p>
        </p:txBody>
      </p:sp>
      <p:sp>
        <p:nvSpPr>
          <p:cNvPr id="2335" name="Google Shape;2335;p219"/>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36" name="Google Shape;2336;p219"/>
          <p:cNvSpPr/>
          <p:nvPr/>
        </p:nvSpPr>
        <p:spPr>
          <a:xfrm>
            <a:off x="17602200" y="457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37" name="Google Shape;2337;p219"/>
          <p:cNvSpPr txBox="1"/>
          <p:nvPr>
            <p:ph type="title"/>
          </p:nvPr>
        </p:nvSpPr>
        <p:spPr>
          <a:xfrm>
            <a:off x="2286000" y="914400"/>
            <a:ext cx="13716000" cy="84582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rgbClr val="000000"/>
              </a:buClr>
              <a:buSzPts val="7200"/>
              <a:buFont typeface="Source Sans Pro"/>
              <a:buNone/>
              <a:defRPr sz="7200">
                <a:solidFill>
                  <a:srgbClr val="000000"/>
                </a:solidFill>
                <a:latin typeface="Source Sans Pro"/>
                <a:ea typeface="Source Sans Pro"/>
                <a:cs typeface="Source Sans Pro"/>
                <a:sym typeface="Source Sans Pro"/>
              </a:defRPr>
            </a:lvl1pPr>
            <a:lvl2pPr lvl="1" rtl="0">
              <a:lnSpc>
                <a:spcPct val="100000"/>
              </a:lnSpc>
              <a:spcBef>
                <a:spcPts val="0"/>
              </a:spcBef>
              <a:spcAft>
                <a:spcPts val="0"/>
              </a:spcAft>
              <a:buClr>
                <a:schemeClr val="lt1"/>
              </a:buClr>
              <a:buSzPts val="7200"/>
              <a:buNone/>
              <a:defRPr sz="7200">
                <a:solidFill>
                  <a:schemeClr val="lt1"/>
                </a:solidFill>
              </a:defRPr>
            </a:lvl2pPr>
            <a:lvl3pPr lvl="2" rtl="0">
              <a:lnSpc>
                <a:spcPct val="100000"/>
              </a:lnSpc>
              <a:spcBef>
                <a:spcPts val="0"/>
              </a:spcBef>
              <a:spcAft>
                <a:spcPts val="0"/>
              </a:spcAft>
              <a:buClr>
                <a:schemeClr val="lt1"/>
              </a:buClr>
              <a:buSzPts val="7200"/>
              <a:buNone/>
              <a:defRPr sz="7200">
                <a:solidFill>
                  <a:schemeClr val="lt1"/>
                </a:solidFill>
              </a:defRPr>
            </a:lvl3pPr>
            <a:lvl4pPr lvl="3" rtl="0">
              <a:lnSpc>
                <a:spcPct val="100000"/>
              </a:lnSpc>
              <a:spcBef>
                <a:spcPts val="0"/>
              </a:spcBef>
              <a:spcAft>
                <a:spcPts val="0"/>
              </a:spcAft>
              <a:buClr>
                <a:schemeClr val="lt1"/>
              </a:buClr>
              <a:buSzPts val="7200"/>
              <a:buNone/>
              <a:defRPr sz="7200">
                <a:solidFill>
                  <a:schemeClr val="lt1"/>
                </a:solidFill>
              </a:defRPr>
            </a:lvl4pPr>
            <a:lvl5pPr lvl="4" rtl="0">
              <a:lnSpc>
                <a:spcPct val="100000"/>
              </a:lnSpc>
              <a:spcBef>
                <a:spcPts val="0"/>
              </a:spcBef>
              <a:spcAft>
                <a:spcPts val="0"/>
              </a:spcAft>
              <a:buClr>
                <a:schemeClr val="lt1"/>
              </a:buClr>
              <a:buSzPts val="7200"/>
              <a:buNone/>
              <a:defRPr sz="7200">
                <a:solidFill>
                  <a:schemeClr val="lt1"/>
                </a:solidFill>
              </a:defRPr>
            </a:lvl5pPr>
            <a:lvl6pPr lvl="5" rtl="0">
              <a:lnSpc>
                <a:spcPct val="100000"/>
              </a:lnSpc>
              <a:spcBef>
                <a:spcPts val="0"/>
              </a:spcBef>
              <a:spcAft>
                <a:spcPts val="0"/>
              </a:spcAft>
              <a:buClr>
                <a:schemeClr val="lt1"/>
              </a:buClr>
              <a:buSzPts val="7200"/>
              <a:buNone/>
              <a:defRPr sz="7200">
                <a:solidFill>
                  <a:schemeClr val="lt1"/>
                </a:solidFill>
              </a:defRPr>
            </a:lvl6pPr>
            <a:lvl7pPr lvl="6" rtl="0">
              <a:lnSpc>
                <a:spcPct val="100000"/>
              </a:lnSpc>
              <a:spcBef>
                <a:spcPts val="0"/>
              </a:spcBef>
              <a:spcAft>
                <a:spcPts val="0"/>
              </a:spcAft>
              <a:buClr>
                <a:schemeClr val="lt1"/>
              </a:buClr>
              <a:buSzPts val="7200"/>
              <a:buNone/>
              <a:defRPr sz="7200">
                <a:solidFill>
                  <a:schemeClr val="lt1"/>
                </a:solidFill>
              </a:defRPr>
            </a:lvl7pPr>
            <a:lvl8pPr lvl="7" rtl="0">
              <a:lnSpc>
                <a:spcPct val="100000"/>
              </a:lnSpc>
              <a:spcBef>
                <a:spcPts val="0"/>
              </a:spcBef>
              <a:spcAft>
                <a:spcPts val="0"/>
              </a:spcAft>
              <a:buClr>
                <a:schemeClr val="lt1"/>
              </a:buClr>
              <a:buSzPts val="7200"/>
              <a:buNone/>
              <a:defRPr sz="7200">
                <a:solidFill>
                  <a:schemeClr val="lt1"/>
                </a:solidFill>
              </a:defRPr>
            </a:lvl8pPr>
            <a:lvl9pPr lvl="8" rtl="0">
              <a:lnSpc>
                <a:spcPct val="100000"/>
              </a:lnSpc>
              <a:spcBef>
                <a:spcPts val="0"/>
              </a:spcBef>
              <a:spcAft>
                <a:spcPts val="0"/>
              </a:spcAft>
              <a:buClr>
                <a:schemeClr val="lt1"/>
              </a:buClr>
              <a:buSzPts val="7200"/>
              <a:buNone/>
              <a:defRPr sz="7200">
                <a:solidFill>
                  <a:schemeClr val="lt1"/>
                </a:solidFill>
              </a:defRPr>
            </a:lvl9pPr>
          </a:lstStyle>
          <a:p/>
        </p:txBody>
      </p:sp>
      <p:pic>
        <p:nvPicPr>
          <p:cNvPr id="2338" name="Google Shape;2338;p219"/>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2339" name="Google Shape;2339;p21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_1_1">
    <p:spTree>
      <p:nvGrpSpPr>
        <p:cNvPr id="2340" name="Shape 2340"/>
        <p:cNvGrpSpPr/>
        <p:nvPr/>
      </p:nvGrpSpPr>
      <p:grpSpPr>
        <a:xfrm>
          <a:off x="0" y="0"/>
          <a:ext cx="0" cy="0"/>
          <a:chOff x="0" y="0"/>
          <a:chExt cx="0" cy="0"/>
        </a:xfrm>
      </p:grpSpPr>
      <p:sp>
        <p:nvSpPr>
          <p:cNvPr id="2341" name="Google Shape;2341;p22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342" name="Google Shape;2342;p220"/>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ntent + Subhead">
  <p:cSld name="BLANK_3_1_1_2">
    <p:spTree>
      <p:nvGrpSpPr>
        <p:cNvPr id="2343" name="Shape 2343"/>
        <p:cNvGrpSpPr/>
        <p:nvPr/>
      </p:nvGrpSpPr>
      <p:grpSpPr>
        <a:xfrm>
          <a:off x="0" y="0"/>
          <a:ext cx="0" cy="0"/>
          <a:chOff x="0" y="0"/>
          <a:chExt cx="0" cy="0"/>
        </a:xfrm>
      </p:grpSpPr>
      <p:sp>
        <p:nvSpPr>
          <p:cNvPr id="2344" name="Google Shape;2344;p221"/>
          <p:cNvSpPr txBox="1"/>
          <p:nvPr>
            <p:ph idx="1" type="subTitle"/>
          </p:nvPr>
        </p:nvSpPr>
        <p:spPr>
          <a:xfrm>
            <a:off x="685800" y="2514600"/>
            <a:ext cx="38862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sz="18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9pPr>
          </a:lstStyle>
          <a:p/>
        </p:txBody>
      </p:sp>
      <p:sp>
        <p:nvSpPr>
          <p:cNvPr id="2345" name="Google Shape;2345;p221"/>
          <p:cNvSpPr txBox="1"/>
          <p:nvPr>
            <p:ph idx="2" type="body"/>
          </p:nvPr>
        </p:nvSpPr>
        <p:spPr>
          <a:xfrm>
            <a:off x="685800" y="3886200"/>
            <a:ext cx="5372400" cy="5486400"/>
          </a:xfrm>
          <a:prstGeom prst="rect">
            <a:avLst/>
          </a:prstGeom>
          <a:noFill/>
          <a:ln>
            <a:noFill/>
          </a:ln>
        </p:spPr>
        <p:txBody>
          <a:bodyPr anchorCtr="0" anchor="t" bIns="91450" lIns="91450" spcFirstLastPara="1" rIns="91450" wrap="square" tIns="91450">
            <a:noAutofit/>
          </a:bodyPr>
          <a:lstStyle>
            <a:lvl1pPr indent="-355600" lvl="0" marL="4572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1pPr>
            <a:lvl2pPr indent="-355600" lvl="1" marL="9144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2pPr>
            <a:lvl3pPr indent="-355600" lvl="2" marL="13716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3pPr>
            <a:lvl4pPr indent="-355600" lvl="3" marL="18288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4pPr>
            <a:lvl5pPr indent="-355600" lvl="4" marL="22860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5pPr>
            <a:lvl6pPr indent="-355600" lvl="5" marL="27432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6pPr>
            <a:lvl7pPr indent="-355600" lvl="6" marL="32004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7pPr>
            <a:lvl8pPr indent="-355600" lvl="7" marL="36576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8pPr>
            <a:lvl9pPr indent="-355600" lvl="8" marL="41148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9pPr>
          </a:lstStyle>
          <a:p/>
        </p:txBody>
      </p:sp>
      <p:sp>
        <p:nvSpPr>
          <p:cNvPr id="2346" name="Google Shape;2346;p221"/>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347" name="Google Shape;2347;p22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348" name="Google Shape;2348;p221"/>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ubhead x2">
  <p:cSld name="BLANK_3_1_1_2_1_1">
    <p:spTree>
      <p:nvGrpSpPr>
        <p:cNvPr id="2349" name="Shape 2349"/>
        <p:cNvGrpSpPr/>
        <p:nvPr/>
      </p:nvGrpSpPr>
      <p:grpSpPr>
        <a:xfrm>
          <a:off x="0" y="0"/>
          <a:ext cx="0" cy="0"/>
          <a:chOff x="0" y="0"/>
          <a:chExt cx="0" cy="0"/>
        </a:xfrm>
      </p:grpSpPr>
      <p:sp>
        <p:nvSpPr>
          <p:cNvPr id="2350" name="Google Shape;2350;p222"/>
          <p:cNvSpPr txBox="1"/>
          <p:nvPr>
            <p:ph idx="1" type="subTitle"/>
          </p:nvPr>
        </p:nvSpPr>
        <p:spPr>
          <a:xfrm>
            <a:off x="685800" y="5943600"/>
            <a:ext cx="3457800" cy="2514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2351" name="Google Shape;2351;p222"/>
          <p:cNvSpPr txBox="1"/>
          <p:nvPr>
            <p:ph idx="2" type="body"/>
          </p:nvPr>
        </p:nvSpPr>
        <p:spPr>
          <a:xfrm>
            <a:off x="4572000" y="5943600"/>
            <a:ext cx="9144000" cy="2514600"/>
          </a:xfrm>
          <a:prstGeom prst="rect">
            <a:avLst/>
          </a:prstGeom>
          <a:noFill/>
          <a:ln>
            <a:noFill/>
          </a:ln>
        </p:spPr>
        <p:txBody>
          <a:bodyPr anchorCtr="0" anchor="t" bIns="91450" lIns="91450" spcFirstLastPara="1" rIns="91450" wrap="square" tIns="91450">
            <a:noAutofit/>
          </a:bodyPr>
          <a:lstStyle>
            <a:lvl1pPr indent="-431800" lvl="0" marL="4572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1pPr>
            <a:lvl2pPr indent="-431800" lvl="1" marL="9144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2pPr>
            <a:lvl3pPr indent="-431800" lvl="2" marL="13716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3pPr>
            <a:lvl4pPr indent="-431800" lvl="3" marL="18288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4pPr>
            <a:lvl5pPr indent="-431800" lvl="4" marL="22860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5pPr>
            <a:lvl6pPr indent="-431800" lvl="5" marL="27432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6pPr>
            <a:lvl7pPr indent="-431800" lvl="6" marL="32004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7pPr>
            <a:lvl8pPr indent="-431800" lvl="7" marL="36576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8pPr>
            <a:lvl9pPr indent="-431800" lvl="8" marL="41148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9pPr>
          </a:lstStyle>
          <a:p/>
        </p:txBody>
      </p:sp>
      <p:sp>
        <p:nvSpPr>
          <p:cNvPr id="2352" name="Google Shape;2352;p222"/>
          <p:cNvSpPr txBox="1"/>
          <p:nvPr>
            <p:ph idx="3" type="subTitle"/>
          </p:nvPr>
        </p:nvSpPr>
        <p:spPr>
          <a:xfrm>
            <a:off x="685800" y="3200400"/>
            <a:ext cx="3457800" cy="2514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2353" name="Google Shape;2353;p222"/>
          <p:cNvSpPr txBox="1"/>
          <p:nvPr>
            <p:ph idx="4" type="body"/>
          </p:nvPr>
        </p:nvSpPr>
        <p:spPr>
          <a:xfrm>
            <a:off x="4572000" y="3200400"/>
            <a:ext cx="9144000" cy="2514600"/>
          </a:xfrm>
          <a:prstGeom prst="rect">
            <a:avLst/>
          </a:prstGeom>
          <a:noFill/>
          <a:ln>
            <a:noFill/>
          </a:ln>
        </p:spPr>
        <p:txBody>
          <a:bodyPr anchorCtr="0" anchor="t" bIns="91450" lIns="91450" spcFirstLastPara="1" rIns="91450" wrap="square" tIns="91450">
            <a:noAutofit/>
          </a:bodyPr>
          <a:lstStyle>
            <a:lvl1pPr indent="-431800" lvl="0" marL="4572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1pPr>
            <a:lvl2pPr indent="-406400" lvl="1" marL="9144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2pPr>
            <a:lvl3pPr indent="-406400" lvl="2" marL="13716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3pPr>
            <a:lvl4pPr indent="-406400" lvl="3" marL="18288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4pPr>
            <a:lvl5pPr indent="-406400" lvl="4" marL="22860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5pPr>
            <a:lvl6pPr indent="-406400" lvl="5" marL="27432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6pPr>
            <a:lvl7pPr indent="-406400" lvl="6" marL="32004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7pPr>
            <a:lvl8pPr indent="-431800" lvl="7" marL="36576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8pPr>
            <a:lvl9pPr indent="-431800" lvl="8" marL="41148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9pPr>
          </a:lstStyle>
          <a:p/>
        </p:txBody>
      </p:sp>
      <p:sp>
        <p:nvSpPr>
          <p:cNvPr id="2354" name="Google Shape;2354;p22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355" name="Google Shape;2355;p222"/>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356" name="Google Shape;2356;p222"/>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extLst>
    <p:ext uri="{DCECCB84-F9BA-43D5-87BE-67443E8EF086}">
      <p15:sldGuideLst>
        <p15:guide id="1" orient="horz" pos="3600">
          <p15:clr>
            <a:schemeClr val="accent4"/>
          </p15:clr>
        </p15:guide>
        <p15:guide id="2" orient="horz" pos="3744">
          <p15:clr>
            <a:schemeClr val="accent4"/>
          </p15:clr>
        </p15:guide>
      </p15:sldGuideLst>
    </p:ext>
  </p:extLst>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BLANK_3_2_4">
    <p:bg>
      <p:bgPr>
        <a:noFill/>
      </p:bgPr>
    </p:bg>
    <p:spTree>
      <p:nvGrpSpPr>
        <p:cNvPr id="2357" name="Shape 2357"/>
        <p:cNvGrpSpPr/>
        <p:nvPr/>
      </p:nvGrpSpPr>
      <p:grpSpPr>
        <a:xfrm>
          <a:off x="0" y="0"/>
          <a:ext cx="0" cy="0"/>
          <a:chOff x="0" y="0"/>
          <a:chExt cx="0" cy="0"/>
        </a:xfrm>
      </p:grpSpPr>
      <p:sp>
        <p:nvSpPr>
          <p:cNvPr id="2358" name="Google Shape;2358;p22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359" name="Google Shape;2359;p223"/>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360" name="Google Shape;2360;p223"/>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 (Border + No.) A">
  <p:cSld name="CUSTOM_2_1_1_2">
    <p:bg>
      <p:bgPr>
        <a:noFill/>
      </p:bgPr>
    </p:bg>
    <p:spTree>
      <p:nvGrpSpPr>
        <p:cNvPr id="2361" name="Shape 2361"/>
        <p:cNvGrpSpPr/>
        <p:nvPr/>
      </p:nvGrpSpPr>
      <p:grpSpPr>
        <a:xfrm>
          <a:off x="0" y="0"/>
          <a:ext cx="0" cy="0"/>
          <a:chOff x="0" y="0"/>
          <a:chExt cx="0" cy="0"/>
        </a:xfrm>
      </p:grpSpPr>
      <p:sp>
        <p:nvSpPr>
          <p:cNvPr id="2362" name="Google Shape;2362;p224"/>
          <p:cNvSpPr/>
          <p:nvPr/>
        </p:nvSpPr>
        <p:spPr>
          <a:xfrm>
            <a:off x="228600" y="228600"/>
            <a:ext cx="17830800" cy="98298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63" name="Google Shape;2363;p224"/>
          <p:cNvSpPr/>
          <p:nvPr/>
        </p:nvSpPr>
        <p:spPr>
          <a:xfrm>
            <a:off x="17830800" y="0"/>
            <a:ext cx="448200" cy="4572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64" name="Google Shape;2364;p224"/>
          <p:cNvSpPr/>
          <p:nvPr/>
        </p:nvSpPr>
        <p:spPr>
          <a:xfrm>
            <a:off x="17602200" y="457200"/>
            <a:ext cx="224400" cy="2286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365" name="Google Shape;2365;p224"/>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2366" name="Google Shape;2366;p224"/>
          <p:cNvSpPr txBox="1"/>
          <p:nvPr>
            <p:ph type="ctrTitle"/>
          </p:nvPr>
        </p:nvSpPr>
        <p:spPr>
          <a:xfrm>
            <a:off x="2286000" y="5143500"/>
            <a:ext cx="15544800" cy="21720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rgbClr val="FFFFFF"/>
              </a:buClr>
              <a:buSzPts val="8000"/>
              <a:buFont typeface="Source Sans Pro"/>
              <a:buNone/>
              <a:defRPr sz="8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8000"/>
              <a:buNone/>
              <a:defRPr sz="8000">
                <a:solidFill>
                  <a:srgbClr val="FFFFFF"/>
                </a:solidFill>
              </a:defRPr>
            </a:lvl2pPr>
            <a:lvl3pPr lvl="2" rtl="0">
              <a:lnSpc>
                <a:spcPct val="90000"/>
              </a:lnSpc>
              <a:spcBef>
                <a:spcPts val="0"/>
              </a:spcBef>
              <a:spcAft>
                <a:spcPts val="0"/>
              </a:spcAft>
              <a:buClr>
                <a:srgbClr val="FFFFFF"/>
              </a:buClr>
              <a:buSzPts val="8000"/>
              <a:buNone/>
              <a:defRPr sz="8000">
                <a:solidFill>
                  <a:srgbClr val="FFFFFF"/>
                </a:solidFill>
              </a:defRPr>
            </a:lvl3pPr>
            <a:lvl4pPr lvl="3" rtl="0">
              <a:lnSpc>
                <a:spcPct val="90000"/>
              </a:lnSpc>
              <a:spcBef>
                <a:spcPts val="0"/>
              </a:spcBef>
              <a:spcAft>
                <a:spcPts val="0"/>
              </a:spcAft>
              <a:buClr>
                <a:srgbClr val="FFFFFF"/>
              </a:buClr>
              <a:buSzPts val="8000"/>
              <a:buNone/>
              <a:defRPr sz="8000">
                <a:solidFill>
                  <a:srgbClr val="FFFFFF"/>
                </a:solidFill>
              </a:defRPr>
            </a:lvl4pPr>
            <a:lvl5pPr lvl="4" rtl="0">
              <a:lnSpc>
                <a:spcPct val="90000"/>
              </a:lnSpc>
              <a:spcBef>
                <a:spcPts val="0"/>
              </a:spcBef>
              <a:spcAft>
                <a:spcPts val="0"/>
              </a:spcAft>
              <a:buClr>
                <a:srgbClr val="FFFFFF"/>
              </a:buClr>
              <a:buSzPts val="8000"/>
              <a:buNone/>
              <a:defRPr sz="8000">
                <a:solidFill>
                  <a:srgbClr val="FFFFFF"/>
                </a:solidFill>
              </a:defRPr>
            </a:lvl5pPr>
            <a:lvl6pPr lvl="5" rtl="0">
              <a:lnSpc>
                <a:spcPct val="90000"/>
              </a:lnSpc>
              <a:spcBef>
                <a:spcPts val="0"/>
              </a:spcBef>
              <a:spcAft>
                <a:spcPts val="0"/>
              </a:spcAft>
              <a:buClr>
                <a:srgbClr val="FFFFFF"/>
              </a:buClr>
              <a:buSzPts val="8000"/>
              <a:buNone/>
              <a:defRPr sz="8000">
                <a:solidFill>
                  <a:srgbClr val="FFFFFF"/>
                </a:solidFill>
              </a:defRPr>
            </a:lvl6pPr>
            <a:lvl7pPr lvl="6" rtl="0">
              <a:lnSpc>
                <a:spcPct val="90000"/>
              </a:lnSpc>
              <a:spcBef>
                <a:spcPts val="0"/>
              </a:spcBef>
              <a:spcAft>
                <a:spcPts val="0"/>
              </a:spcAft>
              <a:buClr>
                <a:srgbClr val="FFFFFF"/>
              </a:buClr>
              <a:buSzPts val="8000"/>
              <a:buNone/>
              <a:defRPr sz="8000">
                <a:solidFill>
                  <a:srgbClr val="FFFFFF"/>
                </a:solidFill>
              </a:defRPr>
            </a:lvl7pPr>
            <a:lvl8pPr lvl="7" rtl="0">
              <a:lnSpc>
                <a:spcPct val="90000"/>
              </a:lnSpc>
              <a:spcBef>
                <a:spcPts val="0"/>
              </a:spcBef>
              <a:spcAft>
                <a:spcPts val="0"/>
              </a:spcAft>
              <a:buClr>
                <a:srgbClr val="FFFFFF"/>
              </a:buClr>
              <a:buSzPts val="8000"/>
              <a:buNone/>
              <a:defRPr sz="8000">
                <a:solidFill>
                  <a:srgbClr val="FFFFFF"/>
                </a:solidFill>
              </a:defRPr>
            </a:lvl8pPr>
            <a:lvl9pPr lvl="8" rtl="0">
              <a:lnSpc>
                <a:spcPct val="90000"/>
              </a:lnSpc>
              <a:spcBef>
                <a:spcPts val="0"/>
              </a:spcBef>
              <a:spcAft>
                <a:spcPts val="0"/>
              </a:spcAft>
              <a:buClr>
                <a:srgbClr val="FFFFFF"/>
              </a:buClr>
              <a:buSzPts val="8000"/>
              <a:buNone/>
              <a:defRPr sz="8000">
                <a:solidFill>
                  <a:srgbClr val="FFFFFF"/>
                </a:solidFill>
              </a:defRPr>
            </a:lvl9pPr>
          </a:lstStyle>
          <a:p/>
        </p:txBody>
      </p:sp>
      <p:sp>
        <p:nvSpPr>
          <p:cNvPr id="2367" name="Google Shape;2367;p224"/>
          <p:cNvSpPr txBox="1"/>
          <p:nvPr>
            <p:ph idx="2" type="ctrTitle"/>
          </p:nvPr>
        </p:nvSpPr>
        <p:spPr>
          <a:xfrm>
            <a:off x="2057400" y="2743200"/>
            <a:ext cx="15773400" cy="2172000"/>
          </a:xfrm>
          <a:prstGeom prst="rect">
            <a:avLst/>
          </a:prstGeom>
          <a:noFill/>
          <a:ln>
            <a:noFill/>
          </a:ln>
        </p:spPr>
        <p:txBody>
          <a:bodyPr anchorCtr="0" anchor="b" bIns="0" lIns="0" spcFirstLastPara="1" rIns="0" wrap="square" tIns="0">
            <a:noAutofit/>
          </a:bodyPr>
          <a:lstStyle>
            <a:lvl1pPr lvl="0" rtl="0">
              <a:lnSpc>
                <a:spcPct val="30000"/>
              </a:lnSpc>
              <a:spcBef>
                <a:spcPts val="0"/>
              </a:spcBef>
              <a:spcAft>
                <a:spcPts val="0"/>
              </a:spcAft>
              <a:buClr>
                <a:schemeClr val="accent1"/>
              </a:buClr>
              <a:buSzPts val="22000"/>
              <a:buFont typeface="Source Sans Pro"/>
              <a:buNone/>
              <a:defRPr sz="22000">
                <a:solidFill>
                  <a:schemeClr val="accent1"/>
                </a:solidFill>
                <a:latin typeface="Source Sans Pro"/>
                <a:ea typeface="Source Sans Pro"/>
                <a:cs typeface="Source Sans Pro"/>
                <a:sym typeface="Source Sans Pro"/>
              </a:defRPr>
            </a:lvl1pPr>
            <a:lvl2pPr lvl="1"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2pPr>
            <a:lvl3pPr lvl="2"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3pPr>
            <a:lvl4pPr lvl="3"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4pPr>
            <a:lvl5pPr lvl="4"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5pPr>
            <a:lvl6pPr lvl="5"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6pPr>
            <a:lvl7pPr lvl="6"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7pPr>
            <a:lvl8pPr lvl="7"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8pPr>
            <a:lvl9pPr lvl="8"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9pPr>
          </a:lstStyle>
          <a:p/>
        </p:txBody>
      </p:sp>
      <p:sp>
        <p:nvSpPr>
          <p:cNvPr id="2368" name="Google Shape;2368;p22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Gradient">
  <p:cSld name="CUSTOM_2_1_2_1">
    <p:bg>
      <p:bgPr>
        <a:solidFill>
          <a:srgbClr val="000000"/>
        </a:solidFill>
      </p:bgPr>
    </p:bg>
    <p:spTree>
      <p:nvGrpSpPr>
        <p:cNvPr id="307" name="Shape 307"/>
        <p:cNvGrpSpPr/>
        <p:nvPr/>
      </p:nvGrpSpPr>
      <p:grpSpPr>
        <a:xfrm>
          <a:off x="0" y="0"/>
          <a:ext cx="0" cy="0"/>
          <a:chOff x="0" y="0"/>
          <a:chExt cx="0" cy="0"/>
        </a:xfrm>
      </p:grpSpPr>
      <p:pic>
        <p:nvPicPr>
          <p:cNvPr id="308" name="Google Shape;308;p23"/>
          <p:cNvPicPr preferRelativeResize="0"/>
          <p:nvPr/>
        </p:nvPicPr>
        <p:blipFill>
          <a:blip r:embed="rId2">
            <a:alphaModFix/>
          </a:blip>
          <a:stretch>
            <a:fillRect/>
          </a:stretch>
        </p:blipFill>
        <p:spPr>
          <a:xfrm>
            <a:off x="457200" y="9709762"/>
            <a:ext cx="882025" cy="120038"/>
          </a:xfrm>
          <a:prstGeom prst="rect">
            <a:avLst/>
          </a:prstGeom>
          <a:noFill/>
          <a:ln>
            <a:noFill/>
          </a:ln>
        </p:spPr>
      </p:pic>
      <p:sp>
        <p:nvSpPr>
          <p:cNvPr id="309" name="Google Shape;309;p23"/>
          <p:cNvSpPr/>
          <p:nvPr/>
        </p:nvSpPr>
        <p:spPr>
          <a:xfrm>
            <a:off x="6633900" y="2514600"/>
            <a:ext cx="5020200" cy="5257800"/>
          </a:xfrm>
          <a:prstGeom prst="rect">
            <a:avLst/>
          </a:prstGeom>
          <a:gradFill>
            <a:gsLst>
              <a:gs pos="0">
                <a:srgbClr val="9349F3"/>
              </a:gs>
              <a:gs pos="100000">
                <a:srgbClr val="E5166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a:off x="11430000" y="7543800"/>
            <a:ext cx="448200" cy="45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a:off x="11205900" y="7315200"/>
            <a:ext cx="224100" cy="2286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13" name="Google Shape;313;p23"/>
          <p:cNvSpPr txBox="1"/>
          <p:nvPr>
            <p:ph type="title"/>
          </p:nvPr>
        </p:nvSpPr>
        <p:spPr>
          <a:xfrm>
            <a:off x="7082100" y="3200400"/>
            <a:ext cx="3684600" cy="3869100"/>
          </a:xfrm>
          <a:prstGeom prst="rect">
            <a:avLst/>
          </a:prstGeom>
        </p:spPr>
        <p:txBody>
          <a:bodyPr anchorCtr="0" anchor="t" bIns="0" lIns="0" spcFirstLastPara="1" rIns="0" wrap="square" tIns="0">
            <a:noAutofit/>
          </a:bodyPr>
          <a:lstStyle>
            <a:lvl1pPr lvl="0" rtl="0" algn="l">
              <a:spcBef>
                <a:spcPts val="0"/>
              </a:spcBef>
              <a:spcAft>
                <a:spcPts val="0"/>
              </a:spcAft>
              <a:buSzPts val="6000"/>
              <a:buNone/>
              <a:defRPr sz="6000"/>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 (Border + No.) A 1">
  <p:cSld name="CUSTOM_2_1_1_2_1">
    <p:bg>
      <p:bgPr>
        <a:noFill/>
      </p:bgPr>
    </p:bg>
    <p:spTree>
      <p:nvGrpSpPr>
        <p:cNvPr id="2369" name="Shape 2369"/>
        <p:cNvGrpSpPr/>
        <p:nvPr/>
      </p:nvGrpSpPr>
      <p:grpSpPr>
        <a:xfrm>
          <a:off x="0" y="0"/>
          <a:ext cx="0" cy="0"/>
          <a:chOff x="0" y="0"/>
          <a:chExt cx="0" cy="0"/>
        </a:xfrm>
      </p:grpSpPr>
      <p:sp>
        <p:nvSpPr>
          <p:cNvPr id="2370" name="Google Shape;2370;p225"/>
          <p:cNvSpPr/>
          <p:nvPr/>
        </p:nvSpPr>
        <p:spPr>
          <a:xfrm>
            <a:off x="228600" y="228600"/>
            <a:ext cx="17830800" cy="98298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71" name="Google Shape;2371;p225"/>
          <p:cNvSpPr/>
          <p:nvPr/>
        </p:nvSpPr>
        <p:spPr>
          <a:xfrm>
            <a:off x="17830800" y="0"/>
            <a:ext cx="448200" cy="4572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72" name="Google Shape;2372;p225"/>
          <p:cNvSpPr/>
          <p:nvPr/>
        </p:nvSpPr>
        <p:spPr>
          <a:xfrm>
            <a:off x="17602200" y="457200"/>
            <a:ext cx="224400" cy="2286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373" name="Google Shape;2373;p225"/>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2374" name="Google Shape;2374;p225"/>
          <p:cNvSpPr txBox="1"/>
          <p:nvPr>
            <p:ph type="ctrTitle"/>
          </p:nvPr>
        </p:nvSpPr>
        <p:spPr>
          <a:xfrm>
            <a:off x="2286000" y="5143500"/>
            <a:ext cx="15544800" cy="21720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rgbClr val="FFFFFF"/>
              </a:buClr>
              <a:buSzPts val="8000"/>
              <a:buFont typeface="Source Sans Pro"/>
              <a:buNone/>
              <a:defRPr sz="8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8000"/>
              <a:buNone/>
              <a:defRPr sz="8000">
                <a:solidFill>
                  <a:srgbClr val="FFFFFF"/>
                </a:solidFill>
              </a:defRPr>
            </a:lvl2pPr>
            <a:lvl3pPr lvl="2" rtl="0">
              <a:lnSpc>
                <a:spcPct val="90000"/>
              </a:lnSpc>
              <a:spcBef>
                <a:spcPts val="0"/>
              </a:spcBef>
              <a:spcAft>
                <a:spcPts val="0"/>
              </a:spcAft>
              <a:buClr>
                <a:srgbClr val="FFFFFF"/>
              </a:buClr>
              <a:buSzPts val="8000"/>
              <a:buNone/>
              <a:defRPr sz="8000">
                <a:solidFill>
                  <a:srgbClr val="FFFFFF"/>
                </a:solidFill>
              </a:defRPr>
            </a:lvl3pPr>
            <a:lvl4pPr lvl="3" rtl="0">
              <a:lnSpc>
                <a:spcPct val="90000"/>
              </a:lnSpc>
              <a:spcBef>
                <a:spcPts val="0"/>
              </a:spcBef>
              <a:spcAft>
                <a:spcPts val="0"/>
              </a:spcAft>
              <a:buClr>
                <a:srgbClr val="FFFFFF"/>
              </a:buClr>
              <a:buSzPts val="8000"/>
              <a:buNone/>
              <a:defRPr sz="8000">
                <a:solidFill>
                  <a:srgbClr val="FFFFFF"/>
                </a:solidFill>
              </a:defRPr>
            </a:lvl4pPr>
            <a:lvl5pPr lvl="4" rtl="0">
              <a:lnSpc>
                <a:spcPct val="90000"/>
              </a:lnSpc>
              <a:spcBef>
                <a:spcPts val="0"/>
              </a:spcBef>
              <a:spcAft>
                <a:spcPts val="0"/>
              </a:spcAft>
              <a:buClr>
                <a:srgbClr val="FFFFFF"/>
              </a:buClr>
              <a:buSzPts val="8000"/>
              <a:buNone/>
              <a:defRPr sz="8000">
                <a:solidFill>
                  <a:srgbClr val="FFFFFF"/>
                </a:solidFill>
              </a:defRPr>
            </a:lvl5pPr>
            <a:lvl6pPr lvl="5" rtl="0">
              <a:lnSpc>
                <a:spcPct val="90000"/>
              </a:lnSpc>
              <a:spcBef>
                <a:spcPts val="0"/>
              </a:spcBef>
              <a:spcAft>
                <a:spcPts val="0"/>
              </a:spcAft>
              <a:buClr>
                <a:srgbClr val="FFFFFF"/>
              </a:buClr>
              <a:buSzPts val="8000"/>
              <a:buNone/>
              <a:defRPr sz="8000">
                <a:solidFill>
                  <a:srgbClr val="FFFFFF"/>
                </a:solidFill>
              </a:defRPr>
            </a:lvl6pPr>
            <a:lvl7pPr lvl="6" rtl="0">
              <a:lnSpc>
                <a:spcPct val="90000"/>
              </a:lnSpc>
              <a:spcBef>
                <a:spcPts val="0"/>
              </a:spcBef>
              <a:spcAft>
                <a:spcPts val="0"/>
              </a:spcAft>
              <a:buClr>
                <a:srgbClr val="FFFFFF"/>
              </a:buClr>
              <a:buSzPts val="8000"/>
              <a:buNone/>
              <a:defRPr sz="8000">
                <a:solidFill>
                  <a:srgbClr val="FFFFFF"/>
                </a:solidFill>
              </a:defRPr>
            </a:lvl7pPr>
            <a:lvl8pPr lvl="7" rtl="0">
              <a:lnSpc>
                <a:spcPct val="90000"/>
              </a:lnSpc>
              <a:spcBef>
                <a:spcPts val="0"/>
              </a:spcBef>
              <a:spcAft>
                <a:spcPts val="0"/>
              </a:spcAft>
              <a:buClr>
                <a:srgbClr val="FFFFFF"/>
              </a:buClr>
              <a:buSzPts val="8000"/>
              <a:buNone/>
              <a:defRPr sz="8000">
                <a:solidFill>
                  <a:srgbClr val="FFFFFF"/>
                </a:solidFill>
              </a:defRPr>
            </a:lvl8pPr>
            <a:lvl9pPr lvl="8" rtl="0">
              <a:lnSpc>
                <a:spcPct val="90000"/>
              </a:lnSpc>
              <a:spcBef>
                <a:spcPts val="0"/>
              </a:spcBef>
              <a:spcAft>
                <a:spcPts val="0"/>
              </a:spcAft>
              <a:buClr>
                <a:srgbClr val="FFFFFF"/>
              </a:buClr>
              <a:buSzPts val="8000"/>
              <a:buNone/>
              <a:defRPr sz="8000">
                <a:solidFill>
                  <a:srgbClr val="FFFFFF"/>
                </a:solidFill>
              </a:defRPr>
            </a:lvl9pPr>
          </a:lstStyle>
          <a:p/>
        </p:txBody>
      </p:sp>
      <p:sp>
        <p:nvSpPr>
          <p:cNvPr id="2375" name="Google Shape;2375;p225"/>
          <p:cNvSpPr txBox="1"/>
          <p:nvPr>
            <p:ph idx="2" type="ctrTitle"/>
          </p:nvPr>
        </p:nvSpPr>
        <p:spPr>
          <a:xfrm>
            <a:off x="2057400" y="2743200"/>
            <a:ext cx="15773400" cy="2172000"/>
          </a:xfrm>
          <a:prstGeom prst="rect">
            <a:avLst/>
          </a:prstGeom>
          <a:noFill/>
          <a:ln>
            <a:noFill/>
          </a:ln>
        </p:spPr>
        <p:txBody>
          <a:bodyPr anchorCtr="0" anchor="b" bIns="0" lIns="0" spcFirstLastPara="1" rIns="0" wrap="square" tIns="0">
            <a:noAutofit/>
          </a:bodyPr>
          <a:lstStyle>
            <a:lvl1pPr lvl="0" rtl="0">
              <a:lnSpc>
                <a:spcPct val="30000"/>
              </a:lnSpc>
              <a:spcBef>
                <a:spcPts val="0"/>
              </a:spcBef>
              <a:spcAft>
                <a:spcPts val="0"/>
              </a:spcAft>
              <a:buClr>
                <a:schemeClr val="lt1"/>
              </a:buClr>
              <a:buSzPts val="22000"/>
              <a:buFont typeface="Source Sans Pro"/>
              <a:buNone/>
              <a:defRPr sz="22000">
                <a:solidFill>
                  <a:schemeClr val="lt1"/>
                </a:solidFill>
                <a:latin typeface="Source Sans Pro"/>
                <a:ea typeface="Source Sans Pro"/>
                <a:cs typeface="Source Sans Pro"/>
                <a:sym typeface="Source Sans Pro"/>
              </a:defRPr>
            </a:lvl1pPr>
            <a:lvl2pPr lvl="1"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2pPr>
            <a:lvl3pPr lvl="2"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3pPr>
            <a:lvl4pPr lvl="3"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4pPr>
            <a:lvl5pPr lvl="4"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5pPr>
            <a:lvl6pPr lvl="5"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6pPr>
            <a:lvl7pPr lvl="6"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7pPr>
            <a:lvl8pPr lvl="7"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8pPr>
            <a:lvl9pPr lvl="8"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9pPr>
          </a:lstStyle>
          <a:p/>
        </p:txBody>
      </p:sp>
      <p:sp>
        <p:nvSpPr>
          <p:cNvPr id="2376" name="Google Shape;2376;p22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 (Border + No.) A 1 1">
  <p:cSld name="CUSTOM_2_1_1_2_1_1">
    <p:bg>
      <p:bgPr>
        <a:noFill/>
      </p:bgPr>
    </p:bg>
    <p:spTree>
      <p:nvGrpSpPr>
        <p:cNvPr id="2377" name="Shape 2377"/>
        <p:cNvGrpSpPr/>
        <p:nvPr/>
      </p:nvGrpSpPr>
      <p:grpSpPr>
        <a:xfrm>
          <a:off x="0" y="0"/>
          <a:ext cx="0" cy="0"/>
          <a:chOff x="0" y="0"/>
          <a:chExt cx="0" cy="0"/>
        </a:xfrm>
      </p:grpSpPr>
      <p:sp>
        <p:nvSpPr>
          <p:cNvPr id="2378" name="Google Shape;2378;p226"/>
          <p:cNvSpPr/>
          <p:nvPr/>
        </p:nvSpPr>
        <p:spPr>
          <a:xfrm>
            <a:off x="228600" y="228600"/>
            <a:ext cx="17830800" cy="98298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79" name="Google Shape;2379;p226"/>
          <p:cNvSpPr/>
          <p:nvPr/>
        </p:nvSpPr>
        <p:spPr>
          <a:xfrm>
            <a:off x="17830800" y="0"/>
            <a:ext cx="448200" cy="4572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380" name="Google Shape;2380;p226"/>
          <p:cNvSpPr/>
          <p:nvPr/>
        </p:nvSpPr>
        <p:spPr>
          <a:xfrm>
            <a:off x="17602200" y="457200"/>
            <a:ext cx="224400" cy="2286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381" name="Google Shape;2381;p226"/>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2382" name="Google Shape;2382;p226"/>
          <p:cNvSpPr txBox="1"/>
          <p:nvPr>
            <p:ph type="ctrTitle"/>
          </p:nvPr>
        </p:nvSpPr>
        <p:spPr>
          <a:xfrm>
            <a:off x="2286000" y="5143500"/>
            <a:ext cx="15544800" cy="21720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rgbClr val="FFFFFF"/>
              </a:buClr>
              <a:buSzPts val="8000"/>
              <a:buFont typeface="Source Sans Pro"/>
              <a:buNone/>
              <a:defRPr sz="8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8000"/>
              <a:buNone/>
              <a:defRPr sz="8000">
                <a:solidFill>
                  <a:srgbClr val="FFFFFF"/>
                </a:solidFill>
              </a:defRPr>
            </a:lvl2pPr>
            <a:lvl3pPr lvl="2" rtl="0">
              <a:lnSpc>
                <a:spcPct val="90000"/>
              </a:lnSpc>
              <a:spcBef>
                <a:spcPts val="0"/>
              </a:spcBef>
              <a:spcAft>
                <a:spcPts val="0"/>
              </a:spcAft>
              <a:buClr>
                <a:srgbClr val="FFFFFF"/>
              </a:buClr>
              <a:buSzPts val="8000"/>
              <a:buNone/>
              <a:defRPr sz="8000">
                <a:solidFill>
                  <a:srgbClr val="FFFFFF"/>
                </a:solidFill>
              </a:defRPr>
            </a:lvl3pPr>
            <a:lvl4pPr lvl="3" rtl="0">
              <a:lnSpc>
                <a:spcPct val="90000"/>
              </a:lnSpc>
              <a:spcBef>
                <a:spcPts val="0"/>
              </a:spcBef>
              <a:spcAft>
                <a:spcPts val="0"/>
              </a:spcAft>
              <a:buClr>
                <a:srgbClr val="FFFFFF"/>
              </a:buClr>
              <a:buSzPts val="8000"/>
              <a:buNone/>
              <a:defRPr sz="8000">
                <a:solidFill>
                  <a:srgbClr val="FFFFFF"/>
                </a:solidFill>
              </a:defRPr>
            </a:lvl4pPr>
            <a:lvl5pPr lvl="4" rtl="0">
              <a:lnSpc>
                <a:spcPct val="90000"/>
              </a:lnSpc>
              <a:spcBef>
                <a:spcPts val="0"/>
              </a:spcBef>
              <a:spcAft>
                <a:spcPts val="0"/>
              </a:spcAft>
              <a:buClr>
                <a:srgbClr val="FFFFFF"/>
              </a:buClr>
              <a:buSzPts val="8000"/>
              <a:buNone/>
              <a:defRPr sz="8000">
                <a:solidFill>
                  <a:srgbClr val="FFFFFF"/>
                </a:solidFill>
              </a:defRPr>
            </a:lvl5pPr>
            <a:lvl6pPr lvl="5" rtl="0">
              <a:lnSpc>
                <a:spcPct val="90000"/>
              </a:lnSpc>
              <a:spcBef>
                <a:spcPts val="0"/>
              </a:spcBef>
              <a:spcAft>
                <a:spcPts val="0"/>
              </a:spcAft>
              <a:buClr>
                <a:srgbClr val="FFFFFF"/>
              </a:buClr>
              <a:buSzPts val="8000"/>
              <a:buNone/>
              <a:defRPr sz="8000">
                <a:solidFill>
                  <a:srgbClr val="FFFFFF"/>
                </a:solidFill>
              </a:defRPr>
            </a:lvl6pPr>
            <a:lvl7pPr lvl="6" rtl="0">
              <a:lnSpc>
                <a:spcPct val="90000"/>
              </a:lnSpc>
              <a:spcBef>
                <a:spcPts val="0"/>
              </a:spcBef>
              <a:spcAft>
                <a:spcPts val="0"/>
              </a:spcAft>
              <a:buClr>
                <a:srgbClr val="FFFFFF"/>
              </a:buClr>
              <a:buSzPts val="8000"/>
              <a:buNone/>
              <a:defRPr sz="8000">
                <a:solidFill>
                  <a:srgbClr val="FFFFFF"/>
                </a:solidFill>
              </a:defRPr>
            </a:lvl7pPr>
            <a:lvl8pPr lvl="7" rtl="0">
              <a:lnSpc>
                <a:spcPct val="90000"/>
              </a:lnSpc>
              <a:spcBef>
                <a:spcPts val="0"/>
              </a:spcBef>
              <a:spcAft>
                <a:spcPts val="0"/>
              </a:spcAft>
              <a:buClr>
                <a:srgbClr val="FFFFFF"/>
              </a:buClr>
              <a:buSzPts val="8000"/>
              <a:buNone/>
              <a:defRPr sz="8000">
                <a:solidFill>
                  <a:srgbClr val="FFFFFF"/>
                </a:solidFill>
              </a:defRPr>
            </a:lvl8pPr>
            <a:lvl9pPr lvl="8" rtl="0">
              <a:lnSpc>
                <a:spcPct val="90000"/>
              </a:lnSpc>
              <a:spcBef>
                <a:spcPts val="0"/>
              </a:spcBef>
              <a:spcAft>
                <a:spcPts val="0"/>
              </a:spcAft>
              <a:buClr>
                <a:srgbClr val="FFFFFF"/>
              </a:buClr>
              <a:buSzPts val="8000"/>
              <a:buNone/>
              <a:defRPr sz="8000">
                <a:solidFill>
                  <a:srgbClr val="FFFFFF"/>
                </a:solidFill>
              </a:defRPr>
            </a:lvl9pPr>
          </a:lstStyle>
          <a:p/>
        </p:txBody>
      </p:sp>
      <p:sp>
        <p:nvSpPr>
          <p:cNvPr id="2383" name="Google Shape;2383;p226"/>
          <p:cNvSpPr txBox="1"/>
          <p:nvPr>
            <p:ph idx="2" type="ctrTitle"/>
          </p:nvPr>
        </p:nvSpPr>
        <p:spPr>
          <a:xfrm>
            <a:off x="2057400" y="2743200"/>
            <a:ext cx="15773400" cy="2172000"/>
          </a:xfrm>
          <a:prstGeom prst="rect">
            <a:avLst/>
          </a:prstGeom>
          <a:noFill/>
          <a:ln>
            <a:noFill/>
          </a:ln>
        </p:spPr>
        <p:txBody>
          <a:bodyPr anchorCtr="0" anchor="b" bIns="0" lIns="0" spcFirstLastPara="1" rIns="0" wrap="square" tIns="0">
            <a:noAutofit/>
          </a:bodyPr>
          <a:lstStyle>
            <a:lvl1pPr lvl="0" rtl="0">
              <a:lnSpc>
                <a:spcPct val="30000"/>
              </a:lnSpc>
              <a:spcBef>
                <a:spcPts val="0"/>
              </a:spcBef>
              <a:spcAft>
                <a:spcPts val="0"/>
              </a:spcAft>
              <a:buClr>
                <a:schemeClr val="accent2"/>
              </a:buClr>
              <a:buSzPts val="22000"/>
              <a:buFont typeface="Source Sans Pro"/>
              <a:buNone/>
              <a:defRPr sz="22000">
                <a:solidFill>
                  <a:schemeClr val="accent2"/>
                </a:solidFill>
                <a:latin typeface="Source Sans Pro"/>
                <a:ea typeface="Source Sans Pro"/>
                <a:cs typeface="Source Sans Pro"/>
                <a:sym typeface="Source Sans Pro"/>
              </a:defRPr>
            </a:lvl1pPr>
            <a:lvl2pPr lvl="1"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2pPr>
            <a:lvl3pPr lvl="2"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3pPr>
            <a:lvl4pPr lvl="3"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4pPr>
            <a:lvl5pPr lvl="4"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5pPr>
            <a:lvl6pPr lvl="5"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6pPr>
            <a:lvl7pPr lvl="6"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7pPr>
            <a:lvl8pPr lvl="7"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8pPr>
            <a:lvl9pPr lvl="8"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9pPr>
          </a:lstStyle>
          <a:p/>
        </p:txBody>
      </p:sp>
      <p:sp>
        <p:nvSpPr>
          <p:cNvPr id="2384" name="Google Shape;2384;p22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Hat  Full Colour Logo">
  <p:cSld name="CUSTOM_4">
    <p:spTree>
      <p:nvGrpSpPr>
        <p:cNvPr id="2385" name="Shape 2385"/>
        <p:cNvGrpSpPr/>
        <p:nvPr/>
      </p:nvGrpSpPr>
      <p:grpSpPr>
        <a:xfrm>
          <a:off x="0" y="0"/>
          <a:ext cx="0" cy="0"/>
          <a:chOff x="0" y="0"/>
          <a:chExt cx="0" cy="0"/>
        </a:xfrm>
      </p:grpSpPr>
      <p:sp>
        <p:nvSpPr>
          <p:cNvPr id="2386" name="Google Shape;2386;p227"/>
          <p:cNvSpPr/>
          <p:nvPr/>
        </p:nvSpPr>
        <p:spPr>
          <a:xfrm>
            <a:off x="8976875" y="0"/>
            <a:ext cx="9311400" cy="10287000"/>
          </a:xfrm>
          <a:prstGeom prst="rect">
            <a:avLst/>
          </a:prstGeom>
          <a:solidFill>
            <a:srgbClr val="000000"/>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solidFill>
                <a:srgbClr val="FFFFFF"/>
              </a:solidFill>
            </a:endParaRPr>
          </a:p>
        </p:txBody>
      </p:sp>
      <p:sp>
        <p:nvSpPr>
          <p:cNvPr id="2387" name="Google Shape;2387;p227"/>
          <p:cNvSpPr txBox="1"/>
          <p:nvPr/>
        </p:nvSpPr>
        <p:spPr>
          <a:xfrm>
            <a:off x="685800" y="3063600"/>
            <a:ext cx="7048800" cy="132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800">
                <a:latin typeface="Source Sans Pro"/>
                <a:ea typeface="Source Sans Pro"/>
                <a:cs typeface="Source Sans Pro"/>
                <a:sym typeface="Source Sans Pro"/>
              </a:rPr>
              <a:t>Never distort or obscure the Top Hat logo. Check the </a:t>
            </a:r>
            <a:r>
              <a:rPr lang="en" sz="2800" u="sng">
                <a:solidFill>
                  <a:schemeClr val="accent1"/>
                </a:solidFill>
                <a:latin typeface="Source Sans Pro"/>
                <a:ea typeface="Source Sans Pro"/>
                <a:cs typeface="Source Sans Pro"/>
                <a:sym typeface="Source Sans Pro"/>
                <a:hlinkClick r:id="rId2">
                  <a:extLst>
                    <a:ext uri="{A12FA001-AC4F-418D-AE19-62706E023703}">
                      <ahyp:hlinkClr val="tx"/>
                    </a:ext>
                  </a:extLst>
                </a:hlinkClick>
              </a:rPr>
              <a:t>brand guidelines</a:t>
            </a:r>
            <a:r>
              <a:rPr lang="en" sz="2800">
                <a:latin typeface="Source Sans Pro"/>
                <a:ea typeface="Source Sans Pro"/>
                <a:cs typeface="Source Sans Pro"/>
                <a:sym typeface="Source Sans Pro"/>
              </a:rPr>
              <a:t> for more details. </a:t>
            </a:r>
            <a:endParaRPr sz="2800">
              <a:latin typeface="Source Sans Pro"/>
              <a:ea typeface="Source Sans Pro"/>
              <a:cs typeface="Source Sans Pro"/>
              <a:sym typeface="Source Sans Pro"/>
            </a:endParaRPr>
          </a:p>
        </p:txBody>
      </p:sp>
      <p:sp>
        <p:nvSpPr>
          <p:cNvPr id="2388" name="Google Shape;2388;p227"/>
          <p:cNvSpPr txBox="1"/>
          <p:nvPr>
            <p:ph idx="12" type="sldNum"/>
          </p:nvPr>
        </p:nvSpPr>
        <p:spPr>
          <a:xfrm>
            <a:off x="17373600" y="9601350"/>
            <a:ext cx="457200" cy="228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389" name="Google Shape;2389;p227"/>
          <p:cNvSpPr txBox="1"/>
          <p:nvPr/>
        </p:nvSpPr>
        <p:spPr>
          <a:xfrm>
            <a:off x="685800" y="914400"/>
            <a:ext cx="6673800" cy="1600200"/>
          </a:xfrm>
          <a:prstGeom prst="rect">
            <a:avLst/>
          </a:prstGeom>
          <a:noFill/>
          <a:ln>
            <a:noFill/>
          </a:ln>
        </p:spPr>
        <p:txBody>
          <a:bodyPr anchorCtr="0" anchor="ctr" bIns="91450" lIns="91450" spcFirstLastPara="1" rIns="91450" wrap="square" tIns="91450">
            <a:noAutofit/>
          </a:bodyPr>
          <a:lstStyle/>
          <a:p>
            <a:pPr indent="0" lvl="0" marL="0" rtl="0" algn="l">
              <a:lnSpc>
                <a:spcPct val="100000"/>
              </a:lnSpc>
              <a:spcBef>
                <a:spcPts val="0"/>
              </a:spcBef>
              <a:spcAft>
                <a:spcPts val="0"/>
              </a:spcAft>
              <a:buNone/>
            </a:pPr>
            <a:r>
              <a:rPr lang="en" sz="5600">
                <a:latin typeface="Source Sans Pro"/>
                <a:ea typeface="Source Sans Pro"/>
                <a:cs typeface="Source Sans Pro"/>
                <a:sym typeface="Source Sans Pro"/>
              </a:rPr>
              <a:t>Top Hat </a:t>
            </a:r>
            <a:br>
              <a:rPr lang="en" sz="5600">
                <a:latin typeface="Source Sans Pro"/>
                <a:ea typeface="Source Sans Pro"/>
                <a:cs typeface="Source Sans Pro"/>
                <a:sym typeface="Source Sans Pro"/>
              </a:rPr>
            </a:br>
            <a:r>
              <a:rPr lang="en" sz="5600">
                <a:latin typeface="Source Sans Pro"/>
                <a:ea typeface="Source Sans Pro"/>
                <a:cs typeface="Source Sans Pro"/>
                <a:sym typeface="Source Sans Pro"/>
              </a:rPr>
              <a:t>Full Colour Logo </a:t>
            </a:r>
            <a:endParaRPr sz="5600">
              <a:latin typeface="Source Sans Pro"/>
              <a:ea typeface="Source Sans Pro"/>
              <a:cs typeface="Source Sans Pro"/>
              <a:sym typeface="Source Sans Pro"/>
            </a:endParaRPr>
          </a:p>
        </p:txBody>
      </p:sp>
      <p:pic>
        <p:nvPicPr>
          <p:cNvPr id="2390" name="Google Shape;2390;p227"/>
          <p:cNvPicPr preferRelativeResize="0"/>
          <p:nvPr/>
        </p:nvPicPr>
        <p:blipFill>
          <a:blip r:embed="rId3">
            <a:alphaModFix/>
          </a:blip>
          <a:stretch>
            <a:fillRect/>
          </a:stretch>
        </p:blipFill>
        <p:spPr>
          <a:xfrm>
            <a:off x="414081" y="9445225"/>
            <a:ext cx="1459996" cy="425599"/>
          </a:xfrm>
          <a:prstGeom prst="rect">
            <a:avLst/>
          </a:prstGeom>
          <a:noFill/>
          <a:ln>
            <a:noFill/>
          </a:ln>
        </p:spPr>
      </p:pic>
      <p:sp>
        <p:nvSpPr>
          <p:cNvPr id="2391" name="Google Shape;2391;p227"/>
          <p:cNvSpPr txBox="1"/>
          <p:nvPr>
            <p:ph idx="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Hat Black &amp; white logos">
  <p:cSld name="CUSTOM_5">
    <p:spTree>
      <p:nvGrpSpPr>
        <p:cNvPr id="2392" name="Shape 2392"/>
        <p:cNvGrpSpPr/>
        <p:nvPr/>
      </p:nvGrpSpPr>
      <p:grpSpPr>
        <a:xfrm>
          <a:off x="0" y="0"/>
          <a:ext cx="0" cy="0"/>
          <a:chOff x="0" y="0"/>
          <a:chExt cx="0" cy="0"/>
        </a:xfrm>
      </p:grpSpPr>
      <p:sp>
        <p:nvSpPr>
          <p:cNvPr id="2393" name="Google Shape;2393;p228"/>
          <p:cNvSpPr txBox="1"/>
          <p:nvPr/>
        </p:nvSpPr>
        <p:spPr>
          <a:xfrm>
            <a:off x="685800" y="3063600"/>
            <a:ext cx="7048800" cy="132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800">
                <a:latin typeface="Source Sans Pro"/>
                <a:ea typeface="Source Sans Pro"/>
                <a:cs typeface="Source Sans Pro"/>
                <a:sym typeface="Source Sans Pro"/>
              </a:rPr>
              <a:t>Never distort or obscure the Top Hat logo. Check the </a:t>
            </a:r>
            <a:r>
              <a:rPr lang="en" sz="2800" u="sng">
                <a:solidFill>
                  <a:schemeClr val="accent1"/>
                </a:solidFill>
                <a:latin typeface="Source Sans Pro"/>
                <a:ea typeface="Source Sans Pro"/>
                <a:cs typeface="Source Sans Pro"/>
                <a:sym typeface="Source Sans Pro"/>
                <a:hlinkClick r:id="rId2">
                  <a:extLst>
                    <a:ext uri="{A12FA001-AC4F-418D-AE19-62706E023703}">
                      <ahyp:hlinkClr val="tx"/>
                    </a:ext>
                  </a:extLst>
                </a:hlinkClick>
              </a:rPr>
              <a:t>brand guidelines</a:t>
            </a:r>
            <a:r>
              <a:rPr lang="en" sz="2800">
                <a:latin typeface="Source Sans Pro"/>
                <a:ea typeface="Source Sans Pro"/>
                <a:cs typeface="Source Sans Pro"/>
                <a:sym typeface="Source Sans Pro"/>
              </a:rPr>
              <a:t> for more details. </a:t>
            </a:r>
            <a:endParaRPr sz="2800">
              <a:latin typeface="Source Sans Pro"/>
              <a:ea typeface="Source Sans Pro"/>
              <a:cs typeface="Source Sans Pro"/>
              <a:sym typeface="Source Sans Pro"/>
            </a:endParaRPr>
          </a:p>
        </p:txBody>
      </p:sp>
      <p:sp>
        <p:nvSpPr>
          <p:cNvPr id="2394" name="Google Shape;2394;p228"/>
          <p:cNvSpPr txBox="1"/>
          <p:nvPr/>
        </p:nvSpPr>
        <p:spPr>
          <a:xfrm>
            <a:off x="685800" y="838200"/>
            <a:ext cx="5088000" cy="17856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None/>
            </a:pPr>
            <a:r>
              <a:rPr lang="en" sz="5800">
                <a:latin typeface="Source Sans Pro"/>
                <a:ea typeface="Source Sans Pro"/>
                <a:cs typeface="Source Sans Pro"/>
                <a:sym typeface="Source Sans Pro"/>
              </a:rPr>
              <a:t>Top Hat Black &amp; White logos</a:t>
            </a:r>
            <a:endParaRPr sz="5800">
              <a:latin typeface="Source Sans Pro"/>
              <a:ea typeface="Source Sans Pro"/>
              <a:cs typeface="Source Sans Pro"/>
              <a:sym typeface="Source Sans Pro"/>
            </a:endParaRPr>
          </a:p>
        </p:txBody>
      </p:sp>
      <p:pic>
        <p:nvPicPr>
          <p:cNvPr id="2395" name="Google Shape;2395;p228"/>
          <p:cNvPicPr preferRelativeResize="0"/>
          <p:nvPr/>
        </p:nvPicPr>
        <p:blipFill>
          <a:blip r:embed="rId3">
            <a:alphaModFix/>
          </a:blip>
          <a:stretch>
            <a:fillRect/>
          </a:stretch>
        </p:blipFill>
        <p:spPr>
          <a:xfrm>
            <a:off x="414081" y="9445225"/>
            <a:ext cx="1459996" cy="425599"/>
          </a:xfrm>
          <a:prstGeom prst="rect">
            <a:avLst/>
          </a:prstGeom>
          <a:noFill/>
          <a:ln>
            <a:noFill/>
          </a:ln>
        </p:spPr>
      </p:pic>
      <p:sp>
        <p:nvSpPr>
          <p:cNvPr id="2396" name="Google Shape;2396;p22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397" name="Google Shape;2397;p228"/>
          <p:cNvSpPr txBox="1"/>
          <p:nvPr/>
        </p:nvSpPr>
        <p:spPr>
          <a:xfrm>
            <a:off x="685800" y="3063600"/>
            <a:ext cx="7048800" cy="132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800">
                <a:latin typeface="Source Sans Pro"/>
                <a:ea typeface="Source Sans Pro"/>
                <a:cs typeface="Source Sans Pro"/>
                <a:sym typeface="Source Sans Pro"/>
              </a:rPr>
              <a:t>Never distort or obscure the Top Hat logo. Check the </a:t>
            </a:r>
            <a:r>
              <a:rPr lang="en" sz="2800" u="sng">
                <a:solidFill>
                  <a:schemeClr val="accent1"/>
                </a:solidFill>
                <a:latin typeface="Source Sans Pro"/>
                <a:ea typeface="Source Sans Pro"/>
                <a:cs typeface="Source Sans Pro"/>
                <a:sym typeface="Source Sans Pro"/>
                <a:hlinkClick r:id="rId4">
                  <a:extLst>
                    <a:ext uri="{A12FA001-AC4F-418D-AE19-62706E023703}">
                      <ahyp:hlinkClr val="tx"/>
                    </a:ext>
                  </a:extLst>
                </a:hlinkClick>
              </a:rPr>
              <a:t>brand guidelines</a:t>
            </a:r>
            <a:r>
              <a:rPr lang="en" sz="2800">
                <a:latin typeface="Source Sans Pro"/>
                <a:ea typeface="Source Sans Pro"/>
                <a:cs typeface="Source Sans Pro"/>
                <a:sym typeface="Source Sans Pro"/>
              </a:rPr>
              <a:t> for more details. </a:t>
            </a:r>
            <a:endParaRPr sz="2800">
              <a:latin typeface="Source Sans Pro"/>
              <a:ea typeface="Source Sans Pro"/>
              <a:cs typeface="Source Sans Pro"/>
              <a:sym typeface="Source Sans Pro"/>
            </a:endParaRPr>
          </a:p>
        </p:txBody>
      </p:sp>
      <p:sp>
        <p:nvSpPr>
          <p:cNvPr id="2398" name="Google Shape;2398;p228"/>
          <p:cNvSpPr/>
          <p:nvPr/>
        </p:nvSpPr>
        <p:spPr>
          <a:xfrm>
            <a:off x="8976875" y="0"/>
            <a:ext cx="9311400" cy="10287000"/>
          </a:xfrm>
          <a:prstGeom prst="rect">
            <a:avLst/>
          </a:prstGeom>
          <a:solidFill>
            <a:srgbClr val="000000"/>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solidFill>
                <a:srgbClr val="FFFFFF"/>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lues_relentlessly curious">
  <p:cSld name="CUSTOM_16">
    <p:spTree>
      <p:nvGrpSpPr>
        <p:cNvPr id="2399" name="Shape 2399"/>
        <p:cNvGrpSpPr/>
        <p:nvPr/>
      </p:nvGrpSpPr>
      <p:grpSpPr>
        <a:xfrm>
          <a:off x="0" y="0"/>
          <a:ext cx="0" cy="0"/>
          <a:chOff x="0" y="0"/>
          <a:chExt cx="0" cy="0"/>
        </a:xfrm>
      </p:grpSpPr>
      <p:pic>
        <p:nvPicPr>
          <p:cNvPr id="2400" name="Google Shape;2400;p229"/>
          <p:cNvPicPr preferRelativeResize="0"/>
          <p:nvPr/>
        </p:nvPicPr>
        <p:blipFill>
          <a:blip r:embed="rId2">
            <a:alphaModFix/>
          </a:blip>
          <a:stretch>
            <a:fillRect/>
          </a:stretch>
        </p:blipFill>
        <p:spPr>
          <a:xfrm>
            <a:off x="414081" y="9445225"/>
            <a:ext cx="1459996" cy="425599"/>
          </a:xfrm>
          <a:prstGeom prst="rect">
            <a:avLst/>
          </a:prstGeom>
          <a:noFill/>
          <a:ln>
            <a:noFill/>
          </a:ln>
        </p:spPr>
      </p:pic>
      <p:pic>
        <p:nvPicPr>
          <p:cNvPr id="2401" name="Google Shape;2401;p229"/>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402" name="Google Shape;2402;p229"/>
          <p:cNvSpPr/>
          <p:nvPr/>
        </p:nvSpPr>
        <p:spPr>
          <a:xfrm>
            <a:off x="0" y="0"/>
            <a:ext cx="6180000" cy="6180000"/>
          </a:xfrm>
          <a:prstGeom prst="rect">
            <a:avLst/>
          </a:prstGeom>
          <a:solidFill>
            <a:srgbClr val="E5166B"/>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403" name="Google Shape;2403;p229"/>
          <p:cNvPicPr preferRelativeResize="0"/>
          <p:nvPr/>
        </p:nvPicPr>
        <p:blipFill>
          <a:blip r:embed="rId3">
            <a:alphaModFix/>
          </a:blip>
          <a:stretch>
            <a:fillRect/>
          </a:stretch>
        </p:blipFill>
        <p:spPr>
          <a:xfrm>
            <a:off x="1094270" y="1080648"/>
            <a:ext cx="3991460" cy="4018708"/>
          </a:xfrm>
          <a:prstGeom prst="rect">
            <a:avLst/>
          </a:prstGeom>
          <a:noFill/>
          <a:ln>
            <a:noFill/>
          </a:ln>
        </p:spPr>
      </p:pic>
      <p:sp>
        <p:nvSpPr>
          <p:cNvPr id="2404" name="Google Shape;2404;p229"/>
          <p:cNvSpPr/>
          <p:nvPr/>
        </p:nvSpPr>
        <p:spPr>
          <a:xfrm>
            <a:off x="6180025" y="6184725"/>
            <a:ext cx="4125600" cy="4125600"/>
          </a:xfrm>
          <a:prstGeom prst="rect">
            <a:avLst/>
          </a:prstGeom>
          <a:solidFill>
            <a:srgbClr val="F3F3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405" name="Google Shape;2405;p229"/>
          <p:cNvPicPr preferRelativeResize="0"/>
          <p:nvPr/>
        </p:nvPicPr>
        <p:blipFill>
          <a:blip r:embed="rId4">
            <a:alphaModFix/>
          </a:blip>
          <a:stretch>
            <a:fillRect/>
          </a:stretch>
        </p:blipFill>
        <p:spPr>
          <a:xfrm>
            <a:off x="15504850" y="9445225"/>
            <a:ext cx="2325945" cy="425600"/>
          </a:xfrm>
          <a:prstGeom prst="rect">
            <a:avLst/>
          </a:prstGeom>
          <a:noFill/>
          <a:ln>
            <a:noFill/>
          </a:ln>
        </p:spPr>
      </p:pic>
      <p:sp>
        <p:nvSpPr>
          <p:cNvPr id="2406" name="Google Shape;2406;p229"/>
          <p:cNvSpPr txBox="1"/>
          <p:nvPr>
            <p:ph type="title"/>
          </p:nvPr>
        </p:nvSpPr>
        <p:spPr>
          <a:xfrm>
            <a:off x="6180025" y="6184725"/>
            <a:ext cx="4125600" cy="4125600"/>
          </a:xfrm>
          <a:prstGeom prst="rect">
            <a:avLst/>
          </a:prstGeom>
        </p:spPr>
        <p:txBody>
          <a:bodyPr anchorCtr="0" anchor="t" bIns="91450" lIns="457200" spcFirstLastPara="1" rIns="365750" wrap="square" tIns="365750">
            <a:noAutofit/>
          </a:bodyPr>
          <a:lstStyle>
            <a:lvl1pPr lvl="0" rtl="0">
              <a:lnSpc>
                <a:spcPct val="115000"/>
              </a:lnSpc>
              <a:spcBef>
                <a:spcPts val="0"/>
              </a:spcBef>
              <a:spcAft>
                <a:spcPts val="0"/>
              </a:spcAft>
              <a:buSzPts val="2400"/>
              <a:buNone/>
              <a:defRPr sz="2400">
                <a:latin typeface="Source Sans Pro"/>
                <a:ea typeface="Source Sans Pro"/>
                <a:cs typeface="Source Sans Pro"/>
                <a:sym typeface="Source Sans Pro"/>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2407" name="Google Shape;2407;p229"/>
          <p:cNvSpPr txBox="1"/>
          <p:nvPr>
            <p:ph idx="2" type="title"/>
          </p:nvPr>
        </p:nvSpPr>
        <p:spPr>
          <a:xfrm>
            <a:off x="14047675" y="2805075"/>
            <a:ext cx="3071400" cy="1570800"/>
          </a:xfrm>
          <a:prstGeom prst="rect">
            <a:avLst/>
          </a:prstGeom>
        </p:spPr>
        <p:txBody>
          <a:bodyPr anchorCtr="0" anchor="t" bIns="0" lIns="0" spcFirstLastPara="1" rIns="0" wrap="square" tIns="0">
            <a:noAutofit/>
          </a:bodyPr>
          <a:lstStyle>
            <a:lvl1pPr lvl="0" rtl="0">
              <a:lnSpc>
                <a:spcPct val="110000"/>
              </a:lnSpc>
              <a:spcBef>
                <a:spcPts val="0"/>
              </a:spcBef>
              <a:spcAft>
                <a:spcPts val="0"/>
              </a:spcAft>
              <a:buClr>
                <a:schemeClr val="accent2"/>
              </a:buClr>
              <a:buSzPts val="3200"/>
              <a:buNone/>
              <a:defRPr sz="3200">
                <a:solidFill>
                  <a:schemeClr val="accent2"/>
                </a:solidFill>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2408" name="Google Shape;2408;p229"/>
          <p:cNvSpPr/>
          <p:nvPr>
            <p:ph idx="3" type="pic"/>
          </p:nvPr>
        </p:nvSpPr>
        <p:spPr>
          <a:xfrm>
            <a:off x="10305325" y="2902600"/>
            <a:ext cx="3312000" cy="3276000"/>
          </a:xfrm>
          <a:prstGeom prst="rect">
            <a:avLst/>
          </a:prstGeom>
          <a:noFill/>
          <a:ln>
            <a:noFill/>
          </a:ln>
        </p:spPr>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lues_community first">
  <p:cSld name="CUSTOM_23">
    <p:spTree>
      <p:nvGrpSpPr>
        <p:cNvPr id="2409" name="Shape 2409"/>
        <p:cNvGrpSpPr/>
        <p:nvPr/>
      </p:nvGrpSpPr>
      <p:grpSpPr>
        <a:xfrm>
          <a:off x="0" y="0"/>
          <a:ext cx="0" cy="0"/>
          <a:chOff x="0" y="0"/>
          <a:chExt cx="0" cy="0"/>
        </a:xfrm>
      </p:grpSpPr>
      <p:pic>
        <p:nvPicPr>
          <p:cNvPr id="2410" name="Google Shape;2410;p230"/>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411" name="Google Shape;2411;p230"/>
          <p:cNvSpPr/>
          <p:nvPr/>
        </p:nvSpPr>
        <p:spPr>
          <a:xfrm>
            <a:off x="0" y="0"/>
            <a:ext cx="6180000" cy="61800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412" name="Google Shape;2412;p230"/>
          <p:cNvSpPr/>
          <p:nvPr/>
        </p:nvSpPr>
        <p:spPr>
          <a:xfrm>
            <a:off x="6180025" y="6184725"/>
            <a:ext cx="4125600" cy="4125600"/>
          </a:xfrm>
          <a:prstGeom prst="rect">
            <a:avLst/>
          </a:prstGeom>
          <a:solidFill>
            <a:srgbClr val="F3F3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413" name="Google Shape;2413;p230"/>
          <p:cNvPicPr preferRelativeResize="0"/>
          <p:nvPr/>
        </p:nvPicPr>
        <p:blipFill rotWithShape="1">
          <a:blip r:embed="rId3">
            <a:alphaModFix/>
          </a:blip>
          <a:srcRect b="0" l="337" r="337" t="0"/>
          <a:stretch/>
        </p:blipFill>
        <p:spPr>
          <a:xfrm>
            <a:off x="1094275" y="1080650"/>
            <a:ext cx="3991450" cy="4018708"/>
          </a:xfrm>
          <a:prstGeom prst="rect">
            <a:avLst/>
          </a:prstGeom>
          <a:noFill/>
          <a:ln>
            <a:noFill/>
          </a:ln>
        </p:spPr>
      </p:pic>
      <p:sp>
        <p:nvSpPr>
          <p:cNvPr id="2414" name="Google Shape;2414;p230"/>
          <p:cNvSpPr txBox="1"/>
          <p:nvPr>
            <p:ph type="title"/>
          </p:nvPr>
        </p:nvSpPr>
        <p:spPr>
          <a:xfrm>
            <a:off x="6180025" y="6184725"/>
            <a:ext cx="4125600" cy="4125600"/>
          </a:xfrm>
          <a:prstGeom prst="rect">
            <a:avLst/>
          </a:prstGeom>
        </p:spPr>
        <p:txBody>
          <a:bodyPr anchorCtr="0" anchor="t" bIns="91450" lIns="457200" spcFirstLastPara="1" rIns="365750" wrap="square" tIns="365750">
            <a:noAutofit/>
          </a:bodyPr>
          <a:lstStyle>
            <a:lvl1pPr lvl="0" rtl="0">
              <a:lnSpc>
                <a:spcPct val="115000"/>
              </a:lnSpc>
              <a:spcBef>
                <a:spcPts val="0"/>
              </a:spcBef>
              <a:spcAft>
                <a:spcPts val="0"/>
              </a:spcAft>
              <a:buSzPts val="2400"/>
              <a:buNone/>
              <a:defRPr sz="2400">
                <a:latin typeface="Source Sans Pro"/>
                <a:ea typeface="Source Sans Pro"/>
                <a:cs typeface="Source Sans Pro"/>
                <a:sym typeface="Source Sans Pro"/>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pic>
        <p:nvPicPr>
          <p:cNvPr id="2415" name="Google Shape;2415;p230"/>
          <p:cNvPicPr preferRelativeResize="0"/>
          <p:nvPr/>
        </p:nvPicPr>
        <p:blipFill>
          <a:blip r:embed="rId4">
            <a:alphaModFix/>
          </a:blip>
          <a:stretch>
            <a:fillRect/>
          </a:stretch>
        </p:blipFill>
        <p:spPr>
          <a:xfrm>
            <a:off x="15504850" y="9445225"/>
            <a:ext cx="2325945" cy="425600"/>
          </a:xfrm>
          <a:prstGeom prst="rect">
            <a:avLst/>
          </a:prstGeom>
          <a:noFill/>
          <a:ln>
            <a:noFill/>
          </a:ln>
        </p:spPr>
      </p:pic>
      <p:sp>
        <p:nvSpPr>
          <p:cNvPr id="2416" name="Google Shape;2416;p230"/>
          <p:cNvSpPr/>
          <p:nvPr>
            <p:ph idx="2" type="pic"/>
          </p:nvPr>
        </p:nvSpPr>
        <p:spPr>
          <a:xfrm>
            <a:off x="10305325" y="2902600"/>
            <a:ext cx="3312000" cy="3276000"/>
          </a:xfrm>
          <a:prstGeom prst="rect">
            <a:avLst/>
          </a:prstGeom>
          <a:noFill/>
          <a:ln>
            <a:noFill/>
          </a:ln>
        </p:spPr>
      </p:sp>
      <p:sp>
        <p:nvSpPr>
          <p:cNvPr id="2417" name="Google Shape;2417;p230"/>
          <p:cNvSpPr txBox="1"/>
          <p:nvPr>
            <p:ph idx="3" type="title"/>
          </p:nvPr>
        </p:nvSpPr>
        <p:spPr>
          <a:xfrm>
            <a:off x="14047675" y="2805075"/>
            <a:ext cx="3071400" cy="1570800"/>
          </a:xfrm>
          <a:prstGeom prst="rect">
            <a:avLst/>
          </a:prstGeom>
        </p:spPr>
        <p:txBody>
          <a:bodyPr anchorCtr="0" anchor="t" bIns="0" lIns="0" spcFirstLastPara="1" rIns="0" wrap="square" tIns="0">
            <a:noAutofit/>
          </a:bodyPr>
          <a:lstStyle>
            <a:lvl1pPr lvl="0" rtl="0">
              <a:lnSpc>
                <a:spcPct val="110000"/>
              </a:lnSpc>
              <a:spcBef>
                <a:spcPts val="0"/>
              </a:spcBef>
              <a:spcAft>
                <a:spcPts val="0"/>
              </a:spcAft>
              <a:buClr>
                <a:schemeClr val="accent2"/>
              </a:buClr>
              <a:buSzPts val="3200"/>
              <a:buNone/>
              <a:defRPr sz="3200">
                <a:solidFill>
                  <a:schemeClr val="accent2"/>
                </a:solidFill>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lues_callourshots">
  <p:cSld name="CUSTOM_23_1">
    <p:spTree>
      <p:nvGrpSpPr>
        <p:cNvPr id="2418" name="Shape 2418"/>
        <p:cNvGrpSpPr/>
        <p:nvPr/>
      </p:nvGrpSpPr>
      <p:grpSpPr>
        <a:xfrm>
          <a:off x="0" y="0"/>
          <a:ext cx="0" cy="0"/>
          <a:chOff x="0" y="0"/>
          <a:chExt cx="0" cy="0"/>
        </a:xfrm>
      </p:grpSpPr>
      <p:pic>
        <p:nvPicPr>
          <p:cNvPr id="2419" name="Google Shape;2419;p231"/>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420" name="Google Shape;2420;p231"/>
          <p:cNvSpPr/>
          <p:nvPr/>
        </p:nvSpPr>
        <p:spPr>
          <a:xfrm>
            <a:off x="0" y="0"/>
            <a:ext cx="6180000" cy="61800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421" name="Google Shape;2421;p231"/>
          <p:cNvSpPr/>
          <p:nvPr/>
        </p:nvSpPr>
        <p:spPr>
          <a:xfrm>
            <a:off x="6180025" y="6184725"/>
            <a:ext cx="4125600" cy="4125600"/>
          </a:xfrm>
          <a:prstGeom prst="rect">
            <a:avLst/>
          </a:prstGeom>
          <a:solidFill>
            <a:srgbClr val="F3F3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422" name="Google Shape;2422;p231"/>
          <p:cNvPicPr preferRelativeResize="0"/>
          <p:nvPr/>
        </p:nvPicPr>
        <p:blipFill>
          <a:blip r:embed="rId3">
            <a:alphaModFix/>
          </a:blip>
          <a:stretch>
            <a:fillRect/>
          </a:stretch>
        </p:blipFill>
        <p:spPr>
          <a:xfrm>
            <a:off x="15504850" y="9445225"/>
            <a:ext cx="2325945" cy="425600"/>
          </a:xfrm>
          <a:prstGeom prst="rect">
            <a:avLst/>
          </a:prstGeom>
          <a:noFill/>
          <a:ln>
            <a:noFill/>
          </a:ln>
        </p:spPr>
      </p:pic>
      <p:pic>
        <p:nvPicPr>
          <p:cNvPr id="2423" name="Google Shape;2423;p231"/>
          <p:cNvPicPr preferRelativeResize="0"/>
          <p:nvPr/>
        </p:nvPicPr>
        <p:blipFill rotWithShape="1">
          <a:blip r:embed="rId4">
            <a:alphaModFix/>
          </a:blip>
          <a:srcRect b="0" l="337" r="337" t="0"/>
          <a:stretch/>
        </p:blipFill>
        <p:spPr>
          <a:xfrm>
            <a:off x="1094272" y="1080650"/>
            <a:ext cx="3991450" cy="4018668"/>
          </a:xfrm>
          <a:prstGeom prst="rect">
            <a:avLst/>
          </a:prstGeom>
          <a:noFill/>
          <a:ln>
            <a:noFill/>
          </a:ln>
        </p:spPr>
      </p:pic>
      <p:sp>
        <p:nvSpPr>
          <p:cNvPr id="2424" name="Google Shape;2424;p231"/>
          <p:cNvSpPr txBox="1"/>
          <p:nvPr>
            <p:ph type="title"/>
          </p:nvPr>
        </p:nvSpPr>
        <p:spPr>
          <a:xfrm>
            <a:off x="6180025" y="6184725"/>
            <a:ext cx="4125600" cy="4125600"/>
          </a:xfrm>
          <a:prstGeom prst="rect">
            <a:avLst/>
          </a:prstGeom>
        </p:spPr>
        <p:txBody>
          <a:bodyPr anchorCtr="0" anchor="t" bIns="91450" lIns="457200" spcFirstLastPara="1" rIns="365750" wrap="square" tIns="365750">
            <a:noAutofit/>
          </a:bodyPr>
          <a:lstStyle>
            <a:lvl1pPr lvl="0" rtl="0">
              <a:lnSpc>
                <a:spcPct val="115000"/>
              </a:lnSpc>
              <a:spcBef>
                <a:spcPts val="0"/>
              </a:spcBef>
              <a:spcAft>
                <a:spcPts val="0"/>
              </a:spcAft>
              <a:buSzPts val="2400"/>
              <a:buNone/>
              <a:defRPr sz="2400">
                <a:latin typeface="Source Sans Pro"/>
                <a:ea typeface="Source Sans Pro"/>
                <a:cs typeface="Source Sans Pro"/>
                <a:sym typeface="Source Sans Pro"/>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2425" name="Google Shape;2425;p231"/>
          <p:cNvSpPr/>
          <p:nvPr>
            <p:ph idx="2" type="pic"/>
          </p:nvPr>
        </p:nvSpPr>
        <p:spPr>
          <a:xfrm>
            <a:off x="10305325" y="2902600"/>
            <a:ext cx="3312000" cy="3276000"/>
          </a:xfrm>
          <a:prstGeom prst="rect">
            <a:avLst/>
          </a:prstGeom>
          <a:noFill/>
          <a:ln>
            <a:noFill/>
          </a:ln>
        </p:spPr>
      </p:sp>
      <p:sp>
        <p:nvSpPr>
          <p:cNvPr id="2426" name="Google Shape;2426;p231"/>
          <p:cNvSpPr txBox="1"/>
          <p:nvPr>
            <p:ph idx="3" type="title"/>
          </p:nvPr>
        </p:nvSpPr>
        <p:spPr>
          <a:xfrm>
            <a:off x="14047675" y="2805075"/>
            <a:ext cx="3071400" cy="1570800"/>
          </a:xfrm>
          <a:prstGeom prst="rect">
            <a:avLst/>
          </a:prstGeom>
        </p:spPr>
        <p:txBody>
          <a:bodyPr anchorCtr="0" anchor="t" bIns="0" lIns="0" spcFirstLastPara="1" rIns="0" wrap="square" tIns="0">
            <a:noAutofit/>
          </a:bodyPr>
          <a:lstStyle>
            <a:lvl1pPr lvl="0" rtl="0">
              <a:lnSpc>
                <a:spcPct val="110000"/>
              </a:lnSpc>
              <a:spcBef>
                <a:spcPts val="0"/>
              </a:spcBef>
              <a:spcAft>
                <a:spcPts val="0"/>
              </a:spcAft>
              <a:buClr>
                <a:schemeClr val="accent2"/>
              </a:buClr>
              <a:buSzPts val="3200"/>
              <a:buNone/>
              <a:defRPr sz="3200">
                <a:solidFill>
                  <a:schemeClr val="accent2"/>
                </a:solidFill>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1 2">
  <p:cSld name="CUSTOM_23_1_2">
    <p:spTree>
      <p:nvGrpSpPr>
        <p:cNvPr id="2427" name="Shape 2427"/>
        <p:cNvGrpSpPr/>
        <p:nvPr/>
      </p:nvGrpSpPr>
      <p:grpSpPr>
        <a:xfrm>
          <a:off x="0" y="0"/>
          <a:ext cx="0" cy="0"/>
          <a:chOff x="0" y="0"/>
          <a:chExt cx="0" cy="0"/>
        </a:xfrm>
      </p:grpSpPr>
      <p:pic>
        <p:nvPicPr>
          <p:cNvPr id="2428" name="Google Shape;2428;p232"/>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429" name="Google Shape;2429;p232"/>
          <p:cNvSpPr/>
          <p:nvPr/>
        </p:nvSpPr>
        <p:spPr>
          <a:xfrm>
            <a:off x="0" y="0"/>
            <a:ext cx="6180000" cy="61800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430" name="Google Shape;2430;p232"/>
          <p:cNvSpPr/>
          <p:nvPr/>
        </p:nvSpPr>
        <p:spPr>
          <a:xfrm>
            <a:off x="6180025" y="6184725"/>
            <a:ext cx="4125600" cy="4125600"/>
          </a:xfrm>
          <a:prstGeom prst="rect">
            <a:avLst/>
          </a:prstGeom>
          <a:solidFill>
            <a:srgbClr val="F3F3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431" name="Google Shape;2431;p232"/>
          <p:cNvPicPr preferRelativeResize="0"/>
          <p:nvPr/>
        </p:nvPicPr>
        <p:blipFill rotWithShape="1">
          <a:blip r:embed="rId3">
            <a:alphaModFix/>
          </a:blip>
          <a:srcRect b="0" l="337" r="337" t="0"/>
          <a:stretch/>
        </p:blipFill>
        <p:spPr>
          <a:xfrm>
            <a:off x="1094275" y="1080650"/>
            <a:ext cx="3991450" cy="4018708"/>
          </a:xfrm>
          <a:prstGeom prst="rect">
            <a:avLst/>
          </a:prstGeom>
          <a:noFill/>
          <a:ln>
            <a:noFill/>
          </a:ln>
        </p:spPr>
      </p:pic>
      <p:sp>
        <p:nvSpPr>
          <p:cNvPr id="2432" name="Google Shape;2432;p232"/>
          <p:cNvSpPr txBox="1"/>
          <p:nvPr>
            <p:ph type="title"/>
          </p:nvPr>
        </p:nvSpPr>
        <p:spPr>
          <a:xfrm>
            <a:off x="6180025" y="6184725"/>
            <a:ext cx="4125600" cy="4125600"/>
          </a:xfrm>
          <a:prstGeom prst="rect">
            <a:avLst/>
          </a:prstGeom>
        </p:spPr>
        <p:txBody>
          <a:bodyPr anchorCtr="0" anchor="t" bIns="91450" lIns="457200" spcFirstLastPara="1" rIns="365750" wrap="square" tIns="365750">
            <a:noAutofit/>
          </a:bodyPr>
          <a:lstStyle>
            <a:lvl1pPr lvl="0" rtl="0">
              <a:lnSpc>
                <a:spcPct val="115000"/>
              </a:lnSpc>
              <a:spcBef>
                <a:spcPts val="0"/>
              </a:spcBef>
              <a:spcAft>
                <a:spcPts val="0"/>
              </a:spcAft>
              <a:buSzPts val="2400"/>
              <a:buNone/>
              <a:defRPr sz="2400">
                <a:latin typeface="Source Sans Pro"/>
                <a:ea typeface="Source Sans Pro"/>
                <a:cs typeface="Source Sans Pro"/>
                <a:sym typeface="Source Sans Pro"/>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pic>
        <p:nvPicPr>
          <p:cNvPr id="2433" name="Google Shape;2433;p232"/>
          <p:cNvPicPr preferRelativeResize="0"/>
          <p:nvPr/>
        </p:nvPicPr>
        <p:blipFill>
          <a:blip r:embed="rId4">
            <a:alphaModFix/>
          </a:blip>
          <a:stretch>
            <a:fillRect/>
          </a:stretch>
        </p:blipFill>
        <p:spPr>
          <a:xfrm>
            <a:off x="15504850" y="9445225"/>
            <a:ext cx="2325945" cy="425600"/>
          </a:xfrm>
          <a:prstGeom prst="rect">
            <a:avLst/>
          </a:prstGeom>
          <a:noFill/>
          <a:ln>
            <a:noFill/>
          </a:ln>
        </p:spPr>
      </p:pic>
      <p:sp>
        <p:nvSpPr>
          <p:cNvPr id="2434" name="Google Shape;2434;p232"/>
          <p:cNvSpPr/>
          <p:nvPr>
            <p:ph idx="2" type="pic"/>
          </p:nvPr>
        </p:nvSpPr>
        <p:spPr>
          <a:xfrm>
            <a:off x="10305325" y="2902600"/>
            <a:ext cx="3312000" cy="3276000"/>
          </a:xfrm>
          <a:prstGeom prst="rect">
            <a:avLst/>
          </a:prstGeom>
          <a:noFill/>
          <a:ln>
            <a:noFill/>
          </a:ln>
        </p:spPr>
      </p:sp>
      <p:sp>
        <p:nvSpPr>
          <p:cNvPr id="2435" name="Google Shape;2435;p232"/>
          <p:cNvSpPr txBox="1"/>
          <p:nvPr>
            <p:ph idx="3" type="title"/>
          </p:nvPr>
        </p:nvSpPr>
        <p:spPr>
          <a:xfrm>
            <a:off x="14047675" y="2805075"/>
            <a:ext cx="3071400" cy="1570800"/>
          </a:xfrm>
          <a:prstGeom prst="rect">
            <a:avLst/>
          </a:prstGeom>
        </p:spPr>
        <p:txBody>
          <a:bodyPr anchorCtr="0" anchor="t" bIns="0" lIns="0" spcFirstLastPara="1" rIns="0" wrap="square" tIns="0">
            <a:noAutofit/>
          </a:bodyPr>
          <a:lstStyle>
            <a:lvl1pPr lvl="0" rtl="0">
              <a:lnSpc>
                <a:spcPct val="110000"/>
              </a:lnSpc>
              <a:spcBef>
                <a:spcPts val="0"/>
              </a:spcBef>
              <a:spcAft>
                <a:spcPts val="0"/>
              </a:spcAft>
              <a:buClr>
                <a:schemeClr val="accent2"/>
              </a:buClr>
              <a:buSzPts val="3200"/>
              <a:buNone/>
              <a:defRPr sz="3200">
                <a:solidFill>
                  <a:schemeClr val="accent2"/>
                </a:solidFill>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1 1">
  <p:cSld name="CUSTOM_23_1_1">
    <p:spTree>
      <p:nvGrpSpPr>
        <p:cNvPr id="2436" name="Shape 2436"/>
        <p:cNvGrpSpPr/>
        <p:nvPr/>
      </p:nvGrpSpPr>
      <p:grpSpPr>
        <a:xfrm>
          <a:off x="0" y="0"/>
          <a:ext cx="0" cy="0"/>
          <a:chOff x="0" y="0"/>
          <a:chExt cx="0" cy="0"/>
        </a:xfrm>
      </p:grpSpPr>
      <p:pic>
        <p:nvPicPr>
          <p:cNvPr id="2437" name="Google Shape;2437;p233"/>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438" name="Google Shape;2438;p233"/>
          <p:cNvSpPr/>
          <p:nvPr/>
        </p:nvSpPr>
        <p:spPr>
          <a:xfrm>
            <a:off x="0" y="0"/>
            <a:ext cx="6180000" cy="61800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439" name="Google Shape;2439;p233"/>
          <p:cNvSpPr/>
          <p:nvPr/>
        </p:nvSpPr>
        <p:spPr>
          <a:xfrm>
            <a:off x="6180025" y="6184725"/>
            <a:ext cx="4125600" cy="4125600"/>
          </a:xfrm>
          <a:prstGeom prst="rect">
            <a:avLst/>
          </a:prstGeom>
          <a:solidFill>
            <a:srgbClr val="F3F3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440" name="Google Shape;2440;p233"/>
          <p:cNvPicPr preferRelativeResize="0"/>
          <p:nvPr/>
        </p:nvPicPr>
        <p:blipFill rotWithShape="1">
          <a:blip r:embed="rId3">
            <a:alphaModFix/>
          </a:blip>
          <a:srcRect b="0" l="337" r="337" t="0"/>
          <a:stretch/>
        </p:blipFill>
        <p:spPr>
          <a:xfrm>
            <a:off x="1094277" y="1080650"/>
            <a:ext cx="3991450" cy="4018708"/>
          </a:xfrm>
          <a:prstGeom prst="rect">
            <a:avLst/>
          </a:prstGeom>
          <a:noFill/>
          <a:ln>
            <a:noFill/>
          </a:ln>
        </p:spPr>
      </p:pic>
      <p:sp>
        <p:nvSpPr>
          <p:cNvPr id="2441" name="Google Shape;2441;p233"/>
          <p:cNvSpPr txBox="1"/>
          <p:nvPr>
            <p:ph type="title"/>
          </p:nvPr>
        </p:nvSpPr>
        <p:spPr>
          <a:xfrm>
            <a:off x="6180025" y="6184725"/>
            <a:ext cx="4125600" cy="4125600"/>
          </a:xfrm>
          <a:prstGeom prst="rect">
            <a:avLst/>
          </a:prstGeom>
        </p:spPr>
        <p:txBody>
          <a:bodyPr anchorCtr="0" anchor="t" bIns="91450" lIns="457200" spcFirstLastPara="1" rIns="365750" wrap="square" tIns="365750">
            <a:noAutofit/>
          </a:bodyPr>
          <a:lstStyle>
            <a:lvl1pPr lvl="0" rtl="0">
              <a:lnSpc>
                <a:spcPct val="115000"/>
              </a:lnSpc>
              <a:spcBef>
                <a:spcPts val="0"/>
              </a:spcBef>
              <a:spcAft>
                <a:spcPts val="0"/>
              </a:spcAft>
              <a:buSzPts val="2400"/>
              <a:buNone/>
              <a:defRPr sz="2400">
                <a:latin typeface="Source Sans Pro"/>
                <a:ea typeface="Source Sans Pro"/>
                <a:cs typeface="Source Sans Pro"/>
                <a:sym typeface="Source Sans Pro"/>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pic>
        <p:nvPicPr>
          <p:cNvPr id="2442" name="Google Shape;2442;p233"/>
          <p:cNvPicPr preferRelativeResize="0"/>
          <p:nvPr/>
        </p:nvPicPr>
        <p:blipFill>
          <a:blip r:embed="rId4">
            <a:alphaModFix/>
          </a:blip>
          <a:stretch>
            <a:fillRect/>
          </a:stretch>
        </p:blipFill>
        <p:spPr>
          <a:xfrm>
            <a:off x="15504850" y="9445225"/>
            <a:ext cx="2325945" cy="425600"/>
          </a:xfrm>
          <a:prstGeom prst="rect">
            <a:avLst/>
          </a:prstGeom>
          <a:noFill/>
          <a:ln>
            <a:noFill/>
          </a:ln>
        </p:spPr>
      </p:pic>
      <p:sp>
        <p:nvSpPr>
          <p:cNvPr id="2443" name="Google Shape;2443;p233"/>
          <p:cNvSpPr/>
          <p:nvPr>
            <p:ph idx="2" type="pic"/>
          </p:nvPr>
        </p:nvSpPr>
        <p:spPr>
          <a:xfrm>
            <a:off x="10305325" y="2902600"/>
            <a:ext cx="3312000" cy="3276000"/>
          </a:xfrm>
          <a:prstGeom prst="rect">
            <a:avLst/>
          </a:prstGeom>
          <a:noFill/>
          <a:ln>
            <a:noFill/>
          </a:ln>
        </p:spPr>
      </p:sp>
      <p:sp>
        <p:nvSpPr>
          <p:cNvPr id="2444" name="Google Shape;2444;p233"/>
          <p:cNvSpPr txBox="1"/>
          <p:nvPr>
            <p:ph idx="3" type="title"/>
          </p:nvPr>
        </p:nvSpPr>
        <p:spPr>
          <a:xfrm>
            <a:off x="14047675" y="2805075"/>
            <a:ext cx="3071400" cy="1570800"/>
          </a:xfrm>
          <a:prstGeom prst="rect">
            <a:avLst/>
          </a:prstGeom>
        </p:spPr>
        <p:txBody>
          <a:bodyPr anchorCtr="0" anchor="t" bIns="0" lIns="0" spcFirstLastPara="1" rIns="0" wrap="square" tIns="0">
            <a:noAutofit/>
          </a:bodyPr>
          <a:lstStyle>
            <a:lvl1pPr lvl="0" rtl="0">
              <a:lnSpc>
                <a:spcPct val="110000"/>
              </a:lnSpc>
              <a:spcBef>
                <a:spcPts val="0"/>
              </a:spcBef>
              <a:spcAft>
                <a:spcPts val="0"/>
              </a:spcAft>
              <a:buClr>
                <a:schemeClr val="accent2"/>
              </a:buClr>
              <a:buSzPts val="3200"/>
              <a:buNone/>
              <a:defRPr sz="3200">
                <a:solidFill>
                  <a:schemeClr val="accent2"/>
                </a:solidFill>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24">
    <p:spTree>
      <p:nvGrpSpPr>
        <p:cNvPr id="2445" name="Shape 2445"/>
        <p:cNvGrpSpPr/>
        <p:nvPr/>
      </p:nvGrpSpPr>
      <p:grpSpPr>
        <a:xfrm>
          <a:off x="0" y="0"/>
          <a:ext cx="0" cy="0"/>
          <a:chOff x="0" y="0"/>
          <a:chExt cx="0" cy="0"/>
        </a:xfrm>
      </p:grpSpPr>
      <p:sp>
        <p:nvSpPr>
          <p:cNvPr id="2446" name="Google Shape;2446;p234"/>
          <p:cNvSpPr/>
          <p:nvPr/>
        </p:nvSpPr>
        <p:spPr>
          <a:xfrm>
            <a:off x="0" y="0"/>
            <a:ext cx="2571600" cy="10287000"/>
          </a:xfrm>
          <a:prstGeom prst="rect">
            <a:avLst/>
          </a:prstGeom>
          <a:solidFill>
            <a:srgbClr val="F3F3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447" name="Google Shape;2447;p234"/>
          <p:cNvSpPr/>
          <p:nvPr/>
        </p:nvSpPr>
        <p:spPr>
          <a:xfrm>
            <a:off x="0" y="5144575"/>
            <a:ext cx="2571600" cy="2569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448" name="Google Shape;2448;p234"/>
          <p:cNvSpPr/>
          <p:nvPr/>
        </p:nvSpPr>
        <p:spPr>
          <a:xfrm>
            <a:off x="0" y="0"/>
            <a:ext cx="2571600" cy="25698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449" name="Google Shape;2449;p234"/>
          <p:cNvPicPr preferRelativeResize="0"/>
          <p:nvPr/>
        </p:nvPicPr>
        <p:blipFill rotWithShape="1">
          <a:blip r:embed="rId2">
            <a:alphaModFix/>
          </a:blip>
          <a:srcRect b="0" l="337" r="337" t="0"/>
          <a:stretch/>
        </p:blipFill>
        <p:spPr>
          <a:xfrm>
            <a:off x="455370" y="449700"/>
            <a:ext cx="1661000" cy="1672335"/>
          </a:xfrm>
          <a:prstGeom prst="rect">
            <a:avLst/>
          </a:prstGeom>
          <a:noFill/>
          <a:ln>
            <a:noFill/>
          </a:ln>
        </p:spPr>
      </p:pic>
      <p:pic>
        <p:nvPicPr>
          <p:cNvPr id="2450" name="Google Shape;2450;p234"/>
          <p:cNvPicPr preferRelativeResize="0"/>
          <p:nvPr/>
        </p:nvPicPr>
        <p:blipFill rotWithShape="1">
          <a:blip r:embed="rId3">
            <a:alphaModFix/>
          </a:blip>
          <a:srcRect b="0" l="337" r="337" t="0"/>
          <a:stretch/>
        </p:blipFill>
        <p:spPr>
          <a:xfrm>
            <a:off x="455369" y="5593155"/>
            <a:ext cx="1661000" cy="1672346"/>
          </a:xfrm>
          <a:prstGeom prst="rect">
            <a:avLst/>
          </a:prstGeom>
          <a:noFill/>
          <a:ln>
            <a:noFill/>
          </a:ln>
        </p:spPr>
      </p:pic>
      <p:pic>
        <p:nvPicPr>
          <p:cNvPr id="2451" name="Google Shape;2451;p234"/>
          <p:cNvPicPr preferRelativeResize="0"/>
          <p:nvPr/>
        </p:nvPicPr>
        <p:blipFill>
          <a:blip r:embed="rId4">
            <a:alphaModFix/>
          </a:blip>
          <a:stretch>
            <a:fillRect/>
          </a:stretch>
        </p:blipFill>
        <p:spPr>
          <a:xfrm>
            <a:off x="15504850" y="9445225"/>
            <a:ext cx="2325945" cy="425600"/>
          </a:xfrm>
          <a:prstGeom prst="rect">
            <a:avLst/>
          </a:prstGeom>
          <a:noFill/>
          <a:ln>
            <a:noFill/>
          </a:ln>
        </p:spPr>
      </p:pic>
      <p:sp>
        <p:nvSpPr>
          <p:cNvPr id="2452" name="Google Shape;2452;p234"/>
          <p:cNvSpPr/>
          <p:nvPr>
            <p:ph idx="2" type="pic"/>
          </p:nvPr>
        </p:nvSpPr>
        <p:spPr>
          <a:xfrm>
            <a:off x="4901125" y="1364075"/>
            <a:ext cx="2706000" cy="2706000"/>
          </a:xfrm>
          <a:prstGeom prst="rect">
            <a:avLst/>
          </a:prstGeom>
          <a:noFill/>
          <a:ln>
            <a:noFill/>
          </a:ln>
        </p:spPr>
      </p:sp>
      <p:sp>
        <p:nvSpPr>
          <p:cNvPr id="2453" name="Google Shape;2453;p234"/>
          <p:cNvSpPr/>
          <p:nvPr>
            <p:ph idx="3" type="pic"/>
          </p:nvPr>
        </p:nvSpPr>
        <p:spPr>
          <a:xfrm>
            <a:off x="8651275" y="1364075"/>
            <a:ext cx="2706000" cy="2706000"/>
          </a:xfrm>
          <a:prstGeom prst="rect">
            <a:avLst/>
          </a:prstGeom>
          <a:noFill/>
          <a:ln>
            <a:noFill/>
          </a:ln>
        </p:spPr>
      </p:sp>
      <p:sp>
        <p:nvSpPr>
          <p:cNvPr id="2454" name="Google Shape;2454;p234"/>
          <p:cNvSpPr/>
          <p:nvPr>
            <p:ph idx="4" type="pic"/>
          </p:nvPr>
        </p:nvSpPr>
        <p:spPr>
          <a:xfrm>
            <a:off x="12398000" y="1364075"/>
            <a:ext cx="2706000" cy="2706000"/>
          </a:xfrm>
          <a:prstGeom prst="rect">
            <a:avLst/>
          </a:prstGeom>
          <a:noFill/>
          <a:ln>
            <a:noFill/>
          </a:ln>
        </p:spPr>
      </p:sp>
      <p:sp>
        <p:nvSpPr>
          <p:cNvPr id="2455" name="Google Shape;2455;p234"/>
          <p:cNvSpPr/>
          <p:nvPr>
            <p:ph idx="5" type="pic"/>
          </p:nvPr>
        </p:nvSpPr>
        <p:spPr>
          <a:xfrm>
            <a:off x="4901125" y="5168663"/>
            <a:ext cx="2706000" cy="2706000"/>
          </a:xfrm>
          <a:prstGeom prst="rect">
            <a:avLst/>
          </a:prstGeom>
          <a:noFill/>
          <a:ln>
            <a:noFill/>
          </a:ln>
        </p:spPr>
      </p:sp>
      <p:sp>
        <p:nvSpPr>
          <p:cNvPr id="2456" name="Google Shape;2456;p234"/>
          <p:cNvSpPr/>
          <p:nvPr>
            <p:ph idx="6" type="pic"/>
          </p:nvPr>
        </p:nvSpPr>
        <p:spPr>
          <a:xfrm>
            <a:off x="8651275" y="5168663"/>
            <a:ext cx="2706000" cy="2706000"/>
          </a:xfrm>
          <a:prstGeom prst="rect">
            <a:avLst/>
          </a:prstGeom>
          <a:noFill/>
          <a:ln>
            <a:noFill/>
          </a:ln>
        </p:spPr>
      </p:sp>
      <p:sp>
        <p:nvSpPr>
          <p:cNvPr id="2457" name="Google Shape;2457;p234"/>
          <p:cNvSpPr/>
          <p:nvPr>
            <p:ph idx="7" type="pic"/>
          </p:nvPr>
        </p:nvSpPr>
        <p:spPr>
          <a:xfrm>
            <a:off x="12398000" y="5168663"/>
            <a:ext cx="2706000" cy="2706000"/>
          </a:xfrm>
          <a:prstGeom prst="rect">
            <a:avLst/>
          </a:prstGeom>
          <a:noFill/>
          <a:ln>
            <a:noFill/>
          </a:ln>
        </p:spPr>
      </p:sp>
      <p:sp>
        <p:nvSpPr>
          <p:cNvPr id="2458" name="Google Shape;2458;p234"/>
          <p:cNvSpPr txBox="1"/>
          <p:nvPr>
            <p:ph type="title"/>
          </p:nvPr>
        </p:nvSpPr>
        <p:spPr>
          <a:xfrm>
            <a:off x="4904400" y="4227000"/>
            <a:ext cx="2706000" cy="840600"/>
          </a:xfrm>
          <a:prstGeom prst="rect">
            <a:avLst/>
          </a:prstGeom>
        </p:spPr>
        <p:txBody>
          <a:bodyPr anchorCtr="0" anchor="t" bIns="0" lIns="0" spcFirstLastPara="1" rIns="0" wrap="square" tIns="0">
            <a:noAutofit/>
          </a:bodyPr>
          <a:lstStyle>
            <a:lvl1pPr lvl="0" rtl="0" algn="ctr">
              <a:lnSpc>
                <a:spcPct val="110000"/>
              </a:lnSpc>
              <a:spcBef>
                <a:spcPts val="0"/>
              </a:spcBef>
              <a:spcAft>
                <a:spcPts val="0"/>
              </a:spcAft>
              <a:buSzPts val="2200"/>
              <a:buNone/>
              <a:defRPr sz="2200"/>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2459" name="Google Shape;2459;p234"/>
          <p:cNvSpPr txBox="1"/>
          <p:nvPr>
            <p:ph idx="8" type="title"/>
          </p:nvPr>
        </p:nvSpPr>
        <p:spPr>
          <a:xfrm>
            <a:off x="8651275" y="4227000"/>
            <a:ext cx="2706000" cy="840600"/>
          </a:xfrm>
          <a:prstGeom prst="rect">
            <a:avLst/>
          </a:prstGeom>
        </p:spPr>
        <p:txBody>
          <a:bodyPr anchorCtr="0" anchor="t" bIns="0" lIns="0" spcFirstLastPara="1" rIns="0" wrap="square" tIns="0">
            <a:noAutofit/>
          </a:bodyPr>
          <a:lstStyle>
            <a:lvl1pPr lvl="0" rtl="0" algn="ctr">
              <a:lnSpc>
                <a:spcPct val="110000"/>
              </a:lnSpc>
              <a:spcBef>
                <a:spcPts val="0"/>
              </a:spcBef>
              <a:spcAft>
                <a:spcPts val="0"/>
              </a:spcAft>
              <a:buSzPts val="2200"/>
              <a:buNone/>
              <a:defRPr sz="2200"/>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2460" name="Google Shape;2460;p234"/>
          <p:cNvSpPr txBox="1"/>
          <p:nvPr>
            <p:ph idx="9" type="title"/>
          </p:nvPr>
        </p:nvSpPr>
        <p:spPr>
          <a:xfrm>
            <a:off x="12398150" y="4227000"/>
            <a:ext cx="2706000" cy="840600"/>
          </a:xfrm>
          <a:prstGeom prst="rect">
            <a:avLst/>
          </a:prstGeom>
        </p:spPr>
        <p:txBody>
          <a:bodyPr anchorCtr="0" anchor="t" bIns="0" lIns="0" spcFirstLastPara="1" rIns="0" wrap="square" tIns="0">
            <a:noAutofit/>
          </a:bodyPr>
          <a:lstStyle>
            <a:lvl1pPr lvl="0" rtl="0" algn="ctr">
              <a:lnSpc>
                <a:spcPct val="110000"/>
              </a:lnSpc>
              <a:spcBef>
                <a:spcPts val="0"/>
              </a:spcBef>
              <a:spcAft>
                <a:spcPts val="0"/>
              </a:spcAft>
              <a:buSzPts val="2200"/>
              <a:buNone/>
              <a:defRPr sz="2200"/>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2461" name="Google Shape;2461;p234"/>
          <p:cNvSpPr txBox="1"/>
          <p:nvPr>
            <p:ph idx="13" type="title"/>
          </p:nvPr>
        </p:nvSpPr>
        <p:spPr>
          <a:xfrm>
            <a:off x="4904400" y="8026775"/>
            <a:ext cx="2706000" cy="840600"/>
          </a:xfrm>
          <a:prstGeom prst="rect">
            <a:avLst/>
          </a:prstGeom>
        </p:spPr>
        <p:txBody>
          <a:bodyPr anchorCtr="0" anchor="t" bIns="0" lIns="0" spcFirstLastPara="1" rIns="0" wrap="square" tIns="0">
            <a:noAutofit/>
          </a:bodyPr>
          <a:lstStyle>
            <a:lvl1pPr lvl="0" rtl="0" algn="ctr">
              <a:lnSpc>
                <a:spcPct val="110000"/>
              </a:lnSpc>
              <a:spcBef>
                <a:spcPts val="0"/>
              </a:spcBef>
              <a:spcAft>
                <a:spcPts val="0"/>
              </a:spcAft>
              <a:buSzPts val="2200"/>
              <a:buNone/>
              <a:defRPr sz="2200"/>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2462" name="Google Shape;2462;p234"/>
          <p:cNvSpPr txBox="1"/>
          <p:nvPr>
            <p:ph idx="14" type="title"/>
          </p:nvPr>
        </p:nvSpPr>
        <p:spPr>
          <a:xfrm>
            <a:off x="8651275" y="8026775"/>
            <a:ext cx="2706000" cy="840600"/>
          </a:xfrm>
          <a:prstGeom prst="rect">
            <a:avLst/>
          </a:prstGeom>
        </p:spPr>
        <p:txBody>
          <a:bodyPr anchorCtr="0" anchor="t" bIns="0" lIns="0" spcFirstLastPara="1" rIns="0" wrap="square" tIns="0">
            <a:noAutofit/>
          </a:bodyPr>
          <a:lstStyle>
            <a:lvl1pPr lvl="0" rtl="0" algn="ctr">
              <a:lnSpc>
                <a:spcPct val="110000"/>
              </a:lnSpc>
              <a:spcBef>
                <a:spcPts val="0"/>
              </a:spcBef>
              <a:spcAft>
                <a:spcPts val="0"/>
              </a:spcAft>
              <a:buSzPts val="2200"/>
              <a:buNone/>
              <a:defRPr sz="2200"/>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2463" name="Google Shape;2463;p234"/>
          <p:cNvSpPr txBox="1"/>
          <p:nvPr>
            <p:ph idx="15" type="title"/>
          </p:nvPr>
        </p:nvSpPr>
        <p:spPr>
          <a:xfrm>
            <a:off x="12398150" y="8026775"/>
            <a:ext cx="2706000" cy="840600"/>
          </a:xfrm>
          <a:prstGeom prst="rect">
            <a:avLst/>
          </a:prstGeom>
        </p:spPr>
        <p:txBody>
          <a:bodyPr anchorCtr="0" anchor="t" bIns="0" lIns="0" spcFirstLastPara="1" rIns="0" wrap="square" tIns="0">
            <a:noAutofit/>
          </a:bodyPr>
          <a:lstStyle>
            <a:lvl1pPr lvl="0" rtl="0" algn="ctr">
              <a:lnSpc>
                <a:spcPct val="110000"/>
              </a:lnSpc>
              <a:spcBef>
                <a:spcPts val="0"/>
              </a:spcBef>
              <a:spcAft>
                <a:spcPts val="0"/>
              </a:spcAft>
              <a:buSzPts val="2200"/>
              <a:buNone/>
              <a:defRPr sz="2200"/>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2464" name="Google Shape;2464;p234"/>
          <p:cNvSpPr txBox="1"/>
          <p:nvPr>
            <p:ph idx="16" type="title"/>
          </p:nvPr>
        </p:nvSpPr>
        <p:spPr>
          <a:xfrm>
            <a:off x="-22100" y="2569500"/>
            <a:ext cx="2571600" cy="2569800"/>
          </a:xfrm>
          <a:prstGeom prst="rect">
            <a:avLst/>
          </a:prstGeom>
        </p:spPr>
        <p:txBody>
          <a:bodyPr anchorCtr="0" anchor="t" bIns="91450" lIns="320050" spcFirstLastPara="1" rIns="274300" wrap="square" tIns="320050">
            <a:noAutofit/>
          </a:bodyPr>
          <a:lstStyle>
            <a:lvl1pPr lvl="0" rtl="0">
              <a:lnSpc>
                <a:spcPct val="115000"/>
              </a:lnSpc>
              <a:spcBef>
                <a:spcPts val="0"/>
              </a:spcBef>
              <a:spcAft>
                <a:spcPts val="0"/>
              </a:spcAft>
              <a:buSzPts val="1200"/>
              <a:buFont typeface="Source Sans Pro"/>
              <a:buNone/>
              <a:defRPr sz="1200">
                <a:latin typeface="Source Sans Pro"/>
                <a:ea typeface="Source Sans Pro"/>
                <a:cs typeface="Source Sans Pro"/>
                <a:sym typeface="Source Sans Pro"/>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2465" name="Google Shape;2465;p234"/>
          <p:cNvSpPr txBox="1"/>
          <p:nvPr>
            <p:ph idx="17" type="title"/>
          </p:nvPr>
        </p:nvSpPr>
        <p:spPr>
          <a:xfrm>
            <a:off x="-22100" y="7719650"/>
            <a:ext cx="2571600" cy="2569800"/>
          </a:xfrm>
          <a:prstGeom prst="rect">
            <a:avLst/>
          </a:prstGeom>
        </p:spPr>
        <p:txBody>
          <a:bodyPr anchorCtr="0" anchor="t" bIns="91450" lIns="320050" spcFirstLastPara="1" rIns="274300" wrap="square" tIns="320050">
            <a:noAutofit/>
          </a:bodyPr>
          <a:lstStyle>
            <a:lvl1pPr lvl="0" rtl="0">
              <a:lnSpc>
                <a:spcPct val="115000"/>
              </a:lnSpc>
              <a:spcBef>
                <a:spcPts val="0"/>
              </a:spcBef>
              <a:spcAft>
                <a:spcPts val="0"/>
              </a:spcAft>
              <a:buSzPts val="1200"/>
              <a:buFont typeface="Source Sans Pro"/>
              <a:buNone/>
              <a:defRPr sz="1200">
                <a:latin typeface="Source Sans Pro"/>
                <a:ea typeface="Source Sans Pro"/>
                <a:cs typeface="Source Sans Pro"/>
                <a:sym typeface="Source Sans Pro"/>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1">
  <p:cSld name="OBJECT_5">
    <p:spTree>
      <p:nvGrpSpPr>
        <p:cNvPr id="314" name="Shape 314"/>
        <p:cNvGrpSpPr/>
        <p:nvPr/>
      </p:nvGrpSpPr>
      <p:grpSpPr>
        <a:xfrm>
          <a:off x="0" y="0"/>
          <a:ext cx="0" cy="0"/>
          <a:chOff x="0" y="0"/>
          <a:chExt cx="0" cy="0"/>
        </a:xfrm>
      </p:grpSpPr>
      <p:sp>
        <p:nvSpPr>
          <p:cNvPr id="315" name="Google Shape;315;p24"/>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16" name="Google Shape;316;p24"/>
          <p:cNvSpPr txBox="1"/>
          <p:nvPr>
            <p:ph idx="1" type="body"/>
          </p:nvPr>
        </p:nvSpPr>
        <p:spPr>
          <a:xfrm>
            <a:off x="548651" y="2383750"/>
            <a:ext cx="17190600" cy="67608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2000"/>
              </a:spcBef>
              <a:spcAft>
                <a:spcPts val="0"/>
              </a:spcAft>
              <a:buClr>
                <a:schemeClr val="dk1"/>
              </a:buClr>
              <a:buSzPts val="2800"/>
              <a:buChar char="○"/>
              <a:defRPr sz="2800"/>
            </a:lvl2pPr>
            <a:lvl3pPr indent="-406400" lvl="2" marL="1371600" rtl="0" algn="l">
              <a:lnSpc>
                <a:spcPct val="100000"/>
              </a:lnSpc>
              <a:spcBef>
                <a:spcPts val="2000"/>
              </a:spcBef>
              <a:spcAft>
                <a:spcPts val="0"/>
              </a:spcAft>
              <a:buClr>
                <a:schemeClr val="dk1"/>
              </a:buClr>
              <a:buSzPts val="2800"/>
              <a:buChar char="■"/>
              <a:defRPr sz="2800"/>
            </a:lvl3pPr>
            <a:lvl4pPr indent="-406400" lvl="3" marL="1828800" rtl="0" algn="l">
              <a:lnSpc>
                <a:spcPct val="100000"/>
              </a:lnSpc>
              <a:spcBef>
                <a:spcPts val="2000"/>
              </a:spcBef>
              <a:spcAft>
                <a:spcPts val="0"/>
              </a:spcAft>
              <a:buClr>
                <a:schemeClr val="dk1"/>
              </a:buClr>
              <a:buSzPts val="2800"/>
              <a:buChar char="●"/>
              <a:defRPr sz="2800"/>
            </a:lvl4pPr>
            <a:lvl5pPr indent="-406400" lvl="4" marL="2286000" rtl="0" algn="l">
              <a:lnSpc>
                <a:spcPct val="100000"/>
              </a:lnSpc>
              <a:spcBef>
                <a:spcPts val="2000"/>
              </a:spcBef>
              <a:spcAft>
                <a:spcPts val="0"/>
              </a:spcAft>
              <a:buClr>
                <a:schemeClr val="dk1"/>
              </a:buClr>
              <a:buSzPts val="2800"/>
              <a:buChar char="○"/>
              <a:defRPr sz="2800"/>
            </a:lvl5pPr>
            <a:lvl6pPr indent="-406400" lvl="5" marL="2743200" rtl="0" algn="l">
              <a:lnSpc>
                <a:spcPct val="100000"/>
              </a:lnSpc>
              <a:spcBef>
                <a:spcPts val="2000"/>
              </a:spcBef>
              <a:spcAft>
                <a:spcPts val="0"/>
              </a:spcAft>
              <a:buClr>
                <a:schemeClr val="dk1"/>
              </a:buClr>
              <a:buSzPts val="2800"/>
              <a:buChar char="■"/>
              <a:defRPr sz="2800"/>
            </a:lvl6pPr>
            <a:lvl7pPr indent="-406400" lvl="6" marL="3200400" rtl="0" algn="l">
              <a:lnSpc>
                <a:spcPct val="100000"/>
              </a:lnSpc>
              <a:spcBef>
                <a:spcPts val="2000"/>
              </a:spcBef>
              <a:spcAft>
                <a:spcPts val="0"/>
              </a:spcAft>
              <a:buClr>
                <a:schemeClr val="dk1"/>
              </a:buClr>
              <a:buSzPts val="2800"/>
              <a:buChar char="●"/>
              <a:defRPr sz="2800"/>
            </a:lvl7pPr>
            <a:lvl8pPr indent="-406400" lvl="7" marL="3657600" rtl="0" algn="l">
              <a:lnSpc>
                <a:spcPct val="100000"/>
              </a:lnSpc>
              <a:spcBef>
                <a:spcPts val="2000"/>
              </a:spcBef>
              <a:spcAft>
                <a:spcPts val="0"/>
              </a:spcAft>
              <a:buClr>
                <a:schemeClr val="dk1"/>
              </a:buClr>
              <a:buSzPts val="2800"/>
              <a:buChar char="○"/>
              <a:defRPr sz="2800"/>
            </a:lvl8pPr>
            <a:lvl9pPr indent="-406400" lvl="8" marL="4114800" rtl="0" algn="l">
              <a:lnSpc>
                <a:spcPct val="100000"/>
              </a:lnSpc>
              <a:spcBef>
                <a:spcPts val="2000"/>
              </a:spcBef>
              <a:spcAft>
                <a:spcPts val="2000"/>
              </a:spcAft>
              <a:buClr>
                <a:schemeClr val="dk1"/>
              </a:buClr>
              <a:buSzPts val="2800"/>
              <a:buChar char="■"/>
              <a:defRPr sz="2800"/>
            </a:lvl9pPr>
          </a:lstStyle>
          <a:p/>
        </p:txBody>
      </p:sp>
      <p:sp>
        <p:nvSpPr>
          <p:cNvPr id="317" name="Google Shape;317;p24"/>
          <p:cNvSpPr txBox="1"/>
          <p:nvPr>
            <p:ph type="title"/>
          </p:nvPr>
        </p:nvSpPr>
        <p:spPr>
          <a:xfrm>
            <a:off x="548650" y="548650"/>
            <a:ext cx="17190600" cy="1740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7200"/>
              <a:buChar char="●"/>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pic>
        <p:nvPicPr>
          <p:cNvPr id="318" name="Google Shape;318;p24"/>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1 1">
  <p:cSld name="CUSTOM_7_2_1">
    <p:spTree>
      <p:nvGrpSpPr>
        <p:cNvPr id="2466" name="Shape 2466"/>
        <p:cNvGrpSpPr/>
        <p:nvPr/>
      </p:nvGrpSpPr>
      <p:grpSpPr>
        <a:xfrm>
          <a:off x="0" y="0"/>
          <a:ext cx="0" cy="0"/>
          <a:chOff x="0" y="0"/>
          <a:chExt cx="0" cy="0"/>
        </a:xfrm>
      </p:grpSpPr>
      <p:pic>
        <p:nvPicPr>
          <p:cNvPr id="2467" name="Google Shape;2467;p235"/>
          <p:cNvPicPr preferRelativeResize="0"/>
          <p:nvPr/>
        </p:nvPicPr>
        <p:blipFill>
          <a:blip r:embed="rId2">
            <a:alphaModFix/>
          </a:blip>
          <a:stretch>
            <a:fillRect/>
          </a:stretch>
        </p:blipFill>
        <p:spPr>
          <a:xfrm>
            <a:off x="414081" y="9445225"/>
            <a:ext cx="1459996" cy="425599"/>
          </a:xfrm>
          <a:prstGeom prst="rect">
            <a:avLst/>
          </a:prstGeom>
          <a:noFill/>
          <a:ln>
            <a:noFill/>
          </a:ln>
        </p:spPr>
      </p:pic>
      <p:pic>
        <p:nvPicPr>
          <p:cNvPr id="2468" name="Google Shape;2468;p235"/>
          <p:cNvPicPr preferRelativeResize="0"/>
          <p:nvPr/>
        </p:nvPicPr>
        <p:blipFill>
          <a:blip r:embed="rId3">
            <a:alphaModFix/>
          </a:blip>
          <a:stretch>
            <a:fillRect/>
          </a:stretch>
        </p:blipFill>
        <p:spPr>
          <a:xfrm>
            <a:off x="869850" y="3336975"/>
            <a:ext cx="3134464" cy="3155855"/>
          </a:xfrm>
          <a:prstGeom prst="rect">
            <a:avLst/>
          </a:prstGeom>
          <a:noFill/>
          <a:ln>
            <a:noFill/>
          </a:ln>
        </p:spPr>
      </p:pic>
      <p:pic>
        <p:nvPicPr>
          <p:cNvPr id="2469" name="Google Shape;2469;p235"/>
          <p:cNvPicPr preferRelativeResize="0"/>
          <p:nvPr/>
        </p:nvPicPr>
        <p:blipFill rotWithShape="1">
          <a:blip r:embed="rId4">
            <a:alphaModFix/>
          </a:blip>
          <a:srcRect b="0" l="337" r="337" t="0"/>
          <a:stretch/>
        </p:blipFill>
        <p:spPr>
          <a:xfrm>
            <a:off x="4178401" y="3336975"/>
            <a:ext cx="3134464" cy="3155855"/>
          </a:xfrm>
          <a:prstGeom prst="rect">
            <a:avLst/>
          </a:prstGeom>
          <a:noFill/>
          <a:ln>
            <a:noFill/>
          </a:ln>
        </p:spPr>
      </p:pic>
      <p:pic>
        <p:nvPicPr>
          <p:cNvPr id="2470" name="Google Shape;2470;p235"/>
          <p:cNvPicPr preferRelativeResize="0"/>
          <p:nvPr/>
        </p:nvPicPr>
        <p:blipFill rotWithShape="1">
          <a:blip r:embed="rId5">
            <a:alphaModFix/>
          </a:blip>
          <a:srcRect b="0" l="337" r="337" t="0"/>
          <a:stretch/>
        </p:blipFill>
        <p:spPr>
          <a:xfrm>
            <a:off x="7486952" y="3336975"/>
            <a:ext cx="3134464" cy="3155855"/>
          </a:xfrm>
          <a:prstGeom prst="rect">
            <a:avLst/>
          </a:prstGeom>
          <a:noFill/>
          <a:ln>
            <a:noFill/>
          </a:ln>
        </p:spPr>
      </p:pic>
      <p:pic>
        <p:nvPicPr>
          <p:cNvPr id="2471" name="Google Shape;2471;p235"/>
          <p:cNvPicPr preferRelativeResize="0"/>
          <p:nvPr/>
        </p:nvPicPr>
        <p:blipFill rotWithShape="1">
          <a:blip r:embed="rId6">
            <a:alphaModFix/>
          </a:blip>
          <a:srcRect b="0" l="337" r="337" t="0"/>
          <a:stretch/>
        </p:blipFill>
        <p:spPr>
          <a:xfrm>
            <a:off x="10795511" y="3336975"/>
            <a:ext cx="3134464" cy="3155855"/>
          </a:xfrm>
          <a:prstGeom prst="rect">
            <a:avLst/>
          </a:prstGeom>
          <a:noFill/>
          <a:ln>
            <a:noFill/>
          </a:ln>
        </p:spPr>
      </p:pic>
      <p:pic>
        <p:nvPicPr>
          <p:cNvPr id="2472" name="Google Shape;2472;p235"/>
          <p:cNvPicPr preferRelativeResize="0"/>
          <p:nvPr/>
        </p:nvPicPr>
        <p:blipFill rotWithShape="1">
          <a:blip r:embed="rId7">
            <a:alphaModFix/>
          </a:blip>
          <a:srcRect b="0" l="337" r="337" t="0"/>
          <a:stretch/>
        </p:blipFill>
        <p:spPr>
          <a:xfrm>
            <a:off x="14104070" y="3336975"/>
            <a:ext cx="3134464" cy="3155855"/>
          </a:xfrm>
          <a:prstGeom prst="rect">
            <a:avLst/>
          </a:prstGeom>
          <a:noFill/>
          <a:ln>
            <a:noFill/>
          </a:ln>
        </p:spPr>
      </p:pic>
      <p:sp>
        <p:nvSpPr>
          <p:cNvPr id="2473" name="Google Shape;2473;p23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1 1 1">
  <p:cSld name="CUSTOM_7_2_1_1">
    <p:spTree>
      <p:nvGrpSpPr>
        <p:cNvPr id="2474" name="Shape 2474"/>
        <p:cNvGrpSpPr/>
        <p:nvPr/>
      </p:nvGrpSpPr>
      <p:grpSpPr>
        <a:xfrm>
          <a:off x="0" y="0"/>
          <a:ext cx="0" cy="0"/>
          <a:chOff x="0" y="0"/>
          <a:chExt cx="0" cy="0"/>
        </a:xfrm>
      </p:grpSpPr>
      <p:sp>
        <p:nvSpPr>
          <p:cNvPr id="2475" name="Google Shape;2475;p23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476" name="Google Shape;2476;p236"/>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477" name="Google Shape;2477;p236"/>
          <p:cNvSpPr txBox="1"/>
          <p:nvPr/>
        </p:nvSpPr>
        <p:spPr>
          <a:xfrm>
            <a:off x="-10040" y="-14737"/>
            <a:ext cx="5103000" cy="10287000"/>
          </a:xfrm>
          <a:prstGeom prst="rect">
            <a:avLst/>
          </a:prstGeom>
          <a:solidFill>
            <a:srgbClr val="9349F3"/>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endParaRPr sz="2400">
              <a:solidFill>
                <a:srgbClr val="FFFFFF"/>
              </a:solidFill>
              <a:latin typeface="Source Sans Pro"/>
              <a:ea typeface="Source Sans Pro"/>
              <a:cs typeface="Source Sans Pro"/>
              <a:sym typeface="Source Sans Pro"/>
            </a:endParaRPr>
          </a:p>
        </p:txBody>
      </p:sp>
      <p:sp>
        <p:nvSpPr>
          <p:cNvPr id="2478" name="Google Shape;2478;p236"/>
          <p:cNvSpPr txBox="1"/>
          <p:nvPr/>
        </p:nvSpPr>
        <p:spPr>
          <a:xfrm>
            <a:off x="5056500" y="-14662"/>
            <a:ext cx="5149200" cy="10287000"/>
          </a:xfrm>
          <a:prstGeom prst="rect">
            <a:avLst/>
          </a:prstGeom>
          <a:solidFill>
            <a:srgbClr val="E5166B"/>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br>
              <a:rPr lang="en" sz="2400">
                <a:solidFill>
                  <a:srgbClr val="FFFFFF"/>
                </a:solidFill>
                <a:latin typeface="Source Sans Pro"/>
                <a:ea typeface="Source Sans Pro"/>
                <a:cs typeface="Source Sans Pro"/>
                <a:sym typeface="Source Sans Pro"/>
              </a:rPr>
            </a:br>
            <a:endParaRPr sz="2400">
              <a:solidFill>
                <a:srgbClr val="FFFFFF"/>
              </a:solidFill>
              <a:latin typeface="Source Sans Pro"/>
              <a:ea typeface="Source Sans Pro"/>
              <a:cs typeface="Source Sans Pro"/>
              <a:sym typeface="Source Sans Pro"/>
            </a:endParaRPr>
          </a:p>
        </p:txBody>
      </p:sp>
      <p:sp>
        <p:nvSpPr>
          <p:cNvPr id="2479" name="Google Shape;2479;p236"/>
          <p:cNvSpPr/>
          <p:nvPr/>
        </p:nvSpPr>
        <p:spPr>
          <a:xfrm>
            <a:off x="10205400" y="-32962"/>
            <a:ext cx="4041600" cy="10287000"/>
          </a:xfrm>
          <a:prstGeom prst="rect">
            <a:avLst/>
          </a:prstGeom>
          <a:solidFill>
            <a:srgbClr val="EFEFE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480" name="Google Shape;2480;p236"/>
          <p:cNvSpPr/>
          <p:nvPr/>
        </p:nvSpPr>
        <p:spPr>
          <a:xfrm>
            <a:off x="14246700" y="-32962"/>
            <a:ext cx="4137000" cy="102870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481" name="Google Shape;2481;p236"/>
          <p:cNvSpPr/>
          <p:nvPr/>
        </p:nvSpPr>
        <p:spPr>
          <a:xfrm>
            <a:off x="0" y="6566963"/>
            <a:ext cx="18383400" cy="37530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p>
        </p:txBody>
      </p:sp>
      <p:sp>
        <p:nvSpPr>
          <p:cNvPr id="2482" name="Google Shape;2482;p236"/>
          <p:cNvSpPr txBox="1"/>
          <p:nvPr/>
        </p:nvSpPr>
        <p:spPr>
          <a:xfrm>
            <a:off x="46200" y="494363"/>
            <a:ext cx="5010600" cy="8106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lang="en" sz="2000">
                <a:solidFill>
                  <a:srgbClr val="FFFFFF"/>
                </a:solidFill>
                <a:latin typeface="Source Sans Pro"/>
                <a:ea typeface="Source Sans Pro"/>
                <a:cs typeface="Source Sans Pro"/>
                <a:sym typeface="Source Sans Pro"/>
              </a:rPr>
              <a:t>Hex Color Values (for screens)</a:t>
            </a:r>
            <a:endParaRPr sz="2000">
              <a:solidFill>
                <a:srgbClr val="FFFFFF"/>
              </a:solidFill>
              <a:latin typeface="Source Sans Pro"/>
              <a:ea typeface="Source Sans Pro"/>
              <a:cs typeface="Source Sans Pro"/>
              <a:sym typeface="Source Sans Pro"/>
            </a:endParaRPr>
          </a:p>
          <a:p>
            <a:pPr indent="0" lvl="0" marL="0" rtl="0" algn="ctr">
              <a:lnSpc>
                <a:spcPct val="90000"/>
              </a:lnSpc>
              <a:spcBef>
                <a:spcPts val="2000"/>
              </a:spcBef>
              <a:spcAft>
                <a:spcPts val="2000"/>
              </a:spcAft>
              <a:buNone/>
            </a:pPr>
            <a:r>
              <a:t/>
            </a:r>
            <a:endParaRPr sz="2000">
              <a:solidFill>
                <a:srgbClr val="FFFFFF"/>
              </a:solidFill>
              <a:latin typeface="Source Sans Pro"/>
              <a:ea typeface="Source Sans Pro"/>
              <a:cs typeface="Source Sans Pro"/>
              <a:sym typeface="Source Sans Pro"/>
            </a:endParaRPr>
          </a:p>
        </p:txBody>
      </p:sp>
      <p:sp>
        <p:nvSpPr>
          <p:cNvPr id="2483" name="Google Shape;2483;p236"/>
          <p:cNvSpPr/>
          <p:nvPr/>
        </p:nvSpPr>
        <p:spPr>
          <a:xfrm rot="5400000">
            <a:off x="6472176" y="4673063"/>
            <a:ext cx="810600" cy="4598400"/>
          </a:xfrm>
          <a:prstGeom prst="rect">
            <a:avLst/>
          </a:prstGeom>
          <a:solidFill>
            <a:srgbClr val="2D1159"/>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484" name="Google Shape;2484;p236"/>
          <p:cNvSpPr/>
          <p:nvPr/>
        </p:nvSpPr>
        <p:spPr>
          <a:xfrm rot="5400000">
            <a:off x="15708900" y="4703063"/>
            <a:ext cx="810600" cy="4538400"/>
          </a:xfrm>
          <a:prstGeom prst="rect">
            <a:avLst/>
          </a:prstGeom>
          <a:solidFill>
            <a:srgbClr val="C59AFA"/>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485" name="Google Shape;2485;p236"/>
          <p:cNvSpPr/>
          <p:nvPr/>
        </p:nvSpPr>
        <p:spPr>
          <a:xfrm rot="5400000">
            <a:off x="11115804" y="4638263"/>
            <a:ext cx="810600" cy="4668000"/>
          </a:xfrm>
          <a:prstGeom prst="rect">
            <a:avLst/>
          </a:prstGeom>
          <a:solidFill>
            <a:srgbClr val="BBFCE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486" name="Google Shape;2486;p236"/>
          <p:cNvSpPr txBox="1"/>
          <p:nvPr/>
        </p:nvSpPr>
        <p:spPr>
          <a:xfrm>
            <a:off x="9186657" y="6695213"/>
            <a:ext cx="46686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251C33"/>
                </a:solidFill>
                <a:latin typeface="Source Sans Pro"/>
                <a:ea typeface="Source Sans Pro"/>
                <a:cs typeface="Source Sans Pro"/>
                <a:sym typeface="Source Sans Pro"/>
              </a:rPr>
              <a:t>#BBFCE1</a:t>
            </a:r>
            <a:endParaRPr sz="1400">
              <a:solidFill>
                <a:srgbClr val="251C33"/>
              </a:solidFill>
            </a:endParaRPr>
          </a:p>
        </p:txBody>
      </p:sp>
      <p:sp>
        <p:nvSpPr>
          <p:cNvPr id="2487" name="Google Shape;2487;p236"/>
          <p:cNvSpPr txBox="1"/>
          <p:nvPr/>
        </p:nvSpPr>
        <p:spPr>
          <a:xfrm>
            <a:off x="-10050" y="4117463"/>
            <a:ext cx="51030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#934af4</a:t>
            </a:r>
            <a:endParaRPr sz="1400"/>
          </a:p>
        </p:txBody>
      </p:sp>
      <p:sp>
        <p:nvSpPr>
          <p:cNvPr id="2488" name="Google Shape;2488;p236"/>
          <p:cNvSpPr txBox="1"/>
          <p:nvPr/>
        </p:nvSpPr>
        <p:spPr>
          <a:xfrm>
            <a:off x="5102700" y="4117463"/>
            <a:ext cx="51030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#e5166b</a:t>
            </a:r>
            <a:endParaRPr sz="1400"/>
          </a:p>
        </p:txBody>
      </p:sp>
      <p:sp>
        <p:nvSpPr>
          <p:cNvPr id="2489" name="Google Shape;2489;p236"/>
          <p:cNvSpPr txBox="1"/>
          <p:nvPr/>
        </p:nvSpPr>
        <p:spPr>
          <a:xfrm>
            <a:off x="10205400" y="4117463"/>
            <a:ext cx="40416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251C33"/>
                </a:solidFill>
                <a:latin typeface="Source Sans Pro"/>
                <a:ea typeface="Source Sans Pro"/>
                <a:cs typeface="Source Sans Pro"/>
                <a:sym typeface="Source Sans Pro"/>
              </a:rPr>
              <a:t>#F5F4F9</a:t>
            </a:r>
            <a:endParaRPr sz="1400">
              <a:solidFill>
                <a:srgbClr val="251C33"/>
              </a:solidFill>
            </a:endParaRPr>
          </a:p>
        </p:txBody>
      </p:sp>
      <p:sp>
        <p:nvSpPr>
          <p:cNvPr id="2490" name="Google Shape;2490;p236"/>
          <p:cNvSpPr txBox="1"/>
          <p:nvPr/>
        </p:nvSpPr>
        <p:spPr>
          <a:xfrm>
            <a:off x="13966400" y="6695213"/>
            <a:ext cx="43692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251C33"/>
                </a:solidFill>
                <a:latin typeface="Source Sans Pro"/>
                <a:ea typeface="Source Sans Pro"/>
                <a:cs typeface="Source Sans Pro"/>
                <a:sym typeface="Source Sans Pro"/>
              </a:rPr>
              <a:t>#C59AFA</a:t>
            </a:r>
            <a:endParaRPr sz="1400">
              <a:solidFill>
                <a:srgbClr val="251C33"/>
              </a:solidFill>
            </a:endParaRPr>
          </a:p>
        </p:txBody>
      </p:sp>
      <p:sp>
        <p:nvSpPr>
          <p:cNvPr id="2491" name="Google Shape;2491;p236"/>
          <p:cNvSpPr txBox="1"/>
          <p:nvPr/>
        </p:nvSpPr>
        <p:spPr>
          <a:xfrm>
            <a:off x="0" y="8443463"/>
            <a:ext cx="183834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251C33"/>
                </a:solidFill>
                <a:latin typeface="Source Sans Pro"/>
                <a:ea typeface="Source Sans Pro"/>
                <a:cs typeface="Source Sans Pro"/>
                <a:sym typeface="Source Sans Pro"/>
              </a:rPr>
              <a:t>#FFFFFFF</a:t>
            </a:r>
            <a:endParaRPr sz="1400">
              <a:solidFill>
                <a:srgbClr val="251C33"/>
              </a:solidFill>
            </a:endParaRPr>
          </a:p>
        </p:txBody>
      </p:sp>
      <p:sp>
        <p:nvSpPr>
          <p:cNvPr id="2492" name="Google Shape;2492;p236"/>
          <p:cNvSpPr/>
          <p:nvPr/>
        </p:nvSpPr>
        <p:spPr>
          <a:xfrm rot="5400000">
            <a:off x="1883860" y="4673063"/>
            <a:ext cx="810600" cy="4598400"/>
          </a:xfrm>
          <a:prstGeom prst="rect">
            <a:avLst/>
          </a:prstGeom>
          <a:solidFill>
            <a:srgbClr val="6820C5"/>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493" name="Google Shape;2493;p236"/>
          <p:cNvSpPr txBox="1"/>
          <p:nvPr/>
        </p:nvSpPr>
        <p:spPr>
          <a:xfrm>
            <a:off x="1758250" y="8919438"/>
            <a:ext cx="30000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#6820C5</a:t>
            </a:r>
            <a:endParaRPr sz="1400">
              <a:solidFill>
                <a:srgbClr val="FFFFFF"/>
              </a:solidFill>
            </a:endParaRPr>
          </a:p>
        </p:txBody>
      </p:sp>
      <p:sp>
        <p:nvSpPr>
          <p:cNvPr id="2494" name="Google Shape;2494;p236"/>
          <p:cNvSpPr txBox="1"/>
          <p:nvPr/>
        </p:nvSpPr>
        <p:spPr>
          <a:xfrm>
            <a:off x="14294400" y="4117463"/>
            <a:ext cx="40416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#0000000</a:t>
            </a:r>
            <a:endParaRPr sz="1400">
              <a:solidFill>
                <a:srgbClr val="FFFFFF"/>
              </a:solidFill>
            </a:endParaRPr>
          </a:p>
        </p:txBody>
      </p:sp>
      <p:sp>
        <p:nvSpPr>
          <p:cNvPr id="2495" name="Google Shape;2495;p236"/>
          <p:cNvSpPr txBox="1"/>
          <p:nvPr/>
        </p:nvSpPr>
        <p:spPr>
          <a:xfrm>
            <a:off x="4557900" y="6695213"/>
            <a:ext cx="45984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#2D1159</a:t>
            </a:r>
            <a:endParaRPr sz="1400">
              <a:solidFill>
                <a:srgbClr val="FFFFFF"/>
              </a:solidFill>
            </a:endParaRPr>
          </a:p>
        </p:txBody>
      </p:sp>
      <p:sp>
        <p:nvSpPr>
          <p:cNvPr id="2496" name="Google Shape;2496;p236"/>
          <p:cNvSpPr txBox="1"/>
          <p:nvPr/>
        </p:nvSpPr>
        <p:spPr>
          <a:xfrm>
            <a:off x="46200" y="6695213"/>
            <a:ext cx="4598400" cy="554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#6820c5</a:t>
            </a:r>
            <a:endParaRPr sz="1400">
              <a:solidFill>
                <a:srgbClr val="FFFFFF"/>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y Top Hat? Black">
  <p:cSld name="CUSTOM_7_1">
    <p:bg>
      <p:bgPr>
        <a:solidFill>
          <a:srgbClr val="000000"/>
        </a:solidFill>
      </p:bgPr>
    </p:bg>
    <p:spTree>
      <p:nvGrpSpPr>
        <p:cNvPr id="2497" name="Shape 2497"/>
        <p:cNvGrpSpPr/>
        <p:nvPr/>
      </p:nvGrpSpPr>
      <p:grpSpPr>
        <a:xfrm>
          <a:off x="0" y="0"/>
          <a:ext cx="0" cy="0"/>
          <a:chOff x="0" y="0"/>
          <a:chExt cx="0" cy="0"/>
        </a:xfrm>
      </p:grpSpPr>
      <p:sp>
        <p:nvSpPr>
          <p:cNvPr id="2498" name="Google Shape;2498;p237"/>
          <p:cNvSpPr txBox="1"/>
          <p:nvPr/>
        </p:nvSpPr>
        <p:spPr>
          <a:xfrm>
            <a:off x="17373600" y="9601350"/>
            <a:ext cx="4572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fld id="{00000000-1234-1234-1234-123412341234}" type="slidenum">
              <a:rPr b="1" lang="en" sz="1200">
                <a:solidFill>
                  <a:srgbClr val="FFFFFF"/>
                </a:solidFill>
                <a:latin typeface="Source Sans Pro"/>
                <a:ea typeface="Source Sans Pro"/>
                <a:cs typeface="Source Sans Pro"/>
                <a:sym typeface="Source Sans Pro"/>
              </a:rPr>
              <a:t>‹#›</a:t>
            </a:fld>
            <a:endParaRPr b="1" sz="1200">
              <a:solidFill>
                <a:srgbClr val="FFFFFF"/>
              </a:solidFill>
              <a:latin typeface="Source Sans Pro"/>
              <a:ea typeface="Source Sans Pro"/>
              <a:cs typeface="Source Sans Pro"/>
              <a:sym typeface="Source Sans Pro"/>
            </a:endParaRPr>
          </a:p>
        </p:txBody>
      </p:sp>
      <p:pic>
        <p:nvPicPr>
          <p:cNvPr id="2499" name="Google Shape;2499;p237"/>
          <p:cNvPicPr preferRelativeResize="0"/>
          <p:nvPr/>
        </p:nvPicPr>
        <p:blipFill>
          <a:blip r:embed="rId2">
            <a:alphaModFix/>
          </a:blip>
          <a:stretch>
            <a:fillRect/>
          </a:stretch>
        </p:blipFill>
        <p:spPr>
          <a:xfrm>
            <a:off x="0" y="0"/>
            <a:ext cx="7756369" cy="10287003"/>
          </a:xfrm>
          <a:prstGeom prst="rect">
            <a:avLst/>
          </a:prstGeom>
          <a:noFill/>
          <a:ln>
            <a:noFill/>
          </a:ln>
        </p:spPr>
      </p:pic>
      <p:pic>
        <p:nvPicPr>
          <p:cNvPr id="2500" name="Google Shape;2500;p237"/>
          <p:cNvPicPr preferRelativeResize="0"/>
          <p:nvPr/>
        </p:nvPicPr>
        <p:blipFill rotWithShape="1">
          <a:blip r:embed="rId3">
            <a:alphaModFix/>
          </a:blip>
          <a:srcRect b="8113" l="28259" r="24626" t="0"/>
          <a:stretch/>
        </p:blipFill>
        <p:spPr>
          <a:xfrm>
            <a:off x="7756375" y="0"/>
            <a:ext cx="10531626" cy="10287001"/>
          </a:xfrm>
          <a:prstGeom prst="rect">
            <a:avLst/>
          </a:prstGeom>
          <a:noFill/>
          <a:ln>
            <a:noFill/>
          </a:ln>
        </p:spPr>
      </p:pic>
      <p:sp>
        <p:nvSpPr>
          <p:cNvPr id="2501" name="Google Shape;2501;p237"/>
          <p:cNvSpPr txBox="1"/>
          <p:nvPr>
            <p:ph type="title"/>
          </p:nvPr>
        </p:nvSpPr>
        <p:spPr>
          <a:xfrm>
            <a:off x="2578206" y="5143500"/>
            <a:ext cx="2598000" cy="26292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None/>
              <a:defRPr sz="3000">
                <a:solidFill>
                  <a:schemeClr val="lt1"/>
                </a:solidFill>
              </a:defRPr>
            </a:lvl1pPr>
            <a:lvl2pPr lvl="1" rtl="0">
              <a:lnSpc>
                <a:spcPct val="100000"/>
              </a:lnSpc>
              <a:spcBef>
                <a:spcPts val="0"/>
              </a:spcBef>
              <a:spcAft>
                <a:spcPts val="0"/>
              </a:spcAft>
              <a:buNone/>
              <a:defRPr sz="8000">
                <a:solidFill>
                  <a:srgbClr val="000000"/>
                </a:solidFill>
              </a:defRPr>
            </a:lvl2pPr>
            <a:lvl3pPr lvl="2" rtl="0">
              <a:lnSpc>
                <a:spcPct val="100000"/>
              </a:lnSpc>
              <a:spcBef>
                <a:spcPts val="0"/>
              </a:spcBef>
              <a:spcAft>
                <a:spcPts val="0"/>
              </a:spcAft>
              <a:buNone/>
              <a:defRPr sz="8000">
                <a:solidFill>
                  <a:srgbClr val="000000"/>
                </a:solidFill>
              </a:defRPr>
            </a:lvl3pPr>
            <a:lvl4pPr lvl="3" rtl="0">
              <a:lnSpc>
                <a:spcPct val="100000"/>
              </a:lnSpc>
              <a:spcBef>
                <a:spcPts val="0"/>
              </a:spcBef>
              <a:spcAft>
                <a:spcPts val="0"/>
              </a:spcAft>
              <a:buNone/>
              <a:defRPr sz="8000">
                <a:solidFill>
                  <a:srgbClr val="000000"/>
                </a:solidFill>
              </a:defRPr>
            </a:lvl4pPr>
            <a:lvl5pPr lvl="4" rtl="0">
              <a:lnSpc>
                <a:spcPct val="100000"/>
              </a:lnSpc>
              <a:spcBef>
                <a:spcPts val="0"/>
              </a:spcBef>
              <a:spcAft>
                <a:spcPts val="0"/>
              </a:spcAft>
              <a:buNone/>
              <a:defRPr sz="8000">
                <a:solidFill>
                  <a:srgbClr val="000000"/>
                </a:solidFill>
              </a:defRPr>
            </a:lvl5pPr>
            <a:lvl6pPr lvl="5" rtl="0">
              <a:lnSpc>
                <a:spcPct val="100000"/>
              </a:lnSpc>
              <a:spcBef>
                <a:spcPts val="0"/>
              </a:spcBef>
              <a:spcAft>
                <a:spcPts val="0"/>
              </a:spcAft>
              <a:buNone/>
              <a:defRPr sz="8000">
                <a:solidFill>
                  <a:srgbClr val="000000"/>
                </a:solidFill>
              </a:defRPr>
            </a:lvl6pPr>
            <a:lvl7pPr lvl="6" rtl="0">
              <a:lnSpc>
                <a:spcPct val="100000"/>
              </a:lnSpc>
              <a:spcBef>
                <a:spcPts val="0"/>
              </a:spcBef>
              <a:spcAft>
                <a:spcPts val="0"/>
              </a:spcAft>
              <a:buNone/>
              <a:defRPr sz="8000">
                <a:solidFill>
                  <a:srgbClr val="000000"/>
                </a:solidFill>
              </a:defRPr>
            </a:lvl7pPr>
            <a:lvl8pPr lvl="7" rtl="0">
              <a:lnSpc>
                <a:spcPct val="100000"/>
              </a:lnSpc>
              <a:spcBef>
                <a:spcPts val="0"/>
              </a:spcBef>
              <a:spcAft>
                <a:spcPts val="0"/>
              </a:spcAft>
              <a:buNone/>
              <a:defRPr sz="8000">
                <a:solidFill>
                  <a:srgbClr val="000000"/>
                </a:solidFill>
              </a:defRPr>
            </a:lvl8pPr>
            <a:lvl9pPr lvl="8" rtl="0">
              <a:lnSpc>
                <a:spcPct val="100000"/>
              </a:lnSpc>
              <a:spcBef>
                <a:spcPts val="0"/>
              </a:spcBef>
              <a:spcAft>
                <a:spcPts val="0"/>
              </a:spcAft>
              <a:buNone/>
              <a:defRPr sz="8000">
                <a:solidFill>
                  <a:srgbClr val="000000"/>
                </a:solidFill>
              </a:defRPr>
            </a:lvl9pPr>
          </a:lstStyle>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y Top Hat? White 1">
  <p:cSld name="CUSTOM_7_1_1_2">
    <p:bg>
      <p:bgPr>
        <a:solidFill>
          <a:schemeClr val="lt1"/>
        </a:solidFill>
      </p:bgPr>
    </p:bg>
    <p:spTree>
      <p:nvGrpSpPr>
        <p:cNvPr id="2502" name="Shape 2502"/>
        <p:cNvGrpSpPr/>
        <p:nvPr/>
      </p:nvGrpSpPr>
      <p:grpSpPr>
        <a:xfrm>
          <a:off x="0" y="0"/>
          <a:ext cx="0" cy="0"/>
          <a:chOff x="0" y="0"/>
          <a:chExt cx="0" cy="0"/>
        </a:xfrm>
      </p:grpSpPr>
      <p:sp>
        <p:nvSpPr>
          <p:cNvPr id="2503" name="Google Shape;2503;p238"/>
          <p:cNvSpPr txBox="1"/>
          <p:nvPr/>
        </p:nvSpPr>
        <p:spPr>
          <a:xfrm>
            <a:off x="17373600" y="9601350"/>
            <a:ext cx="4572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fld id="{00000000-1234-1234-1234-123412341234}" type="slidenum">
              <a:rPr b="1" lang="en" sz="1200">
                <a:solidFill>
                  <a:srgbClr val="FFFFFF"/>
                </a:solidFill>
                <a:latin typeface="Source Sans Pro"/>
                <a:ea typeface="Source Sans Pro"/>
                <a:cs typeface="Source Sans Pro"/>
                <a:sym typeface="Source Sans Pro"/>
              </a:rPr>
              <a:t>‹#›</a:t>
            </a:fld>
            <a:endParaRPr b="1" sz="1200">
              <a:solidFill>
                <a:srgbClr val="FFFFFF"/>
              </a:solidFill>
              <a:latin typeface="Source Sans Pro"/>
              <a:ea typeface="Source Sans Pro"/>
              <a:cs typeface="Source Sans Pro"/>
              <a:sym typeface="Source Sans Pro"/>
            </a:endParaRPr>
          </a:p>
        </p:txBody>
      </p:sp>
      <p:sp>
        <p:nvSpPr>
          <p:cNvPr id="2504" name="Google Shape;2504;p238"/>
          <p:cNvSpPr txBox="1"/>
          <p:nvPr/>
        </p:nvSpPr>
        <p:spPr>
          <a:xfrm>
            <a:off x="17373600" y="9601350"/>
            <a:ext cx="4572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fld id="{00000000-1234-1234-1234-123412341234}" type="slidenum">
              <a:rPr b="1" lang="en" sz="1200">
                <a:solidFill>
                  <a:srgbClr val="FFFFFF"/>
                </a:solidFill>
                <a:latin typeface="Source Sans Pro"/>
                <a:ea typeface="Source Sans Pro"/>
                <a:cs typeface="Source Sans Pro"/>
                <a:sym typeface="Source Sans Pro"/>
              </a:rPr>
              <a:t>‹#›</a:t>
            </a:fld>
            <a:endParaRPr b="1" sz="1200">
              <a:solidFill>
                <a:srgbClr val="FFFFFF"/>
              </a:solidFill>
              <a:latin typeface="Source Sans Pro"/>
              <a:ea typeface="Source Sans Pro"/>
              <a:cs typeface="Source Sans Pro"/>
              <a:sym typeface="Source Sans Pro"/>
            </a:endParaRPr>
          </a:p>
        </p:txBody>
      </p:sp>
      <p:pic>
        <p:nvPicPr>
          <p:cNvPr id="2505" name="Google Shape;2505;p238"/>
          <p:cNvPicPr preferRelativeResize="0"/>
          <p:nvPr/>
        </p:nvPicPr>
        <p:blipFill>
          <a:blip r:embed="rId2">
            <a:alphaModFix/>
          </a:blip>
          <a:stretch>
            <a:fillRect/>
          </a:stretch>
        </p:blipFill>
        <p:spPr>
          <a:xfrm>
            <a:off x="0" y="0"/>
            <a:ext cx="7756369" cy="10287003"/>
          </a:xfrm>
          <a:prstGeom prst="rect">
            <a:avLst/>
          </a:prstGeom>
          <a:noFill/>
          <a:ln>
            <a:noFill/>
          </a:ln>
        </p:spPr>
      </p:pic>
      <p:pic>
        <p:nvPicPr>
          <p:cNvPr id="2506" name="Google Shape;2506;p238"/>
          <p:cNvPicPr preferRelativeResize="0"/>
          <p:nvPr/>
        </p:nvPicPr>
        <p:blipFill rotWithShape="1">
          <a:blip r:embed="rId3">
            <a:alphaModFix/>
          </a:blip>
          <a:srcRect b="0" l="14975" r="6617" t="0"/>
          <a:stretch/>
        </p:blipFill>
        <p:spPr>
          <a:xfrm>
            <a:off x="7726525" y="0"/>
            <a:ext cx="10561474" cy="10287001"/>
          </a:xfrm>
          <a:prstGeom prst="rect">
            <a:avLst/>
          </a:prstGeom>
          <a:noFill/>
          <a:ln>
            <a:noFill/>
          </a:ln>
        </p:spPr>
      </p:pic>
      <p:sp>
        <p:nvSpPr>
          <p:cNvPr id="2507" name="Google Shape;2507;p238"/>
          <p:cNvSpPr txBox="1"/>
          <p:nvPr>
            <p:ph type="title"/>
          </p:nvPr>
        </p:nvSpPr>
        <p:spPr>
          <a:xfrm>
            <a:off x="2578206" y="5143500"/>
            <a:ext cx="2598000" cy="26292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None/>
              <a:defRPr sz="30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8000">
                <a:solidFill>
                  <a:srgbClr val="000000"/>
                </a:solidFill>
              </a:defRPr>
            </a:lvl2pPr>
            <a:lvl3pPr lvl="2" rtl="0">
              <a:lnSpc>
                <a:spcPct val="100000"/>
              </a:lnSpc>
              <a:spcBef>
                <a:spcPts val="0"/>
              </a:spcBef>
              <a:spcAft>
                <a:spcPts val="0"/>
              </a:spcAft>
              <a:buNone/>
              <a:defRPr sz="8000">
                <a:solidFill>
                  <a:srgbClr val="000000"/>
                </a:solidFill>
              </a:defRPr>
            </a:lvl3pPr>
            <a:lvl4pPr lvl="3" rtl="0">
              <a:lnSpc>
                <a:spcPct val="100000"/>
              </a:lnSpc>
              <a:spcBef>
                <a:spcPts val="0"/>
              </a:spcBef>
              <a:spcAft>
                <a:spcPts val="0"/>
              </a:spcAft>
              <a:buNone/>
              <a:defRPr sz="8000">
                <a:solidFill>
                  <a:srgbClr val="000000"/>
                </a:solidFill>
              </a:defRPr>
            </a:lvl4pPr>
            <a:lvl5pPr lvl="4" rtl="0">
              <a:lnSpc>
                <a:spcPct val="100000"/>
              </a:lnSpc>
              <a:spcBef>
                <a:spcPts val="0"/>
              </a:spcBef>
              <a:spcAft>
                <a:spcPts val="0"/>
              </a:spcAft>
              <a:buNone/>
              <a:defRPr sz="8000">
                <a:solidFill>
                  <a:srgbClr val="000000"/>
                </a:solidFill>
              </a:defRPr>
            </a:lvl5pPr>
            <a:lvl6pPr lvl="5" rtl="0">
              <a:lnSpc>
                <a:spcPct val="100000"/>
              </a:lnSpc>
              <a:spcBef>
                <a:spcPts val="0"/>
              </a:spcBef>
              <a:spcAft>
                <a:spcPts val="0"/>
              </a:spcAft>
              <a:buNone/>
              <a:defRPr sz="8000">
                <a:solidFill>
                  <a:srgbClr val="000000"/>
                </a:solidFill>
              </a:defRPr>
            </a:lvl6pPr>
            <a:lvl7pPr lvl="6" rtl="0">
              <a:lnSpc>
                <a:spcPct val="100000"/>
              </a:lnSpc>
              <a:spcBef>
                <a:spcPts val="0"/>
              </a:spcBef>
              <a:spcAft>
                <a:spcPts val="0"/>
              </a:spcAft>
              <a:buNone/>
              <a:defRPr sz="8000">
                <a:solidFill>
                  <a:srgbClr val="000000"/>
                </a:solidFill>
              </a:defRPr>
            </a:lvl7pPr>
            <a:lvl8pPr lvl="7" rtl="0">
              <a:lnSpc>
                <a:spcPct val="100000"/>
              </a:lnSpc>
              <a:spcBef>
                <a:spcPts val="0"/>
              </a:spcBef>
              <a:spcAft>
                <a:spcPts val="0"/>
              </a:spcAft>
              <a:buNone/>
              <a:defRPr sz="8000">
                <a:solidFill>
                  <a:srgbClr val="000000"/>
                </a:solidFill>
              </a:defRPr>
            </a:lvl8pPr>
            <a:lvl9pPr lvl="8" rtl="0">
              <a:lnSpc>
                <a:spcPct val="100000"/>
              </a:lnSpc>
              <a:spcBef>
                <a:spcPts val="0"/>
              </a:spcBef>
              <a:spcAft>
                <a:spcPts val="0"/>
              </a:spcAft>
              <a:buNone/>
              <a:defRPr sz="8000">
                <a:solidFill>
                  <a:srgbClr val="000000"/>
                </a:solidFill>
              </a:defRPr>
            </a:lvl9pPr>
          </a:lstStyle>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y Top Hat? White 1 1">
  <p:cSld name="CUSTOM_7_1_1_2_1">
    <p:bg>
      <p:bgPr>
        <a:solidFill>
          <a:schemeClr val="lt1"/>
        </a:solidFill>
      </p:bgPr>
    </p:bg>
    <p:spTree>
      <p:nvGrpSpPr>
        <p:cNvPr id="2508" name="Shape 2508"/>
        <p:cNvGrpSpPr/>
        <p:nvPr/>
      </p:nvGrpSpPr>
      <p:grpSpPr>
        <a:xfrm>
          <a:off x="0" y="0"/>
          <a:ext cx="0" cy="0"/>
          <a:chOff x="0" y="0"/>
          <a:chExt cx="0" cy="0"/>
        </a:xfrm>
      </p:grpSpPr>
      <p:sp>
        <p:nvSpPr>
          <p:cNvPr id="2509" name="Google Shape;2509;p239"/>
          <p:cNvSpPr txBox="1"/>
          <p:nvPr/>
        </p:nvSpPr>
        <p:spPr>
          <a:xfrm>
            <a:off x="17373600" y="9601350"/>
            <a:ext cx="4572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fld id="{00000000-1234-1234-1234-123412341234}" type="slidenum">
              <a:rPr b="1" lang="en" sz="1200">
                <a:solidFill>
                  <a:srgbClr val="FFFFFF"/>
                </a:solidFill>
                <a:latin typeface="Source Sans Pro"/>
                <a:ea typeface="Source Sans Pro"/>
                <a:cs typeface="Source Sans Pro"/>
                <a:sym typeface="Source Sans Pro"/>
              </a:rPr>
              <a:t>‹#›</a:t>
            </a:fld>
            <a:endParaRPr b="1" sz="1200">
              <a:solidFill>
                <a:srgbClr val="FFFFFF"/>
              </a:solidFill>
              <a:latin typeface="Source Sans Pro"/>
              <a:ea typeface="Source Sans Pro"/>
              <a:cs typeface="Source Sans Pro"/>
              <a:sym typeface="Source Sans Pro"/>
            </a:endParaRPr>
          </a:p>
        </p:txBody>
      </p:sp>
      <p:sp>
        <p:nvSpPr>
          <p:cNvPr id="2510" name="Google Shape;2510;p239"/>
          <p:cNvSpPr txBox="1"/>
          <p:nvPr/>
        </p:nvSpPr>
        <p:spPr>
          <a:xfrm>
            <a:off x="17373600" y="9601350"/>
            <a:ext cx="4572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fld id="{00000000-1234-1234-1234-123412341234}" type="slidenum">
              <a:rPr b="1" lang="en" sz="1200">
                <a:solidFill>
                  <a:srgbClr val="FFFFFF"/>
                </a:solidFill>
                <a:latin typeface="Source Sans Pro"/>
                <a:ea typeface="Source Sans Pro"/>
                <a:cs typeface="Source Sans Pro"/>
                <a:sym typeface="Source Sans Pro"/>
              </a:rPr>
              <a:t>‹#›</a:t>
            </a:fld>
            <a:endParaRPr b="1" sz="1200">
              <a:solidFill>
                <a:srgbClr val="FFFFFF"/>
              </a:solidFill>
              <a:latin typeface="Source Sans Pro"/>
              <a:ea typeface="Source Sans Pro"/>
              <a:cs typeface="Source Sans Pro"/>
              <a:sym typeface="Source Sans Pro"/>
            </a:endParaRPr>
          </a:p>
        </p:txBody>
      </p:sp>
      <p:pic>
        <p:nvPicPr>
          <p:cNvPr id="2511" name="Google Shape;2511;p239"/>
          <p:cNvPicPr preferRelativeResize="0"/>
          <p:nvPr/>
        </p:nvPicPr>
        <p:blipFill>
          <a:blip r:embed="rId2">
            <a:alphaModFix/>
          </a:blip>
          <a:stretch>
            <a:fillRect/>
          </a:stretch>
        </p:blipFill>
        <p:spPr>
          <a:xfrm>
            <a:off x="0" y="0"/>
            <a:ext cx="7756369" cy="10287003"/>
          </a:xfrm>
          <a:prstGeom prst="rect">
            <a:avLst/>
          </a:prstGeom>
          <a:noFill/>
          <a:ln>
            <a:noFill/>
          </a:ln>
        </p:spPr>
      </p:pic>
      <p:sp>
        <p:nvSpPr>
          <p:cNvPr id="2512" name="Google Shape;2512;p239"/>
          <p:cNvSpPr txBox="1"/>
          <p:nvPr>
            <p:ph type="title"/>
          </p:nvPr>
        </p:nvSpPr>
        <p:spPr>
          <a:xfrm>
            <a:off x="2578206" y="5143500"/>
            <a:ext cx="2598000" cy="26292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None/>
              <a:defRPr sz="30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8000">
                <a:solidFill>
                  <a:srgbClr val="000000"/>
                </a:solidFill>
              </a:defRPr>
            </a:lvl2pPr>
            <a:lvl3pPr lvl="2" rtl="0">
              <a:lnSpc>
                <a:spcPct val="100000"/>
              </a:lnSpc>
              <a:spcBef>
                <a:spcPts val="0"/>
              </a:spcBef>
              <a:spcAft>
                <a:spcPts val="0"/>
              </a:spcAft>
              <a:buNone/>
              <a:defRPr sz="8000">
                <a:solidFill>
                  <a:srgbClr val="000000"/>
                </a:solidFill>
              </a:defRPr>
            </a:lvl3pPr>
            <a:lvl4pPr lvl="3" rtl="0">
              <a:lnSpc>
                <a:spcPct val="100000"/>
              </a:lnSpc>
              <a:spcBef>
                <a:spcPts val="0"/>
              </a:spcBef>
              <a:spcAft>
                <a:spcPts val="0"/>
              </a:spcAft>
              <a:buNone/>
              <a:defRPr sz="8000">
                <a:solidFill>
                  <a:srgbClr val="000000"/>
                </a:solidFill>
              </a:defRPr>
            </a:lvl4pPr>
            <a:lvl5pPr lvl="4" rtl="0">
              <a:lnSpc>
                <a:spcPct val="100000"/>
              </a:lnSpc>
              <a:spcBef>
                <a:spcPts val="0"/>
              </a:spcBef>
              <a:spcAft>
                <a:spcPts val="0"/>
              </a:spcAft>
              <a:buNone/>
              <a:defRPr sz="8000">
                <a:solidFill>
                  <a:srgbClr val="000000"/>
                </a:solidFill>
              </a:defRPr>
            </a:lvl5pPr>
            <a:lvl6pPr lvl="5" rtl="0">
              <a:lnSpc>
                <a:spcPct val="100000"/>
              </a:lnSpc>
              <a:spcBef>
                <a:spcPts val="0"/>
              </a:spcBef>
              <a:spcAft>
                <a:spcPts val="0"/>
              </a:spcAft>
              <a:buNone/>
              <a:defRPr sz="8000">
                <a:solidFill>
                  <a:srgbClr val="000000"/>
                </a:solidFill>
              </a:defRPr>
            </a:lvl6pPr>
            <a:lvl7pPr lvl="6" rtl="0">
              <a:lnSpc>
                <a:spcPct val="100000"/>
              </a:lnSpc>
              <a:spcBef>
                <a:spcPts val="0"/>
              </a:spcBef>
              <a:spcAft>
                <a:spcPts val="0"/>
              </a:spcAft>
              <a:buNone/>
              <a:defRPr sz="8000">
                <a:solidFill>
                  <a:srgbClr val="000000"/>
                </a:solidFill>
              </a:defRPr>
            </a:lvl7pPr>
            <a:lvl8pPr lvl="7" rtl="0">
              <a:lnSpc>
                <a:spcPct val="100000"/>
              </a:lnSpc>
              <a:spcBef>
                <a:spcPts val="0"/>
              </a:spcBef>
              <a:spcAft>
                <a:spcPts val="0"/>
              </a:spcAft>
              <a:buNone/>
              <a:defRPr sz="8000">
                <a:solidFill>
                  <a:srgbClr val="000000"/>
                </a:solidFill>
              </a:defRPr>
            </a:lvl8pPr>
            <a:lvl9pPr lvl="8" rtl="0">
              <a:lnSpc>
                <a:spcPct val="100000"/>
              </a:lnSpc>
              <a:spcBef>
                <a:spcPts val="0"/>
              </a:spcBef>
              <a:spcAft>
                <a:spcPts val="0"/>
              </a:spcAft>
              <a:buNone/>
              <a:defRPr sz="8000">
                <a:solidFill>
                  <a:srgbClr val="000000"/>
                </a:solidFill>
              </a:defRPr>
            </a:lvl9pPr>
          </a:lstStyle>
          <a:p/>
        </p:txBody>
      </p:sp>
      <p:cxnSp>
        <p:nvCxnSpPr>
          <p:cNvPr id="2513" name="Google Shape;2513;p239"/>
          <p:cNvCxnSpPr/>
          <p:nvPr/>
        </p:nvCxnSpPr>
        <p:spPr>
          <a:xfrm>
            <a:off x="13102625" y="7711775"/>
            <a:ext cx="2609400" cy="0"/>
          </a:xfrm>
          <a:prstGeom prst="straightConnector1">
            <a:avLst/>
          </a:prstGeom>
          <a:noFill/>
          <a:ln cap="flat" cmpd="sng" w="28575">
            <a:solidFill>
              <a:srgbClr val="E5166B"/>
            </a:solidFill>
            <a:prstDash val="solid"/>
            <a:round/>
            <a:headEnd len="med" w="med" type="none"/>
            <a:tailEnd len="med" w="med" type="none"/>
          </a:ln>
        </p:spPr>
      </p:cxnSp>
      <p:sp>
        <p:nvSpPr>
          <p:cNvPr id="2514" name="Google Shape;2514;p239"/>
          <p:cNvSpPr txBox="1"/>
          <p:nvPr>
            <p:ph idx="1" type="body"/>
          </p:nvPr>
        </p:nvSpPr>
        <p:spPr>
          <a:xfrm>
            <a:off x="13102625" y="7904100"/>
            <a:ext cx="26094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chemeClr val="accent2"/>
              </a:buClr>
              <a:buSzPts val="1800"/>
              <a:buFont typeface="Source Sans Pro"/>
              <a:buChar char="●"/>
              <a:defRPr sz="1800">
                <a:solidFill>
                  <a:schemeClr val="accent2"/>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2515" name="Google Shape;2515;p239"/>
          <p:cNvSpPr/>
          <p:nvPr>
            <p:ph idx="2" type="pic"/>
          </p:nvPr>
        </p:nvSpPr>
        <p:spPr>
          <a:xfrm>
            <a:off x="7756375" y="2575200"/>
            <a:ext cx="5136600" cy="5136600"/>
          </a:xfrm>
          <a:prstGeom prst="rect">
            <a:avLst/>
          </a:prstGeom>
          <a:noFill/>
          <a:ln>
            <a:noFill/>
          </a:ln>
        </p:spPr>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Hat logo + Layout">
  <p:cSld name="CUSTOM_7_1_1_1">
    <p:bg>
      <p:bgPr>
        <a:solidFill>
          <a:schemeClr val="lt1"/>
        </a:solidFill>
      </p:bgPr>
    </p:bg>
    <p:spTree>
      <p:nvGrpSpPr>
        <p:cNvPr id="2516" name="Shape 2516"/>
        <p:cNvGrpSpPr/>
        <p:nvPr/>
      </p:nvGrpSpPr>
      <p:grpSpPr>
        <a:xfrm>
          <a:off x="0" y="0"/>
          <a:ext cx="0" cy="0"/>
          <a:chOff x="0" y="0"/>
          <a:chExt cx="0" cy="0"/>
        </a:xfrm>
      </p:grpSpPr>
      <p:pic>
        <p:nvPicPr>
          <p:cNvPr id="2517" name="Google Shape;2517;p240"/>
          <p:cNvPicPr preferRelativeResize="0"/>
          <p:nvPr/>
        </p:nvPicPr>
        <p:blipFill>
          <a:blip r:embed="rId2">
            <a:alphaModFix/>
          </a:blip>
          <a:stretch>
            <a:fillRect/>
          </a:stretch>
        </p:blipFill>
        <p:spPr>
          <a:xfrm>
            <a:off x="0" y="0"/>
            <a:ext cx="7756369" cy="10287003"/>
          </a:xfrm>
          <a:prstGeom prst="rect">
            <a:avLst/>
          </a:prstGeom>
          <a:noFill/>
          <a:ln>
            <a:noFill/>
          </a:ln>
        </p:spPr>
      </p:pic>
      <p:cxnSp>
        <p:nvCxnSpPr>
          <p:cNvPr id="2518" name="Google Shape;2518;p240"/>
          <p:cNvCxnSpPr/>
          <p:nvPr/>
        </p:nvCxnSpPr>
        <p:spPr>
          <a:xfrm>
            <a:off x="13102625" y="7711775"/>
            <a:ext cx="2609400" cy="0"/>
          </a:xfrm>
          <a:prstGeom prst="straightConnector1">
            <a:avLst/>
          </a:prstGeom>
          <a:noFill/>
          <a:ln cap="flat" cmpd="sng" w="28575">
            <a:solidFill>
              <a:srgbClr val="E5166B"/>
            </a:solidFill>
            <a:prstDash val="solid"/>
            <a:round/>
            <a:headEnd len="med" w="med" type="none"/>
            <a:tailEnd len="med" w="med" type="none"/>
          </a:ln>
        </p:spPr>
      </p:cxnSp>
      <p:sp>
        <p:nvSpPr>
          <p:cNvPr id="2519" name="Google Shape;2519;p24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520" name="Google Shape;2520;p240"/>
          <p:cNvSpPr txBox="1"/>
          <p:nvPr>
            <p:ph idx="1" type="body"/>
          </p:nvPr>
        </p:nvSpPr>
        <p:spPr>
          <a:xfrm>
            <a:off x="13102625" y="7904100"/>
            <a:ext cx="26094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chemeClr val="accent2"/>
              </a:buClr>
              <a:buSzPts val="1800"/>
              <a:buFont typeface="Source Sans Pro"/>
              <a:buChar char="●"/>
              <a:defRPr sz="1800">
                <a:solidFill>
                  <a:schemeClr val="accent2"/>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2521" name="Google Shape;2521;p240"/>
          <p:cNvSpPr/>
          <p:nvPr>
            <p:ph idx="2" type="pic"/>
          </p:nvPr>
        </p:nvSpPr>
        <p:spPr>
          <a:xfrm>
            <a:off x="7756375" y="2575200"/>
            <a:ext cx="5136600" cy="5136600"/>
          </a:xfrm>
          <a:prstGeom prst="rect">
            <a:avLst/>
          </a:prstGeom>
          <a:noFill/>
          <a:ln>
            <a:noFill/>
          </a:ln>
        </p:spPr>
      </p:sp>
      <p:sp>
        <p:nvSpPr>
          <p:cNvPr id="2522" name="Google Shape;2522;p240"/>
          <p:cNvSpPr txBox="1"/>
          <p:nvPr>
            <p:ph type="title"/>
          </p:nvPr>
        </p:nvSpPr>
        <p:spPr>
          <a:xfrm>
            <a:off x="2598711" y="5096795"/>
            <a:ext cx="2598000" cy="26292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None/>
              <a:defRPr sz="30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8000">
                <a:solidFill>
                  <a:srgbClr val="000000"/>
                </a:solidFill>
              </a:defRPr>
            </a:lvl2pPr>
            <a:lvl3pPr lvl="2" rtl="0">
              <a:lnSpc>
                <a:spcPct val="100000"/>
              </a:lnSpc>
              <a:spcBef>
                <a:spcPts val="0"/>
              </a:spcBef>
              <a:spcAft>
                <a:spcPts val="0"/>
              </a:spcAft>
              <a:buNone/>
              <a:defRPr sz="8000">
                <a:solidFill>
                  <a:srgbClr val="000000"/>
                </a:solidFill>
              </a:defRPr>
            </a:lvl3pPr>
            <a:lvl4pPr lvl="3" rtl="0">
              <a:lnSpc>
                <a:spcPct val="100000"/>
              </a:lnSpc>
              <a:spcBef>
                <a:spcPts val="0"/>
              </a:spcBef>
              <a:spcAft>
                <a:spcPts val="0"/>
              </a:spcAft>
              <a:buNone/>
              <a:defRPr sz="8000">
                <a:solidFill>
                  <a:srgbClr val="000000"/>
                </a:solidFill>
              </a:defRPr>
            </a:lvl4pPr>
            <a:lvl5pPr lvl="4" rtl="0">
              <a:lnSpc>
                <a:spcPct val="100000"/>
              </a:lnSpc>
              <a:spcBef>
                <a:spcPts val="0"/>
              </a:spcBef>
              <a:spcAft>
                <a:spcPts val="0"/>
              </a:spcAft>
              <a:buNone/>
              <a:defRPr sz="8000">
                <a:solidFill>
                  <a:srgbClr val="000000"/>
                </a:solidFill>
              </a:defRPr>
            </a:lvl5pPr>
            <a:lvl6pPr lvl="5" rtl="0">
              <a:lnSpc>
                <a:spcPct val="100000"/>
              </a:lnSpc>
              <a:spcBef>
                <a:spcPts val="0"/>
              </a:spcBef>
              <a:spcAft>
                <a:spcPts val="0"/>
              </a:spcAft>
              <a:buNone/>
              <a:defRPr sz="8000">
                <a:solidFill>
                  <a:srgbClr val="000000"/>
                </a:solidFill>
              </a:defRPr>
            </a:lvl6pPr>
            <a:lvl7pPr lvl="6" rtl="0">
              <a:lnSpc>
                <a:spcPct val="100000"/>
              </a:lnSpc>
              <a:spcBef>
                <a:spcPts val="0"/>
              </a:spcBef>
              <a:spcAft>
                <a:spcPts val="0"/>
              </a:spcAft>
              <a:buNone/>
              <a:defRPr sz="8000">
                <a:solidFill>
                  <a:srgbClr val="000000"/>
                </a:solidFill>
              </a:defRPr>
            </a:lvl7pPr>
            <a:lvl8pPr lvl="7" rtl="0">
              <a:lnSpc>
                <a:spcPct val="100000"/>
              </a:lnSpc>
              <a:spcBef>
                <a:spcPts val="0"/>
              </a:spcBef>
              <a:spcAft>
                <a:spcPts val="0"/>
              </a:spcAft>
              <a:buNone/>
              <a:defRPr sz="8000">
                <a:solidFill>
                  <a:srgbClr val="000000"/>
                </a:solidFill>
              </a:defRPr>
            </a:lvl8pPr>
            <a:lvl9pPr lvl="8" rtl="0">
              <a:lnSpc>
                <a:spcPct val="100000"/>
              </a:lnSpc>
              <a:spcBef>
                <a:spcPts val="0"/>
              </a:spcBef>
              <a:spcAft>
                <a:spcPts val="0"/>
              </a:spcAft>
              <a:buNone/>
              <a:defRPr sz="8000">
                <a:solidFill>
                  <a:srgbClr val="000000"/>
                </a:solidFill>
              </a:defRPr>
            </a:lvl9pPr>
          </a:lstStyle>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ized product shots">
  <p:cSld name="CUSTOM_8">
    <p:spTree>
      <p:nvGrpSpPr>
        <p:cNvPr id="2523" name="Shape 2523"/>
        <p:cNvGrpSpPr/>
        <p:nvPr/>
      </p:nvGrpSpPr>
      <p:grpSpPr>
        <a:xfrm>
          <a:off x="0" y="0"/>
          <a:ext cx="0" cy="0"/>
          <a:chOff x="0" y="0"/>
          <a:chExt cx="0" cy="0"/>
        </a:xfrm>
      </p:grpSpPr>
      <p:pic>
        <p:nvPicPr>
          <p:cNvPr id="2524" name="Google Shape;2524;p241"/>
          <p:cNvPicPr preferRelativeResize="0"/>
          <p:nvPr/>
        </p:nvPicPr>
        <p:blipFill rotWithShape="1">
          <a:blip r:embed="rId2">
            <a:alphaModFix/>
          </a:blip>
          <a:srcRect b="9820" l="0" r="0" t="0"/>
          <a:stretch/>
        </p:blipFill>
        <p:spPr>
          <a:xfrm>
            <a:off x="1789300" y="2204150"/>
            <a:ext cx="5068700" cy="6853253"/>
          </a:xfrm>
          <a:prstGeom prst="rect">
            <a:avLst/>
          </a:prstGeom>
          <a:noFill/>
          <a:ln>
            <a:noFill/>
          </a:ln>
        </p:spPr>
      </p:pic>
      <p:pic>
        <p:nvPicPr>
          <p:cNvPr id="2525" name="Google Shape;2525;p241"/>
          <p:cNvPicPr preferRelativeResize="0"/>
          <p:nvPr/>
        </p:nvPicPr>
        <p:blipFill rotWithShape="1">
          <a:blip r:embed="rId3">
            <a:alphaModFix/>
          </a:blip>
          <a:srcRect b="0" l="0" r="823" t="0"/>
          <a:stretch/>
        </p:blipFill>
        <p:spPr>
          <a:xfrm>
            <a:off x="7886704" y="2204150"/>
            <a:ext cx="8900353" cy="6853252"/>
          </a:xfrm>
          <a:prstGeom prst="rect">
            <a:avLst/>
          </a:prstGeom>
          <a:noFill/>
          <a:ln>
            <a:noFill/>
          </a:ln>
        </p:spPr>
      </p:pic>
      <p:sp>
        <p:nvSpPr>
          <p:cNvPr id="2526" name="Google Shape;2526;p24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527" name="Google Shape;2527;p241"/>
          <p:cNvPicPr preferRelativeResize="0"/>
          <p:nvPr/>
        </p:nvPicPr>
        <p:blipFill>
          <a:blip r:embed="rId4">
            <a:alphaModFix/>
          </a:blip>
          <a:stretch>
            <a:fillRect/>
          </a:stretch>
        </p:blipFill>
        <p:spPr>
          <a:xfrm>
            <a:off x="414081" y="9445225"/>
            <a:ext cx="1459996" cy="425599"/>
          </a:xfrm>
          <a:prstGeom prst="rect">
            <a:avLst/>
          </a:prstGeom>
          <a:noFill/>
          <a:ln>
            <a:noFill/>
          </a:ln>
        </p:spPr>
      </p:pic>
      <p:sp>
        <p:nvSpPr>
          <p:cNvPr id="2528" name="Google Shape;2528;p241"/>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Mission 1">
  <p:cSld name="CUSTOM_8_1_1_1_1_1">
    <p:spTree>
      <p:nvGrpSpPr>
        <p:cNvPr id="2529" name="Shape 2529"/>
        <p:cNvGrpSpPr/>
        <p:nvPr/>
      </p:nvGrpSpPr>
      <p:grpSpPr>
        <a:xfrm>
          <a:off x="0" y="0"/>
          <a:ext cx="0" cy="0"/>
          <a:chOff x="0" y="0"/>
          <a:chExt cx="0" cy="0"/>
        </a:xfrm>
      </p:grpSpPr>
      <p:sp>
        <p:nvSpPr>
          <p:cNvPr id="2530" name="Google Shape;2530;p24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531" name="Google Shape;2531;p242"/>
          <p:cNvPicPr preferRelativeResize="0"/>
          <p:nvPr/>
        </p:nvPicPr>
        <p:blipFill>
          <a:blip r:embed="rId2">
            <a:alphaModFix/>
          </a:blip>
          <a:stretch>
            <a:fillRect/>
          </a:stretch>
        </p:blipFill>
        <p:spPr>
          <a:xfrm>
            <a:off x="414081" y="9445225"/>
            <a:ext cx="1459996" cy="425599"/>
          </a:xfrm>
          <a:prstGeom prst="rect">
            <a:avLst/>
          </a:prstGeom>
          <a:noFill/>
          <a:ln>
            <a:noFill/>
          </a:ln>
        </p:spPr>
      </p:pic>
      <p:pic>
        <p:nvPicPr>
          <p:cNvPr id="2532" name="Google Shape;2532;p242"/>
          <p:cNvPicPr preferRelativeResize="0"/>
          <p:nvPr/>
        </p:nvPicPr>
        <p:blipFill rotWithShape="1">
          <a:blip r:embed="rId3">
            <a:alphaModFix/>
          </a:blip>
          <a:srcRect b="0" l="1709" r="1718" t="0"/>
          <a:stretch/>
        </p:blipFill>
        <p:spPr>
          <a:xfrm>
            <a:off x="11323050" y="1826644"/>
            <a:ext cx="6100253" cy="6248754"/>
          </a:xfrm>
          <a:prstGeom prst="rect">
            <a:avLst/>
          </a:prstGeom>
          <a:noFill/>
          <a:ln>
            <a:noFill/>
          </a:ln>
        </p:spPr>
      </p:pic>
      <p:sp>
        <p:nvSpPr>
          <p:cNvPr id="2533" name="Google Shape;2533;p242"/>
          <p:cNvSpPr txBox="1"/>
          <p:nvPr>
            <p:ph idx="1" type="subTitle"/>
          </p:nvPr>
        </p:nvSpPr>
        <p:spPr>
          <a:xfrm>
            <a:off x="1462550" y="3910850"/>
            <a:ext cx="9395400" cy="3433200"/>
          </a:xfrm>
          <a:prstGeom prst="rect">
            <a:avLst/>
          </a:prstGeom>
          <a:noFill/>
          <a:ln>
            <a:noFill/>
          </a:ln>
        </p:spPr>
        <p:txBody>
          <a:bodyPr anchorCtr="0" anchor="t" bIns="91450" lIns="91450" spcFirstLastPara="1" rIns="91450" wrap="square" tIns="91450">
            <a:noAutofit/>
          </a:bodyPr>
          <a:lstStyle>
            <a:lvl1pPr lvl="0" rtl="0">
              <a:lnSpc>
                <a:spcPct val="115000"/>
              </a:lnSpc>
              <a:spcBef>
                <a:spcPts val="0"/>
              </a:spcBef>
              <a:spcAft>
                <a:spcPts val="0"/>
              </a:spcAft>
              <a:buSzPts val="4200"/>
              <a:buFont typeface="Source Sans Pro"/>
              <a:buNone/>
              <a:defRPr sz="4200">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p:cSld name="CUSTOM_10_1_1_1">
    <p:bg>
      <p:bgPr>
        <a:solidFill>
          <a:srgbClr val="F3F3F3"/>
        </a:solidFill>
      </p:bgPr>
    </p:bg>
    <p:spTree>
      <p:nvGrpSpPr>
        <p:cNvPr id="2534" name="Shape 2534"/>
        <p:cNvGrpSpPr/>
        <p:nvPr/>
      </p:nvGrpSpPr>
      <p:grpSpPr>
        <a:xfrm>
          <a:off x="0" y="0"/>
          <a:ext cx="0" cy="0"/>
          <a:chOff x="0" y="0"/>
          <a:chExt cx="0" cy="0"/>
        </a:xfrm>
      </p:grpSpPr>
      <p:sp>
        <p:nvSpPr>
          <p:cNvPr id="2535" name="Google Shape;2535;p243"/>
          <p:cNvSpPr/>
          <p:nvPr/>
        </p:nvSpPr>
        <p:spPr>
          <a:xfrm>
            <a:off x="0" y="0"/>
            <a:ext cx="9144000" cy="102870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cxnSp>
        <p:nvCxnSpPr>
          <p:cNvPr id="2536" name="Google Shape;2536;p243"/>
          <p:cNvCxnSpPr/>
          <p:nvPr/>
        </p:nvCxnSpPr>
        <p:spPr>
          <a:xfrm rot="10800000">
            <a:off x="14087550" y="2078500"/>
            <a:ext cx="0" cy="7235400"/>
          </a:xfrm>
          <a:prstGeom prst="straightConnector1">
            <a:avLst/>
          </a:prstGeom>
          <a:noFill/>
          <a:ln cap="flat" cmpd="sng" w="9525">
            <a:solidFill>
              <a:srgbClr val="E5166B"/>
            </a:solidFill>
            <a:prstDash val="solid"/>
            <a:round/>
            <a:headEnd len="med" w="med" type="none"/>
            <a:tailEnd len="med" w="med" type="none"/>
          </a:ln>
        </p:spPr>
      </p:cxnSp>
      <p:cxnSp>
        <p:nvCxnSpPr>
          <p:cNvPr id="2537" name="Google Shape;2537;p243"/>
          <p:cNvCxnSpPr/>
          <p:nvPr/>
        </p:nvCxnSpPr>
        <p:spPr>
          <a:xfrm rot="10800000">
            <a:off x="17214050" y="2078500"/>
            <a:ext cx="0" cy="7235400"/>
          </a:xfrm>
          <a:prstGeom prst="straightConnector1">
            <a:avLst/>
          </a:prstGeom>
          <a:noFill/>
          <a:ln cap="flat" cmpd="sng" w="9525">
            <a:solidFill>
              <a:srgbClr val="E5166B"/>
            </a:solidFill>
            <a:prstDash val="solid"/>
            <a:round/>
            <a:headEnd len="med" w="med" type="none"/>
            <a:tailEnd len="med" w="med" type="none"/>
          </a:ln>
        </p:spPr>
      </p:cxnSp>
      <p:sp>
        <p:nvSpPr>
          <p:cNvPr id="2538" name="Google Shape;2538;p24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539" name="Google Shape;2539;p243"/>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540" name="Google Shape;2540;p243"/>
          <p:cNvSpPr txBox="1"/>
          <p:nvPr>
            <p:ph idx="1" type="body"/>
          </p:nvPr>
        </p:nvSpPr>
        <p:spPr>
          <a:xfrm>
            <a:off x="1018650" y="2914650"/>
            <a:ext cx="5761200" cy="1486200"/>
          </a:xfrm>
          <a:prstGeom prst="rect">
            <a:avLst/>
          </a:prstGeom>
          <a:noFill/>
          <a:ln>
            <a:noFill/>
          </a:ln>
        </p:spPr>
        <p:txBody>
          <a:bodyPr anchorCtr="0" anchor="t" bIns="91450" lIns="91450" spcFirstLastPara="1" rIns="91450" wrap="square" tIns="91450">
            <a:noAutofit/>
          </a:bodyPr>
          <a:lstStyle>
            <a:lvl1pPr indent="-393700" lvl="0" marL="4572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1pPr>
            <a:lvl2pPr indent="-393700" lvl="1" marL="914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2541" name="Google Shape;2541;p243"/>
          <p:cNvSpPr txBox="1"/>
          <p:nvPr>
            <p:ph hasCustomPrompt="1" type="title"/>
          </p:nvPr>
        </p:nvSpPr>
        <p:spPr>
          <a:xfrm>
            <a:off x="14585650" y="1918725"/>
            <a:ext cx="2130000" cy="1049400"/>
          </a:xfrm>
          <a:prstGeom prst="rect">
            <a:avLst/>
          </a:prstGeom>
        </p:spPr>
        <p:txBody>
          <a:bodyPr anchorCtr="0" anchor="ctr"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2542" name="Google Shape;2542;p243"/>
          <p:cNvSpPr txBox="1"/>
          <p:nvPr/>
        </p:nvSpPr>
        <p:spPr>
          <a:xfrm>
            <a:off x="6142375" y="6400800"/>
            <a:ext cx="11449800" cy="400200"/>
          </a:xfrm>
          <a:prstGeom prst="rect">
            <a:avLst/>
          </a:prstGeom>
          <a:noFill/>
          <a:ln>
            <a:noFill/>
          </a:ln>
        </p:spPr>
        <p:txBody>
          <a:bodyPr anchorCtr="0" anchor="t" bIns="91450" lIns="91450" spcFirstLastPara="1" rIns="91450" wrap="square" tIns="91450">
            <a:spAutoFit/>
          </a:bodyPr>
          <a:lstStyle/>
          <a:p>
            <a:pPr indent="0" lvl="0" marL="0" rtl="0" algn="l">
              <a:spcBef>
                <a:spcPts val="0"/>
              </a:spcBef>
              <a:spcAft>
                <a:spcPts val="0"/>
              </a:spcAft>
              <a:buNone/>
            </a:pPr>
            <a:r>
              <a:t/>
            </a:r>
            <a:endParaRPr sz="1400">
              <a:latin typeface="Source Sans Pro"/>
              <a:ea typeface="Source Sans Pro"/>
              <a:cs typeface="Source Sans Pro"/>
              <a:sym typeface="Source Sans Pro"/>
            </a:endParaRPr>
          </a:p>
        </p:txBody>
      </p:sp>
      <p:sp>
        <p:nvSpPr>
          <p:cNvPr id="2543" name="Google Shape;2543;p243"/>
          <p:cNvSpPr txBox="1"/>
          <p:nvPr>
            <p:ph idx="2" type="subTitle"/>
          </p:nvPr>
        </p:nvSpPr>
        <p:spPr>
          <a:xfrm>
            <a:off x="14585650" y="2971325"/>
            <a:ext cx="2263200" cy="1353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544" name="Google Shape;2544;p243"/>
          <p:cNvSpPr txBox="1"/>
          <p:nvPr>
            <p:ph hasCustomPrompt="1" idx="3" type="title"/>
          </p:nvPr>
        </p:nvSpPr>
        <p:spPr>
          <a:xfrm>
            <a:off x="14617050" y="4569750"/>
            <a:ext cx="2130000" cy="1049400"/>
          </a:xfrm>
          <a:prstGeom prst="rect">
            <a:avLst/>
          </a:prstGeom>
        </p:spPr>
        <p:txBody>
          <a:bodyPr anchorCtr="0" anchor="ctr"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2545" name="Google Shape;2545;p243"/>
          <p:cNvSpPr txBox="1"/>
          <p:nvPr>
            <p:ph idx="4" type="subTitle"/>
          </p:nvPr>
        </p:nvSpPr>
        <p:spPr>
          <a:xfrm>
            <a:off x="14617050" y="5622350"/>
            <a:ext cx="2604000" cy="1353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546" name="Google Shape;2546;p243"/>
          <p:cNvSpPr txBox="1"/>
          <p:nvPr>
            <p:ph hasCustomPrompt="1" idx="5" type="title"/>
          </p:nvPr>
        </p:nvSpPr>
        <p:spPr>
          <a:xfrm>
            <a:off x="14617050" y="7325700"/>
            <a:ext cx="2130000" cy="1049400"/>
          </a:xfrm>
          <a:prstGeom prst="rect">
            <a:avLst/>
          </a:prstGeom>
        </p:spPr>
        <p:txBody>
          <a:bodyPr anchorCtr="0" anchor="ctr"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2547" name="Google Shape;2547;p243"/>
          <p:cNvSpPr txBox="1"/>
          <p:nvPr>
            <p:ph idx="6" type="subTitle"/>
          </p:nvPr>
        </p:nvSpPr>
        <p:spPr>
          <a:xfrm>
            <a:off x="14617050" y="8378300"/>
            <a:ext cx="2232000" cy="1353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548" name="Google Shape;2548;p243"/>
          <p:cNvSpPr txBox="1"/>
          <p:nvPr>
            <p:ph idx="7" type="subTitle"/>
          </p:nvPr>
        </p:nvSpPr>
        <p:spPr>
          <a:xfrm>
            <a:off x="10207300" y="8587975"/>
            <a:ext cx="3351000" cy="1353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549" name="Google Shape;2549;p243"/>
          <p:cNvSpPr txBox="1"/>
          <p:nvPr>
            <p:ph idx="8"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
        <p:nvSpPr>
          <p:cNvPr id="2550" name="Google Shape;2550;p243"/>
          <p:cNvSpPr/>
          <p:nvPr>
            <p:ph idx="9" type="pic"/>
          </p:nvPr>
        </p:nvSpPr>
        <p:spPr>
          <a:xfrm>
            <a:off x="10207300" y="2078500"/>
            <a:ext cx="3351000" cy="6261000"/>
          </a:xfrm>
          <a:prstGeom prst="rect">
            <a:avLst/>
          </a:prstGeom>
          <a:noFill/>
          <a:ln>
            <a:noFill/>
          </a:ln>
        </p:spPr>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p:cSld name="CUSTOM_10_1_1_1_1">
    <p:spTree>
      <p:nvGrpSpPr>
        <p:cNvPr id="2551" name="Shape 2551"/>
        <p:cNvGrpSpPr/>
        <p:nvPr/>
      </p:nvGrpSpPr>
      <p:grpSpPr>
        <a:xfrm>
          <a:off x="0" y="0"/>
          <a:ext cx="0" cy="0"/>
          <a:chOff x="0" y="0"/>
          <a:chExt cx="0" cy="0"/>
        </a:xfrm>
      </p:grpSpPr>
      <p:sp>
        <p:nvSpPr>
          <p:cNvPr id="2552" name="Google Shape;2552;p244"/>
          <p:cNvSpPr/>
          <p:nvPr/>
        </p:nvSpPr>
        <p:spPr>
          <a:xfrm>
            <a:off x="11758075" y="6001250"/>
            <a:ext cx="5145000" cy="2812800"/>
          </a:xfrm>
          <a:prstGeom prst="rect">
            <a:avLst/>
          </a:prstGeom>
          <a:solidFill>
            <a:srgbClr val="E5D3FC"/>
          </a:solidFill>
          <a:ln cap="flat" cmpd="sng" w="9525">
            <a:solidFill>
              <a:srgbClr val="E5D3FC"/>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cxnSp>
        <p:nvCxnSpPr>
          <p:cNvPr id="2553" name="Google Shape;2553;p244"/>
          <p:cNvCxnSpPr/>
          <p:nvPr/>
        </p:nvCxnSpPr>
        <p:spPr>
          <a:xfrm>
            <a:off x="746275" y="2972763"/>
            <a:ext cx="16177200" cy="0"/>
          </a:xfrm>
          <a:prstGeom prst="straightConnector1">
            <a:avLst/>
          </a:prstGeom>
          <a:noFill/>
          <a:ln cap="flat" cmpd="sng" w="19050">
            <a:solidFill>
              <a:srgbClr val="E5166B"/>
            </a:solidFill>
            <a:prstDash val="solid"/>
            <a:round/>
            <a:headEnd len="med" w="med" type="none"/>
            <a:tailEnd len="med" w="med" type="none"/>
          </a:ln>
        </p:spPr>
      </p:cxnSp>
      <p:cxnSp>
        <p:nvCxnSpPr>
          <p:cNvPr id="2554" name="Google Shape;2554;p244"/>
          <p:cNvCxnSpPr/>
          <p:nvPr/>
        </p:nvCxnSpPr>
        <p:spPr>
          <a:xfrm>
            <a:off x="746275" y="6001250"/>
            <a:ext cx="16156800" cy="0"/>
          </a:xfrm>
          <a:prstGeom prst="straightConnector1">
            <a:avLst/>
          </a:prstGeom>
          <a:noFill/>
          <a:ln cap="flat" cmpd="sng" w="19050">
            <a:solidFill>
              <a:srgbClr val="E5166B"/>
            </a:solidFill>
            <a:prstDash val="solid"/>
            <a:round/>
            <a:headEnd len="med" w="med" type="none"/>
            <a:tailEnd len="med" w="med" type="none"/>
          </a:ln>
        </p:spPr>
      </p:cxnSp>
      <p:sp>
        <p:nvSpPr>
          <p:cNvPr id="2555" name="Google Shape;2555;p24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556" name="Google Shape;2556;p244"/>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557" name="Google Shape;2557;p244"/>
          <p:cNvSpPr txBox="1"/>
          <p:nvPr>
            <p:ph idx="1" type="subTitle"/>
          </p:nvPr>
        </p:nvSpPr>
        <p:spPr>
          <a:xfrm>
            <a:off x="2633675" y="6377775"/>
            <a:ext cx="3000000" cy="11394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p:txBody>
      </p:sp>
      <p:sp>
        <p:nvSpPr>
          <p:cNvPr id="2558" name="Google Shape;2558;p244"/>
          <p:cNvSpPr txBox="1"/>
          <p:nvPr>
            <p:ph idx="2" type="subTitle"/>
          </p:nvPr>
        </p:nvSpPr>
        <p:spPr>
          <a:xfrm>
            <a:off x="2633675" y="7696125"/>
            <a:ext cx="3000000" cy="5478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666666"/>
              </a:buClr>
              <a:buSzPts val="1400"/>
              <a:buFont typeface="Source Sans Pro"/>
              <a:buNone/>
              <a:defRPr sz="1400">
                <a:solidFill>
                  <a:srgbClr val="666666"/>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559" name="Google Shape;2559;p244"/>
          <p:cNvSpPr txBox="1"/>
          <p:nvPr>
            <p:ph hasCustomPrompt="1" type="title"/>
          </p:nvPr>
        </p:nvSpPr>
        <p:spPr>
          <a:xfrm>
            <a:off x="746275" y="6377775"/>
            <a:ext cx="1837200" cy="767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2560" name="Google Shape;2560;p244"/>
          <p:cNvSpPr txBox="1"/>
          <p:nvPr>
            <p:ph idx="3" type="subTitle"/>
          </p:nvPr>
        </p:nvSpPr>
        <p:spPr>
          <a:xfrm>
            <a:off x="8284325" y="6377775"/>
            <a:ext cx="3000000" cy="11394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p:txBody>
      </p:sp>
      <p:sp>
        <p:nvSpPr>
          <p:cNvPr id="2561" name="Google Shape;2561;p244"/>
          <p:cNvSpPr txBox="1"/>
          <p:nvPr>
            <p:ph hasCustomPrompt="1" idx="4" type="title"/>
          </p:nvPr>
        </p:nvSpPr>
        <p:spPr>
          <a:xfrm>
            <a:off x="6396925" y="6377775"/>
            <a:ext cx="1837200" cy="767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2562" name="Google Shape;2562;p244"/>
          <p:cNvSpPr txBox="1"/>
          <p:nvPr>
            <p:ph idx="5" type="subTitle"/>
          </p:nvPr>
        </p:nvSpPr>
        <p:spPr>
          <a:xfrm>
            <a:off x="11818975" y="6313729"/>
            <a:ext cx="4603800" cy="14586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563" name="Google Shape;2563;p244"/>
          <p:cNvSpPr txBox="1"/>
          <p:nvPr>
            <p:ph idx="6" type="subTitle"/>
          </p:nvPr>
        </p:nvSpPr>
        <p:spPr>
          <a:xfrm>
            <a:off x="11818975" y="7910428"/>
            <a:ext cx="4603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564" name="Google Shape;2564;p244"/>
          <p:cNvSpPr txBox="1"/>
          <p:nvPr>
            <p:ph idx="7" type="subTitle"/>
          </p:nvPr>
        </p:nvSpPr>
        <p:spPr>
          <a:xfrm>
            <a:off x="12123775" y="9155325"/>
            <a:ext cx="4855800" cy="5478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2B2C33"/>
              </a:buClr>
              <a:buSzPts val="1400"/>
              <a:buFont typeface="Source Sans Pro"/>
              <a:buNone/>
              <a:defRPr sz="1400">
                <a:solidFill>
                  <a:srgbClr val="2B2C33"/>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565" name="Google Shape;2565;p244"/>
          <p:cNvSpPr txBox="1"/>
          <p:nvPr>
            <p:ph idx="8" type="subTitle"/>
          </p:nvPr>
        </p:nvSpPr>
        <p:spPr>
          <a:xfrm>
            <a:off x="8234125" y="7696125"/>
            <a:ext cx="3000000" cy="5478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666666"/>
              </a:buClr>
              <a:buSzPts val="1400"/>
              <a:buFont typeface="Source Sans Pro"/>
              <a:buNone/>
              <a:defRPr sz="1400">
                <a:solidFill>
                  <a:srgbClr val="666666"/>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566" name="Google Shape;2566;p244"/>
          <p:cNvSpPr txBox="1"/>
          <p:nvPr>
            <p:ph idx="9" type="subTitle"/>
          </p:nvPr>
        </p:nvSpPr>
        <p:spPr>
          <a:xfrm>
            <a:off x="2633675" y="3352800"/>
            <a:ext cx="3000000" cy="11394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p:txBody>
      </p:sp>
      <p:sp>
        <p:nvSpPr>
          <p:cNvPr id="2567" name="Google Shape;2567;p244"/>
          <p:cNvSpPr txBox="1"/>
          <p:nvPr>
            <p:ph idx="13" type="subTitle"/>
          </p:nvPr>
        </p:nvSpPr>
        <p:spPr>
          <a:xfrm>
            <a:off x="2633675" y="4671150"/>
            <a:ext cx="3000000" cy="5478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666666"/>
              </a:buClr>
              <a:buSzPts val="1400"/>
              <a:buFont typeface="Source Sans Pro"/>
              <a:buNone/>
              <a:defRPr sz="1400">
                <a:solidFill>
                  <a:srgbClr val="666666"/>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568" name="Google Shape;2568;p244"/>
          <p:cNvSpPr txBox="1"/>
          <p:nvPr>
            <p:ph hasCustomPrompt="1" idx="14" type="title"/>
          </p:nvPr>
        </p:nvSpPr>
        <p:spPr>
          <a:xfrm>
            <a:off x="746275" y="3352800"/>
            <a:ext cx="1837200" cy="767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2569" name="Google Shape;2569;p244"/>
          <p:cNvSpPr txBox="1"/>
          <p:nvPr>
            <p:ph idx="15" type="subTitle"/>
          </p:nvPr>
        </p:nvSpPr>
        <p:spPr>
          <a:xfrm>
            <a:off x="8284325" y="3352800"/>
            <a:ext cx="3000000" cy="11394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p:txBody>
      </p:sp>
      <p:sp>
        <p:nvSpPr>
          <p:cNvPr id="2570" name="Google Shape;2570;p244"/>
          <p:cNvSpPr txBox="1"/>
          <p:nvPr>
            <p:ph hasCustomPrompt="1" idx="16" type="title"/>
          </p:nvPr>
        </p:nvSpPr>
        <p:spPr>
          <a:xfrm>
            <a:off x="6396925" y="3352800"/>
            <a:ext cx="1837200" cy="767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2571" name="Google Shape;2571;p244"/>
          <p:cNvSpPr txBox="1"/>
          <p:nvPr>
            <p:ph idx="17" type="subTitle"/>
          </p:nvPr>
        </p:nvSpPr>
        <p:spPr>
          <a:xfrm>
            <a:off x="8234125" y="4671150"/>
            <a:ext cx="3000000" cy="5478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666666"/>
              </a:buClr>
              <a:buSzPts val="1400"/>
              <a:buFont typeface="Source Sans Pro"/>
              <a:buNone/>
              <a:defRPr sz="1400">
                <a:solidFill>
                  <a:srgbClr val="666666"/>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572" name="Google Shape;2572;p244"/>
          <p:cNvSpPr txBox="1"/>
          <p:nvPr>
            <p:ph idx="18" type="subTitle"/>
          </p:nvPr>
        </p:nvSpPr>
        <p:spPr>
          <a:xfrm>
            <a:off x="13934975" y="3352800"/>
            <a:ext cx="3000000" cy="11394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p:txBody>
      </p:sp>
      <p:sp>
        <p:nvSpPr>
          <p:cNvPr id="2573" name="Google Shape;2573;p244"/>
          <p:cNvSpPr txBox="1"/>
          <p:nvPr>
            <p:ph hasCustomPrompt="1" idx="19" type="title"/>
          </p:nvPr>
        </p:nvSpPr>
        <p:spPr>
          <a:xfrm>
            <a:off x="12047575" y="3352800"/>
            <a:ext cx="1837200" cy="767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7600"/>
              <a:buFont typeface="Source Sans Pro"/>
              <a:buNone/>
              <a:defRPr sz="7600">
                <a:solidFill>
                  <a:schemeClr val="accent1"/>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2574" name="Google Shape;2574;p244"/>
          <p:cNvSpPr txBox="1"/>
          <p:nvPr>
            <p:ph idx="20" type="subTitle"/>
          </p:nvPr>
        </p:nvSpPr>
        <p:spPr>
          <a:xfrm>
            <a:off x="13884775" y="4671150"/>
            <a:ext cx="3000000" cy="5478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666666"/>
              </a:buClr>
              <a:buSzPts val="1400"/>
              <a:buFont typeface="Source Sans Pro"/>
              <a:buNone/>
              <a:defRPr sz="1400">
                <a:solidFill>
                  <a:srgbClr val="666666"/>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575" name="Google Shape;2575;p244"/>
          <p:cNvSpPr txBox="1"/>
          <p:nvPr>
            <p:ph idx="21"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7">
    <p:bg>
      <p:bgPr>
        <a:solidFill>
          <a:srgbClr val="000000"/>
        </a:solidFill>
      </p:bgPr>
    </p:bg>
    <p:spTree>
      <p:nvGrpSpPr>
        <p:cNvPr id="319" name="Shape 319"/>
        <p:cNvGrpSpPr/>
        <p:nvPr/>
      </p:nvGrpSpPr>
      <p:grpSpPr>
        <a:xfrm>
          <a:off x="0" y="0"/>
          <a:ext cx="0" cy="0"/>
          <a:chOff x="0" y="0"/>
          <a:chExt cx="0" cy="0"/>
        </a:xfrm>
      </p:grpSpPr>
      <p:sp>
        <p:nvSpPr>
          <p:cNvPr id="320" name="Google Shape;320;p25"/>
          <p:cNvSpPr txBox="1"/>
          <p:nvPr>
            <p:ph type="ctrTitle"/>
          </p:nvPr>
        </p:nvSpPr>
        <p:spPr>
          <a:xfrm>
            <a:off x="1830200" y="3264500"/>
            <a:ext cx="14627400" cy="2540400"/>
          </a:xfrm>
          <a:prstGeom prst="rect">
            <a:avLst/>
          </a:prstGeom>
          <a:noFill/>
          <a:ln>
            <a:noFill/>
          </a:ln>
        </p:spPr>
        <p:txBody>
          <a:bodyPr anchorCtr="0" anchor="b" bIns="0" lIns="0" spcFirstLastPara="1" rIns="0" wrap="square" tIns="68550">
            <a:noAutofit/>
          </a:bodyPr>
          <a:lstStyle>
            <a:lvl1pPr lvl="0" rtl="0" algn="ctr">
              <a:lnSpc>
                <a:spcPct val="100000"/>
              </a:lnSpc>
              <a:spcBef>
                <a:spcPts val="0"/>
              </a:spcBef>
              <a:spcAft>
                <a:spcPts val="0"/>
              </a:spcAft>
              <a:buClr>
                <a:srgbClr val="FFFFFF"/>
              </a:buClr>
              <a:buSzPts val="8000"/>
              <a:buChar char="●"/>
              <a:defRPr sz="8000">
                <a:solidFill>
                  <a:srgbClr val="FFFFFF"/>
                </a:solidFill>
              </a:defRPr>
            </a:lvl1pPr>
            <a:lvl2pPr lvl="1" rtl="0">
              <a:lnSpc>
                <a:spcPct val="100000"/>
              </a:lnSpc>
              <a:spcBef>
                <a:spcPts val="0"/>
              </a:spcBef>
              <a:spcAft>
                <a:spcPts val="0"/>
              </a:spcAft>
              <a:buClr>
                <a:srgbClr val="FFFFFF"/>
              </a:buClr>
              <a:buSzPts val="8000"/>
              <a:buNone/>
              <a:defRPr sz="8000">
                <a:solidFill>
                  <a:srgbClr val="FFFFFF"/>
                </a:solidFill>
              </a:defRPr>
            </a:lvl2pPr>
            <a:lvl3pPr lvl="2" rtl="0">
              <a:lnSpc>
                <a:spcPct val="100000"/>
              </a:lnSpc>
              <a:spcBef>
                <a:spcPts val="0"/>
              </a:spcBef>
              <a:spcAft>
                <a:spcPts val="0"/>
              </a:spcAft>
              <a:buClr>
                <a:srgbClr val="FFFFFF"/>
              </a:buClr>
              <a:buSzPts val="8000"/>
              <a:buNone/>
              <a:defRPr sz="8000">
                <a:solidFill>
                  <a:srgbClr val="FFFFFF"/>
                </a:solidFill>
              </a:defRPr>
            </a:lvl3pPr>
            <a:lvl4pPr lvl="3" rtl="0">
              <a:lnSpc>
                <a:spcPct val="100000"/>
              </a:lnSpc>
              <a:spcBef>
                <a:spcPts val="0"/>
              </a:spcBef>
              <a:spcAft>
                <a:spcPts val="0"/>
              </a:spcAft>
              <a:buClr>
                <a:srgbClr val="FFFFFF"/>
              </a:buClr>
              <a:buSzPts val="8000"/>
              <a:buNone/>
              <a:defRPr sz="8000">
                <a:solidFill>
                  <a:srgbClr val="FFFFFF"/>
                </a:solidFill>
              </a:defRPr>
            </a:lvl4pPr>
            <a:lvl5pPr lvl="4" rtl="0">
              <a:lnSpc>
                <a:spcPct val="100000"/>
              </a:lnSpc>
              <a:spcBef>
                <a:spcPts val="0"/>
              </a:spcBef>
              <a:spcAft>
                <a:spcPts val="0"/>
              </a:spcAft>
              <a:buClr>
                <a:srgbClr val="FFFFFF"/>
              </a:buClr>
              <a:buSzPts val="8000"/>
              <a:buNone/>
              <a:defRPr sz="8000">
                <a:solidFill>
                  <a:srgbClr val="FFFFFF"/>
                </a:solidFill>
              </a:defRPr>
            </a:lvl5pPr>
            <a:lvl6pPr lvl="5" rtl="0">
              <a:lnSpc>
                <a:spcPct val="100000"/>
              </a:lnSpc>
              <a:spcBef>
                <a:spcPts val="0"/>
              </a:spcBef>
              <a:spcAft>
                <a:spcPts val="0"/>
              </a:spcAft>
              <a:buClr>
                <a:srgbClr val="FFFFFF"/>
              </a:buClr>
              <a:buSzPts val="8000"/>
              <a:buNone/>
              <a:defRPr sz="8000">
                <a:solidFill>
                  <a:srgbClr val="FFFFFF"/>
                </a:solidFill>
              </a:defRPr>
            </a:lvl6pPr>
            <a:lvl7pPr lvl="6" rtl="0">
              <a:lnSpc>
                <a:spcPct val="100000"/>
              </a:lnSpc>
              <a:spcBef>
                <a:spcPts val="0"/>
              </a:spcBef>
              <a:spcAft>
                <a:spcPts val="0"/>
              </a:spcAft>
              <a:buClr>
                <a:srgbClr val="FFFFFF"/>
              </a:buClr>
              <a:buSzPts val="8000"/>
              <a:buNone/>
              <a:defRPr sz="8000">
                <a:solidFill>
                  <a:srgbClr val="FFFFFF"/>
                </a:solidFill>
              </a:defRPr>
            </a:lvl7pPr>
            <a:lvl8pPr lvl="7" rtl="0">
              <a:lnSpc>
                <a:spcPct val="100000"/>
              </a:lnSpc>
              <a:spcBef>
                <a:spcPts val="0"/>
              </a:spcBef>
              <a:spcAft>
                <a:spcPts val="0"/>
              </a:spcAft>
              <a:buClr>
                <a:srgbClr val="FFFFFF"/>
              </a:buClr>
              <a:buSzPts val="8000"/>
              <a:buNone/>
              <a:defRPr sz="8000">
                <a:solidFill>
                  <a:srgbClr val="FFFFFF"/>
                </a:solidFill>
              </a:defRPr>
            </a:lvl8pPr>
            <a:lvl9pPr lvl="8" rtl="0">
              <a:lnSpc>
                <a:spcPct val="100000"/>
              </a:lnSpc>
              <a:spcBef>
                <a:spcPts val="0"/>
              </a:spcBef>
              <a:spcAft>
                <a:spcPts val="0"/>
              </a:spcAft>
              <a:buClr>
                <a:srgbClr val="FFFFFF"/>
              </a:buClr>
              <a:buSzPts val="8000"/>
              <a:buNone/>
              <a:defRPr sz="8000">
                <a:solidFill>
                  <a:srgbClr val="FFFFFF"/>
                </a:solidFill>
              </a:defRPr>
            </a:lvl9pPr>
          </a:lstStyle>
          <a:p/>
        </p:txBody>
      </p:sp>
      <p:sp>
        <p:nvSpPr>
          <p:cNvPr id="321" name="Google Shape;321;p25"/>
          <p:cNvSpPr txBox="1"/>
          <p:nvPr>
            <p:ph idx="1" type="subTitle"/>
          </p:nvPr>
        </p:nvSpPr>
        <p:spPr>
          <a:xfrm>
            <a:off x="2286000" y="5804899"/>
            <a:ext cx="13716000" cy="2926800"/>
          </a:xfrm>
          <a:prstGeom prst="rect">
            <a:avLst/>
          </a:prstGeom>
          <a:noFill/>
          <a:ln>
            <a:noFill/>
          </a:ln>
        </p:spPr>
        <p:txBody>
          <a:bodyPr anchorCtr="0" anchor="t" bIns="0" lIns="0" spcFirstLastPara="1" rIns="0" wrap="square" tIns="0">
            <a:noAutofit/>
          </a:bodyPr>
          <a:lstStyle>
            <a:lvl1pPr lvl="0" rtl="0" algn="ctr">
              <a:lnSpc>
                <a:spcPct val="100000"/>
              </a:lnSpc>
              <a:spcBef>
                <a:spcPts val="1600"/>
              </a:spcBef>
              <a:spcAft>
                <a:spcPts val="0"/>
              </a:spcAft>
              <a:buClr>
                <a:srgbClr val="FFFFFF"/>
              </a:buClr>
              <a:buSzPts val="3600"/>
              <a:buNone/>
              <a:defRPr sz="3600">
                <a:solidFill>
                  <a:srgbClr val="FFFFFF"/>
                </a:solidFill>
              </a:defRPr>
            </a:lvl1pPr>
            <a:lvl2pPr lvl="1" rtl="0" algn="ctr">
              <a:lnSpc>
                <a:spcPct val="90000"/>
              </a:lnSpc>
              <a:spcBef>
                <a:spcPts val="800"/>
              </a:spcBef>
              <a:spcAft>
                <a:spcPts val="0"/>
              </a:spcAft>
              <a:buClr>
                <a:srgbClr val="FFFFFF"/>
              </a:buClr>
              <a:buSzPts val="3600"/>
              <a:buNone/>
              <a:defRPr sz="3600">
                <a:solidFill>
                  <a:srgbClr val="FFFFFF"/>
                </a:solidFill>
              </a:defRPr>
            </a:lvl2pPr>
            <a:lvl3pPr lvl="2" rtl="0" algn="ctr">
              <a:lnSpc>
                <a:spcPct val="90000"/>
              </a:lnSpc>
              <a:spcBef>
                <a:spcPts val="800"/>
              </a:spcBef>
              <a:spcAft>
                <a:spcPts val="0"/>
              </a:spcAft>
              <a:buClr>
                <a:srgbClr val="FFFFFF"/>
              </a:buClr>
              <a:buSzPts val="3600"/>
              <a:buNone/>
              <a:defRPr sz="3600">
                <a:solidFill>
                  <a:srgbClr val="FFFFFF"/>
                </a:solidFill>
              </a:defRPr>
            </a:lvl3pPr>
            <a:lvl4pPr lvl="3" rtl="0" algn="ctr">
              <a:lnSpc>
                <a:spcPct val="90000"/>
              </a:lnSpc>
              <a:spcBef>
                <a:spcPts val="800"/>
              </a:spcBef>
              <a:spcAft>
                <a:spcPts val="0"/>
              </a:spcAft>
              <a:buClr>
                <a:srgbClr val="FFFFFF"/>
              </a:buClr>
              <a:buSzPts val="3600"/>
              <a:buNone/>
              <a:defRPr sz="3600">
                <a:solidFill>
                  <a:srgbClr val="FFFFFF"/>
                </a:solidFill>
              </a:defRPr>
            </a:lvl4pPr>
            <a:lvl5pPr lvl="4" rtl="0" algn="ctr">
              <a:lnSpc>
                <a:spcPct val="90000"/>
              </a:lnSpc>
              <a:spcBef>
                <a:spcPts val="800"/>
              </a:spcBef>
              <a:spcAft>
                <a:spcPts val="0"/>
              </a:spcAft>
              <a:buClr>
                <a:srgbClr val="FFFFFF"/>
              </a:buClr>
              <a:buSzPts val="3600"/>
              <a:buNone/>
              <a:defRPr sz="3600">
                <a:solidFill>
                  <a:srgbClr val="FFFFFF"/>
                </a:solidFill>
              </a:defRPr>
            </a:lvl5pPr>
            <a:lvl6pPr lvl="5" rtl="0" algn="ctr">
              <a:lnSpc>
                <a:spcPct val="90000"/>
              </a:lnSpc>
              <a:spcBef>
                <a:spcPts val="800"/>
              </a:spcBef>
              <a:spcAft>
                <a:spcPts val="0"/>
              </a:spcAft>
              <a:buClr>
                <a:srgbClr val="FFFFFF"/>
              </a:buClr>
              <a:buSzPts val="3600"/>
              <a:buNone/>
              <a:defRPr sz="3600">
                <a:solidFill>
                  <a:srgbClr val="FFFFFF"/>
                </a:solidFill>
              </a:defRPr>
            </a:lvl6pPr>
            <a:lvl7pPr lvl="6" rtl="0" algn="ctr">
              <a:lnSpc>
                <a:spcPct val="90000"/>
              </a:lnSpc>
              <a:spcBef>
                <a:spcPts val="800"/>
              </a:spcBef>
              <a:spcAft>
                <a:spcPts val="0"/>
              </a:spcAft>
              <a:buClr>
                <a:srgbClr val="FFFFFF"/>
              </a:buClr>
              <a:buSzPts val="3600"/>
              <a:buNone/>
              <a:defRPr sz="3600">
                <a:solidFill>
                  <a:srgbClr val="FFFFFF"/>
                </a:solidFill>
              </a:defRPr>
            </a:lvl7pPr>
            <a:lvl8pPr lvl="7" rtl="0" algn="ctr">
              <a:lnSpc>
                <a:spcPct val="90000"/>
              </a:lnSpc>
              <a:spcBef>
                <a:spcPts val="800"/>
              </a:spcBef>
              <a:spcAft>
                <a:spcPts val="0"/>
              </a:spcAft>
              <a:buClr>
                <a:srgbClr val="FFFFFF"/>
              </a:buClr>
              <a:buSzPts val="3600"/>
              <a:buNone/>
              <a:defRPr sz="3600">
                <a:solidFill>
                  <a:srgbClr val="FFFFFF"/>
                </a:solidFill>
              </a:defRPr>
            </a:lvl8pPr>
            <a:lvl9pPr lvl="8" rtl="0" algn="ctr">
              <a:lnSpc>
                <a:spcPct val="90000"/>
              </a:lnSpc>
              <a:spcBef>
                <a:spcPts val="800"/>
              </a:spcBef>
              <a:spcAft>
                <a:spcPts val="0"/>
              </a:spcAft>
              <a:buClr>
                <a:srgbClr val="FFFFFF"/>
              </a:buClr>
              <a:buSzPts val="3600"/>
              <a:buNone/>
              <a:defRPr sz="3600">
                <a:solidFill>
                  <a:srgbClr val="FFFFFF"/>
                </a:solidFill>
              </a:defRPr>
            </a:lvl9pPr>
          </a:lstStyle>
          <a:p/>
        </p:txBody>
      </p:sp>
      <p:pic>
        <p:nvPicPr>
          <p:cNvPr id="322" name="Google Shape;322;p25"/>
          <p:cNvPicPr preferRelativeResize="0"/>
          <p:nvPr/>
        </p:nvPicPr>
        <p:blipFill>
          <a:blip r:embed="rId2">
            <a:alphaModFix/>
          </a:blip>
          <a:stretch>
            <a:fillRect/>
          </a:stretch>
        </p:blipFill>
        <p:spPr>
          <a:xfrm>
            <a:off x="8167506" y="729250"/>
            <a:ext cx="1952989" cy="1864202"/>
          </a:xfrm>
          <a:prstGeom prst="rect">
            <a:avLst/>
          </a:prstGeom>
          <a:noFill/>
          <a:ln>
            <a:noFill/>
          </a:ln>
        </p:spPr>
      </p:pic>
      <p:sp>
        <p:nvSpPr>
          <p:cNvPr id="323" name="Google Shape;323;p25"/>
          <p:cNvSpPr/>
          <p:nvPr/>
        </p:nvSpPr>
        <p:spPr>
          <a:xfrm>
            <a:off x="0" y="9347900"/>
            <a:ext cx="18288000" cy="939600"/>
          </a:xfrm>
          <a:prstGeom prst="rect">
            <a:avLst/>
          </a:prstGeom>
          <a:solidFill>
            <a:srgbClr val="000000"/>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p:cSld name="CUSTOM_10_1_1_1_1_1_1">
    <p:spTree>
      <p:nvGrpSpPr>
        <p:cNvPr id="2576" name="Shape 2576"/>
        <p:cNvGrpSpPr/>
        <p:nvPr/>
      </p:nvGrpSpPr>
      <p:grpSpPr>
        <a:xfrm>
          <a:off x="0" y="0"/>
          <a:ext cx="0" cy="0"/>
          <a:chOff x="0" y="0"/>
          <a:chExt cx="0" cy="0"/>
        </a:xfrm>
      </p:grpSpPr>
      <p:sp>
        <p:nvSpPr>
          <p:cNvPr id="2577" name="Google Shape;2577;p24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578" name="Google Shape;2578;p245"/>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579" name="Google Shape;2579;p245"/>
          <p:cNvSpPr/>
          <p:nvPr/>
        </p:nvSpPr>
        <p:spPr>
          <a:xfrm>
            <a:off x="743150" y="2147600"/>
            <a:ext cx="16840800" cy="7027800"/>
          </a:xfrm>
          <a:prstGeom prst="rect">
            <a:avLst/>
          </a:prstGeom>
          <a:solidFill>
            <a:srgbClr val="F3F3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rPr lang="en" sz="2800"/>
              <a:t>  </a:t>
            </a:r>
            <a:endParaRPr sz="2800"/>
          </a:p>
        </p:txBody>
      </p:sp>
      <p:sp>
        <p:nvSpPr>
          <p:cNvPr id="2580" name="Google Shape;2580;p245"/>
          <p:cNvSpPr txBox="1"/>
          <p:nvPr>
            <p:ph idx="1" type="subTitle"/>
          </p:nvPr>
        </p:nvSpPr>
        <p:spPr>
          <a:xfrm>
            <a:off x="1478650" y="2779700"/>
            <a:ext cx="7356000" cy="1017000"/>
          </a:xfrm>
          <a:prstGeom prst="rect">
            <a:avLst/>
          </a:prstGeom>
          <a:noFill/>
          <a:ln>
            <a:noFill/>
          </a:ln>
        </p:spPr>
        <p:txBody>
          <a:bodyPr anchorCtr="0" anchor="t" bIns="0" lIns="0" spcFirstLastPara="1" rIns="0" wrap="square" tIns="0">
            <a:spAutoFit/>
          </a:bodyPr>
          <a:lstStyle>
            <a:lvl1pPr lvl="0" rtl="0">
              <a:lnSpc>
                <a:spcPct val="110000"/>
              </a:lnSpc>
              <a:spcBef>
                <a:spcPts val="0"/>
              </a:spcBef>
              <a:spcAft>
                <a:spcPts val="0"/>
              </a:spcAft>
              <a:buNone/>
              <a:defRPr sz="2800">
                <a:solidFill>
                  <a:schemeClr val="accent1"/>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2581" name="Google Shape;2581;p245"/>
          <p:cNvSpPr txBox="1"/>
          <p:nvPr>
            <p:ph idx="2" type="subTitle"/>
          </p:nvPr>
        </p:nvSpPr>
        <p:spPr>
          <a:xfrm>
            <a:off x="2284400" y="4156350"/>
            <a:ext cx="9348000" cy="758400"/>
          </a:xfrm>
          <a:prstGeom prst="rect">
            <a:avLst/>
          </a:prstGeom>
          <a:noFill/>
          <a:ln>
            <a:noFill/>
          </a:ln>
        </p:spPr>
        <p:txBody>
          <a:bodyPr anchorCtr="0" anchor="t" bIns="0" lIns="0" spcFirstLastPara="1" rIns="0" wrap="square" tIns="0">
            <a:spAutoFit/>
          </a:bodyPr>
          <a:lstStyle>
            <a:lvl1pPr lvl="0" rtl="0">
              <a:lnSpc>
                <a:spcPct val="110000"/>
              </a:lnSpc>
              <a:spcBef>
                <a:spcPts val="0"/>
              </a:spcBef>
              <a:spcAft>
                <a:spcPts val="0"/>
              </a:spcAft>
              <a:buNone/>
              <a:defRPr sz="2400">
                <a:latin typeface="Source Sans Pro"/>
                <a:ea typeface="Source Sans Pro"/>
                <a:cs typeface="Source Sans Pro"/>
                <a:sym typeface="Source Sans Pro"/>
              </a:defRPr>
            </a:lvl1pPr>
            <a:lvl2pPr lvl="1"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9pPr>
          </a:lstStyle>
          <a:p/>
        </p:txBody>
      </p:sp>
      <p:sp>
        <p:nvSpPr>
          <p:cNvPr id="2582" name="Google Shape;2582;p245"/>
          <p:cNvSpPr/>
          <p:nvPr/>
        </p:nvSpPr>
        <p:spPr>
          <a:xfrm>
            <a:off x="1478625" y="4264900"/>
            <a:ext cx="429600" cy="429600"/>
          </a:xfrm>
          <a:prstGeom prst="rect">
            <a:avLst/>
          </a:prstGeom>
          <a:noFill/>
          <a:ln cap="flat" cmpd="sng" w="19050">
            <a:solidFill>
              <a:schemeClr val="accent2"/>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583" name="Google Shape;2583;p245"/>
          <p:cNvPicPr preferRelativeResize="0"/>
          <p:nvPr/>
        </p:nvPicPr>
        <p:blipFill>
          <a:blip r:embed="rId3">
            <a:alphaModFix/>
          </a:blip>
          <a:stretch>
            <a:fillRect/>
          </a:stretch>
        </p:blipFill>
        <p:spPr>
          <a:xfrm>
            <a:off x="1551438" y="4390250"/>
            <a:ext cx="283679" cy="215748"/>
          </a:xfrm>
          <a:prstGeom prst="rect">
            <a:avLst/>
          </a:prstGeom>
          <a:noFill/>
          <a:ln>
            <a:noFill/>
          </a:ln>
        </p:spPr>
      </p:pic>
      <p:sp>
        <p:nvSpPr>
          <p:cNvPr id="2584" name="Google Shape;2584;p245"/>
          <p:cNvSpPr txBox="1"/>
          <p:nvPr>
            <p:ph idx="3" type="subTitle"/>
          </p:nvPr>
        </p:nvSpPr>
        <p:spPr>
          <a:xfrm>
            <a:off x="2284400" y="5274400"/>
            <a:ext cx="9843000" cy="758400"/>
          </a:xfrm>
          <a:prstGeom prst="rect">
            <a:avLst/>
          </a:prstGeom>
          <a:noFill/>
          <a:ln>
            <a:noFill/>
          </a:ln>
        </p:spPr>
        <p:txBody>
          <a:bodyPr anchorCtr="0" anchor="t" bIns="0" lIns="0" spcFirstLastPara="1" rIns="0" wrap="square" tIns="0">
            <a:spAutoFit/>
          </a:bodyPr>
          <a:lstStyle>
            <a:lvl1pPr lvl="0" rtl="0">
              <a:lnSpc>
                <a:spcPct val="110000"/>
              </a:lnSpc>
              <a:spcBef>
                <a:spcPts val="0"/>
              </a:spcBef>
              <a:spcAft>
                <a:spcPts val="0"/>
              </a:spcAft>
              <a:buNone/>
              <a:defRPr sz="2400">
                <a:latin typeface="Source Sans Pro"/>
                <a:ea typeface="Source Sans Pro"/>
                <a:cs typeface="Source Sans Pro"/>
                <a:sym typeface="Source Sans Pro"/>
              </a:defRPr>
            </a:lvl1pPr>
            <a:lvl2pPr lvl="1"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9pPr>
          </a:lstStyle>
          <a:p/>
        </p:txBody>
      </p:sp>
      <p:sp>
        <p:nvSpPr>
          <p:cNvPr id="2585" name="Google Shape;2585;p245"/>
          <p:cNvSpPr/>
          <p:nvPr/>
        </p:nvSpPr>
        <p:spPr>
          <a:xfrm>
            <a:off x="1478625" y="5382938"/>
            <a:ext cx="429600" cy="429600"/>
          </a:xfrm>
          <a:prstGeom prst="rect">
            <a:avLst/>
          </a:prstGeom>
          <a:noFill/>
          <a:ln cap="flat" cmpd="sng" w="19050">
            <a:solidFill>
              <a:schemeClr val="accent2"/>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586" name="Google Shape;2586;p245"/>
          <p:cNvPicPr preferRelativeResize="0"/>
          <p:nvPr/>
        </p:nvPicPr>
        <p:blipFill>
          <a:blip r:embed="rId3">
            <a:alphaModFix/>
          </a:blip>
          <a:stretch>
            <a:fillRect/>
          </a:stretch>
        </p:blipFill>
        <p:spPr>
          <a:xfrm>
            <a:off x="1551438" y="5508288"/>
            <a:ext cx="283679" cy="215748"/>
          </a:xfrm>
          <a:prstGeom prst="rect">
            <a:avLst/>
          </a:prstGeom>
          <a:noFill/>
          <a:ln>
            <a:noFill/>
          </a:ln>
        </p:spPr>
      </p:pic>
      <p:sp>
        <p:nvSpPr>
          <p:cNvPr id="2587" name="Google Shape;2587;p245"/>
          <p:cNvSpPr txBox="1"/>
          <p:nvPr>
            <p:ph idx="4" type="subTitle"/>
          </p:nvPr>
        </p:nvSpPr>
        <p:spPr>
          <a:xfrm>
            <a:off x="2284400" y="6436300"/>
            <a:ext cx="9348000" cy="758400"/>
          </a:xfrm>
          <a:prstGeom prst="rect">
            <a:avLst/>
          </a:prstGeom>
          <a:noFill/>
          <a:ln>
            <a:noFill/>
          </a:ln>
        </p:spPr>
        <p:txBody>
          <a:bodyPr anchorCtr="0" anchor="t" bIns="0" lIns="0" spcFirstLastPara="1" rIns="0" wrap="square" tIns="0">
            <a:spAutoFit/>
          </a:bodyPr>
          <a:lstStyle>
            <a:lvl1pPr lvl="0" rtl="0">
              <a:lnSpc>
                <a:spcPct val="110000"/>
              </a:lnSpc>
              <a:spcBef>
                <a:spcPts val="0"/>
              </a:spcBef>
              <a:spcAft>
                <a:spcPts val="0"/>
              </a:spcAft>
              <a:buNone/>
              <a:defRPr sz="2400">
                <a:latin typeface="Source Sans Pro"/>
                <a:ea typeface="Source Sans Pro"/>
                <a:cs typeface="Source Sans Pro"/>
                <a:sym typeface="Source Sans Pro"/>
              </a:defRPr>
            </a:lvl1pPr>
            <a:lvl2pPr lvl="1"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9pPr>
          </a:lstStyle>
          <a:p/>
        </p:txBody>
      </p:sp>
      <p:sp>
        <p:nvSpPr>
          <p:cNvPr id="2588" name="Google Shape;2588;p245"/>
          <p:cNvSpPr/>
          <p:nvPr/>
        </p:nvSpPr>
        <p:spPr>
          <a:xfrm>
            <a:off x="1478625" y="6544850"/>
            <a:ext cx="429600" cy="429600"/>
          </a:xfrm>
          <a:prstGeom prst="rect">
            <a:avLst/>
          </a:prstGeom>
          <a:noFill/>
          <a:ln cap="flat" cmpd="sng" w="19050">
            <a:solidFill>
              <a:schemeClr val="accent2"/>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589" name="Google Shape;2589;p245"/>
          <p:cNvPicPr preferRelativeResize="0"/>
          <p:nvPr/>
        </p:nvPicPr>
        <p:blipFill>
          <a:blip r:embed="rId3">
            <a:alphaModFix/>
          </a:blip>
          <a:stretch>
            <a:fillRect/>
          </a:stretch>
        </p:blipFill>
        <p:spPr>
          <a:xfrm>
            <a:off x="1551438" y="6661788"/>
            <a:ext cx="283679" cy="215748"/>
          </a:xfrm>
          <a:prstGeom prst="rect">
            <a:avLst/>
          </a:prstGeom>
          <a:noFill/>
          <a:ln>
            <a:noFill/>
          </a:ln>
        </p:spPr>
      </p:pic>
      <p:sp>
        <p:nvSpPr>
          <p:cNvPr id="2590" name="Google Shape;2590;p245"/>
          <p:cNvSpPr txBox="1"/>
          <p:nvPr>
            <p:ph idx="5" type="subTitle"/>
          </p:nvPr>
        </p:nvSpPr>
        <p:spPr>
          <a:xfrm>
            <a:off x="2284400" y="7598200"/>
            <a:ext cx="9348000" cy="758400"/>
          </a:xfrm>
          <a:prstGeom prst="rect">
            <a:avLst/>
          </a:prstGeom>
          <a:noFill/>
          <a:ln>
            <a:noFill/>
          </a:ln>
        </p:spPr>
        <p:txBody>
          <a:bodyPr anchorCtr="0" anchor="t" bIns="0" lIns="0" spcFirstLastPara="1" rIns="0" wrap="square" tIns="0">
            <a:spAutoFit/>
          </a:bodyPr>
          <a:lstStyle>
            <a:lvl1pPr lvl="0" rtl="0">
              <a:lnSpc>
                <a:spcPct val="110000"/>
              </a:lnSpc>
              <a:spcBef>
                <a:spcPts val="0"/>
              </a:spcBef>
              <a:spcAft>
                <a:spcPts val="0"/>
              </a:spcAft>
              <a:buNone/>
              <a:defRPr sz="2400">
                <a:latin typeface="Source Sans Pro"/>
                <a:ea typeface="Source Sans Pro"/>
                <a:cs typeface="Source Sans Pro"/>
                <a:sym typeface="Source Sans Pro"/>
              </a:defRPr>
            </a:lvl1pPr>
            <a:lvl2pPr lvl="1"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2400">
                <a:solidFill>
                  <a:schemeClr val="accent1"/>
                </a:solidFill>
                <a:latin typeface="Source Sans Pro"/>
                <a:ea typeface="Source Sans Pro"/>
                <a:cs typeface="Source Sans Pro"/>
                <a:sym typeface="Source Sans Pro"/>
              </a:defRPr>
            </a:lvl9pPr>
          </a:lstStyle>
          <a:p/>
        </p:txBody>
      </p:sp>
      <p:sp>
        <p:nvSpPr>
          <p:cNvPr id="2591" name="Google Shape;2591;p245"/>
          <p:cNvSpPr/>
          <p:nvPr/>
        </p:nvSpPr>
        <p:spPr>
          <a:xfrm>
            <a:off x="1478625" y="7706738"/>
            <a:ext cx="429600" cy="429600"/>
          </a:xfrm>
          <a:prstGeom prst="rect">
            <a:avLst/>
          </a:prstGeom>
          <a:noFill/>
          <a:ln cap="flat" cmpd="sng" w="19050">
            <a:solidFill>
              <a:schemeClr val="accent2"/>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592" name="Google Shape;2592;p245"/>
          <p:cNvPicPr preferRelativeResize="0"/>
          <p:nvPr/>
        </p:nvPicPr>
        <p:blipFill>
          <a:blip r:embed="rId3">
            <a:alphaModFix/>
          </a:blip>
          <a:stretch>
            <a:fillRect/>
          </a:stretch>
        </p:blipFill>
        <p:spPr>
          <a:xfrm>
            <a:off x="1551438" y="7813525"/>
            <a:ext cx="283679" cy="215748"/>
          </a:xfrm>
          <a:prstGeom prst="rect">
            <a:avLst/>
          </a:prstGeom>
          <a:noFill/>
          <a:ln>
            <a:noFill/>
          </a:ln>
        </p:spPr>
      </p:pic>
      <p:sp>
        <p:nvSpPr>
          <p:cNvPr id="2593" name="Google Shape;2593;p245"/>
          <p:cNvSpPr/>
          <p:nvPr>
            <p:ph idx="6" type="pic"/>
          </p:nvPr>
        </p:nvSpPr>
        <p:spPr>
          <a:xfrm>
            <a:off x="13701000" y="2143600"/>
            <a:ext cx="3883200" cy="7027800"/>
          </a:xfrm>
          <a:prstGeom prst="rect">
            <a:avLst/>
          </a:prstGeom>
          <a:noFill/>
          <a:ln>
            <a:noFill/>
          </a:ln>
        </p:spPr>
      </p:sp>
      <p:sp>
        <p:nvSpPr>
          <p:cNvPr id="2594" name="Google Shape;2594;p245"/>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p:cSld name="CUSTOM_10_1_1_1_1_1_1_1">
    <p:spTree>
      <p:nvGrpSpPr>
        <p:cNvPr id="2595" name="Shape 2595"/>
        <p:cNvGrpSpPr/>
        <p:nvPr/>
      </p:nvGrpSpPr>
      <p:grpSpPr>
        <a:xfrm>
          <a:off x="0" y="0"/>
          <a:ext cx="0" cy="0"/>
          <a:chOff x="0" y="0"/>
          <a:chExt cx="0" cy="0"/>
        </a:xfrm>
      </p:grpSpPr>
      <p:sp>
        <p:nvSpPr>
          <p:cNvPr id="2596" name="Google Shape;2596;p24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597" name="Google Shape;2597;p246"/>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598" name="Google Shape;2598;p246"/>
          <p:cNvSpPr/>
          <p:nvPr/>
        </p:nvSpPr>
        <p:spPr>
          <a:xfrm>
            <a:off x="11025900" y="3123400"/>
            <a:ext cx="5380200" cy="2658000"/>
          </a:xfrm>
          <a:prstGeom prst="rect">
            <a:avLst/>
          </a:prstGeom>
          <a:solidFill>
            <a:srgbClr val="F3F3F3"/>
          </a:solidFill>
          <a:ln>
            <a:noFill/>
          </a:ln>
        </p:spPr>
        <p:txBody>
          <a:bodyPr anchorCtr="0" anchor="ctr" bIns="182850" lIns="731500" spcFirstLastPara="1" rIns="365750" wrap="square" tIns="182850">
            <a:noAutofit/>
          </a:bodyPr>
          <a:lstStyle/>
          <a:p>
            <a:pPr indent="0" lvl="0" marL="0" rtl="0" algn="l">
              <a:spcBef>
                <a:spcPts val="0"/>
              </a:spcBef>
              <a:spcAft>
                <a:spcPts val="0"/>
              </a:spcAft>
              <a:buNone/>
            </a:pPr>
            <a:r>
              <a:t/>
            </a:r>
            <a:endParaRPr sz="2800"/>
          </a:p>
        </p:txBody>
      </p:sp>
      <p:sp>
        <p:nvSpPr>
          <p:cNvPr id="2599" name="Google Shape;2599;p246"/>
          <p:cNvSpPr txBox="1"/>
          <p:nvPr>
            <p:ph idx="1" type="subTitle"/>
          </p:nvPr>
        </p:nvSpPr>
        <p:spPr>
          <a:xfrm>
            <a:off x="685800" y="2652600"/>
            <a:ext cx="7750200" cy="5478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Clr>
                <a:schemeClr val="accent2"/>
              </a:buClr>
              <a:buSzPts val="2600"/>
              <a:buFont typeface="Source Sans Pro"/>
              <a:buNone/>
              <a:defRPr sz="26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600" name="Google Shape;2600;p246"/>
          <p:cNvSpPr txBox="1"/>
          <p:nvPr>
            <p:ph idx="2" type="subTitle"/>
          </p:nvPr>
        </p:nvSpPr>
        <p:spPr>
          <a:xfrm>
            <a:off x="685800" y="3586450"/>
            <a:ext cx="7750200" cy="5478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Clr>
                <a:schemeClr val="accent1"/>
              </a:buClr>
              <a:buSzPts val="2800"/>
              <a:buFont typeface="Source Sans Pro"/>
              <a:buNone/>
              <a:defRPr sz="28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601" name="Google Shape;2601;p246"/>
          <p:cNvSpPr txBox="1"/>
          <p:nvPr>
            <p:ph type="title"/>
          </p:nvPr>
        </p:nvSpPr>
        <p:spPr>
          <a:xfrm>
            <a:off x="11599250" y="3524975"/>
            <a:ext cx="4363200" cy="5478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400"/>
              <a:buNone/>
              <a:defRPr b="1" sz="2400"/>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602" name="Google Shape;2602;p246"/>
          <p:cNvSpPr txBox="1"/>
          <p:nvPr>
            <p:ph idx="3" type="title"/>
          </p:nvPr>
        </p:nvSpPr>
        <p:spPr>
          <a:xfrm>
            <a:off x="11599250" y="4040675"/>
            <a:ext cx="4363200" cy="5478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200"/>
              <a:buFont typeface="Source Sans Pro"/>
              <a:buNone/>
              <a:defRPr sz="22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603" name="Google Shape;2603;p246"/>
          <p:cNvSpPr/>
          <p:nvPr/>
        </p:nvSpPr>
        <p:spPr>
          <a:xfrm>
            <a:off x="11025900" y="6486000"/>
            <a:ext cx="5380200" cy="2658000"/>
          </a:xfrm>
          <a:prstGeom prst="rect">
            <a:avLst/>
          </a:prstGeom>
          <a:solidFill>
            <a:srgbClr val="F3F3F3"/>
          </a:solidFill>
          <a:ln>
            <a:noFill/>
          </a:ln>
        </p:spPr>
        <p:txBody>
          <a:bodyPr anchorCtr="0" anchor="ctr" bIns="182850" lIns="731500" spcFirstLastPara="1" rIns="365750" wrap="square" tIns="182850">
            <a:noAutofit/>
          </a:bodyPr>
          <a:lstStyle/>
          <a:p>
            <a:pPr indent="0" lvl="0" marL="0" rtl="0" algn="l">
              <a:spcBef>
                <a:spcPts val="0"/>
              </a:spcBef>
              <a:spcAft>
                <a:spcPts val="0"/>
              </a:spcAft>
              <a:buNone/>
            </a:pPr>
            <a:r>
              <a:t/>
            </a:r>
            <a:endParaRPr sz="2800"/>
          </a:p>
        </p:txBody>
      </p:sp>
      <p:sp>
        <p:nvSpPr>
          <p:cNvPr id="2604" name="Google Shape;2604;p246"/>
          <p:cNvSpPr txBox="1"/>
          <p:nvPr>
            <p:ph idx="4" type="title"/>
          </p:nvPr>
        </p:nvSpPr>
        <p:spPr>
          <a:xfrm>
            <a:off x="11599250" y="6887575"/>
            <a:ext cx="4363200" cy="5478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400"/>
              <a:buNone/>
              <a:defRPr b="1" sz="2400"/>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605" name="Google Shape;2605;p246"/>
          <p:cNvSpPr txBox="1"/>
          <p:nvPr>
            <p:ph idx="5" type="title"/>
          </p:nvPr>
        </p:nvSpPr>
        <p:spPr>
          <a:xfrm>
            <a:off x="11599250" y="7403275"/>
            <a:ext cx="4363200" cy="5478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200"/>
              <a:buFont typeface="Source Sans Pro"/>
              <a:buNone/>
              <a:defRPr sz="22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cxnSp>
        <p:nvCxnSpPr>
          <p:cNvPr id="2606" name="Google Shape;2606;p246"/>
          <p:cNvCxnSpPr/>
          <p:nvPr/>
        </p:nvCxnSpPr>
        <p:spPr>
          <a:xfrm>
            <a:off x="685800" y="4838850"/>
            <a:ext cx="8887800" cy="4200"/>
          </a:xfrm>
          <a:prstGeom prst="straightConnector1">
            <a:avLst/>
          </a:prstGeom>
          <a:noFill/>
          <a:ln cap="flat" cmpd="sng" w="9525">
            <a:solidFill>
              <a:srgbClr val="595959"/>
            </a:solidFill>
            <a:prstDash val="solid"/>
            <a:round/>
            <a:headEnd len="med" w="med" type="none"/>
            <a:tailEnd len="med" w="med" type="none"/>
          </a:ln>
        </p:spPr>
      </p:cxnSp>
      <p:grpSp>
        <p:nvGrpSpPr>
          <p:cNvPr id="2607" name="Google Shape;2607;p246"/>
          <p:cNvGrpSpPr/>
          <p:nvPr/>
        </p:nvGrpSpPr>
        <p:grpSpPr>
          <a:xfrm>
            <a:off x="9143988" y="4409538"/>
            <a:ext cx="429300" cy="429300"/>
            <a:chOff x="8480113" y="4409538"/>
            <a:chExt cx="429300" cy="429300"/>
          </a:xfrm>
        </p:grpSpPr>
        <p:sp>
          <p:nvSpPr>
            <p:cNvPr id="2608" name="Google Shape;2608;p246"/>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609" name="Google Shape;2609;p246"/>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2610" name="Google Shape;2610;p246"/>
          <p:cNvCxnSpPr/>
          <p:nvPr/>
        </p:nvCxnSpPr>
        <p:spPr>
          <a:xfrm>
            <a:off x="685800" y="5547652"/>
            <a:ext cx="8887800" cy="4200"/>
          </a:xfrm>
          <a:prstGeom prst="straightConnector1">
            <a:avLst/>
          </a:prstGeom>
          <a:noFill/>
          <a:ln cap="flat" cmpd="sng" w="9525">
            <a:solidFill>
              <a:srgbClr val="595959"/>
            </a:solidFill>
            <a:prstDash val="solid"/>
            <a:round/>
            <a:headEnd len="med" w="med" type="none"/>
            <a:tailEnd len="med" w="med" type="none"/>
          </a:ln>
        </p:spPr>
      </p:cxnSp>
      <p:grpSp>
        <p:nvGrpSpPr>
          <p:cNvPr id="2611" name="Google Shape;2611;p246"/>
          <p:cNvGrpSpPr/>
          <p:nvPr/>
        </p:nvGrpSpPr>
        <p:grpSpPr>
          <a:xfrm>
            <a:off x="9143988" y="5118338"/>
            <a:ext cx="429300" cy="429300"/>
            <a:chOff x="8480113" y="4409538"/>
            <a:chExt cx="429300" cy="429300"/>
          </a:xfrm>
        </p:grpSpPr>
        <p:sp>
          <p:nvSpPr>
            <p:cNvPr id="2612" name="Google Shape;2612;p246"/>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613" name="Google Shape;2613;p246"/>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2614" name="Google Shape;2614;p246"/>
          <p:cNvCxnSpPr/>
          <p:nvPr/>
        </p:nvCxnSpPr>
        <p:spPr>
          <a:xfrm>
            <a:off x="685800" y="6256454"/>
            <a:ext cx="8887800" cy="4200"/>
          </a:xfrm>
          <a:prstGeom prst="straightConnector1">
            <a:avLst/>
          </a:prstGeom>
          <a:noFill/>
          <a:ln cap="flat" cmpd="sng" w="9525">
            <a:solidFill>
              <a:srgbClr val="595959"/>
            </a:solidFill>
            <a:prstDash val="solid"/>
            <a:round/>
            <a:headEnd len="med" w="med" type="none"/>
            <a:tailEnd len="med" w="med" type="none"/>
          </a:ln>
        </p:spPr>
      </p:cxnSp>
      <p:grpSp>
        <p:nvGrpSpPr>
          <p:cNvPr id="2615" name="Google Shape;2615;p246"/>
          <p:cNvGrpSpPr/>
          <p:nvPr/>
        </p:nvGrpSpPr>
        <p:grpSpPr>
          <a:xfrm>
            <a:off x="9143988" y="5827138"/>
            <a:ext cx="429300" cy="429300"/>
            <a:chOff x="8480113" y="4409538"/>
            <a:chExt cx="429300" cy="429300"/>
          </a:xfrm>
        </p:grpSpPr>
        <p:sp>
          <p:nvSpPr>
            <p:cNvPr id="2616" name="Google Shape;2616;p246"/>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617" name="Google Shape;2617;p246"/>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2618" name="Google Shape;2618;p246"/>
          <p:cNvCxnSpPr/>
          <p:nvPr/>
        </p:nvCxnSpPr>
        <p:spPr>
          <a:xfrm>
            <a:off x="685800" y="6965256"/>
            <a:ext cx="8887800" cy="4200"/>
          </a:xfrm>
          <a:prstGeom prst="straightConnector1">
            <a:avLst/>
          </a:prstGeom>
          <a:noFill/>
          <a:ln cap="flat" cmpd="sng" w="9525">
            <a:solidFill>
              <a:srgbClr val="595959"/>
            </a:solidFill>
            <a:prstDash val="solid"/>
            <a:round/>
            <a:headEnd len="med" w="med" type="none"/>
            <a:tailEnd len="med" w="med" type="none"/>
          </a:ln>
        </p:spPr>
      </p:cxnSp>
      <p:grpSp>
        <p:nvGrpSpPr>
          <p:cNvPr id="2619" name="Google Shape;2619;p246"/>
          <p:cNvGrpSpPr/>
          <p:nvPr/>
        </p:nvGrpSpPr>
        <p:grpSpPr>
          <a:xfrm>
            <a:off x="9143988" y="6535938"/>
            <a:ext cx="429300" cy="429300"/>
            <a:chOff x="8480113" y="4409538"/>
            <a:chExt cx="429300" cy="429300"/>
          </a:xfrm>
        </p:grpSpPr>
        <p:sp>
          <p:nvSpPr>
            <p:cNvPr id="2620" name="Google Shape;2620;p246"/>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621" name="Google Shape;2621;p246"/>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2622" name="Google Shape;2622;p246"/>
          <p:cNvCxnSpPr/>
          <p:nvPr/>
        </p:nvCxnSpPr>
        <p:spPr>
          <a:xfrm>
            <a:off x="685800" y="7674058"/>
            <a:ext cx="8887800" cy="4200"/>
          </a:xfrm>
          <a:prstGeom prst="straightConnector1">
            <a:avLst/>
          </a:prstGeom>
          <a:noFill/>
          <a:ln cap="flat" cmpd="sng" w="9525">
            <a:solidFill>
              <a:srgbClr val="595959"/>
            </a:solidFill>
            <a:prstDash val="solid"/>
            <a:round/>
            <a:headEnd len="med" w="med" type="none"/>
            <a:tailEnd len="med" w="med" type="none"/>
          </a:ln>
        </p:spPr>
      </p:cxnSp>
      <p:grpSp>
        <p:nvGrpSpPr>
          <p:cNvPr id="2623" name="Google Shape;2623;p246"/>
          <p:cNvGrpSpPr/>
          <p:nvPr/>
        </p:nvGrpSpPr>
        <p:grpSpPr>
          <a:xfrm>
            <a:off x="9143988" y="7244738"/>
            <a:ext cx="429300" cy="429300"/>
            <a:chOff x="8480113" y="4409538"/>
            <a:chExt cx="429300" cy="429300"/>
          </a:xfrm>
        </p:grpSpPr>
        <p:sp>
          <p:nvSpPr>
            <p:cNvPr id="2624" name="Google Shape;2624;p246"/>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625" name="Google Shape;2625;p246"/>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2626" name="Google Shape;2626;p246"/>
          <p:cNvCxnSpPr/>
          <p:nvPr/>
        </p:nvCxnSpPr>
        <p:spPr>
          <a:xfrm>
            <a:off x="685800" y="8382860"/>
            <a:ext cx="8887800" cy="4200"/>
          </a:xfrm>
          <a:prstGeom prst="straightConnector1">
            <a:avLst/>
          </a:prstGeom>
          <a:noFill/>
          <a:ln cap="flat" cmpd="sng" w="9525">
            <a:solidFill>
              <a:srgbClr val="595959"/>
            </a:solidFill>
            <a:prstDash val="solid"/>
            <a:round/>
            <a:headEnd len="med" w="med" type="none"/>
            <a:tailEnd len="med" w="med" type="none"/>
          </a:ln>
        </p:spPr>
      </p:cxnSp>
      <p:grpSp>
        <p:nvGrpSpPr>
          <p:cNvPr id="2627" name="Google Shape;2627;p246"/>
          <p:cNvGrpSpPr/>
          <p:nvPr/>
        </p:nvGrpSpPr>
        <p:grpSpPr>
          <a:xfrm>
            <a:off x="9143988" y="7953538"/>
            <a:ext cx="429300" cy="429300"/>
            <a:chOff x="8480113" y="4409538"/>
            <a:chExt cx="429300" cy="429300"/>
          </a:xfrm>
        </p:grpSpPr>
        <p:sp>
          <p:nvSpPr>
            <p:cNvPr id="2628" name="Google Shape;2628;p246"/>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629" name="Google Shape;2629;p246"/>
            <p:cNvPicPr preferRelativeResize="0"/>
            <p:nvPr/>
          </p:nvPicPr>
          <p:blipFill>
            <a:blip r:embed="rId3">
              <a:alphaModFix/>
            </a:blip>
            <a:stretch>
              <a:fillRect/>
            </a:stretch>
          </p:blipFill>
          <p:spPr>
            <a:xfrm>
              <a:off x="8552925" y="4534888"/>
              <a:ext cx="283676" cy="215750"/>
            </a:xfrm>
            <a:prstGeom prst="rect">
              <a:avLst/>
            </a:prstGeom>
            <a:noFill/>
            <a:ln>
              <a:noFill/>
            </a:ln>
          </p:spPr>
        </p:pic>
      </p:grpSp>
      <p:cxnSp>
        <p:nvCxnSpPr>
          <p:cNvPr id="2630" name="Google Shape;2630;p246"/>
          <p:cNvCxnSpPr/>
          <p:nvPr/>
        </p:nvCxnSpPr>
        <p:spPr>
          <a:xfrm>
            <a:off x="685800" y="9128700"/>
            <a:ext cx="8887800" cy="4200"/>
          </a:xfrm>
          <a:prstGeom prst="straightConnector1">
            <a:avLst/>
          </a:prstGeom>
          <a:noFill/>
          <a:ln cap="flat" cmpd="sng" w="9525">
            <a:solidFill>
              <a:srgbClr val="595959"/>
            </a:solidFill>
            <a:prstDash val="solid"/>
            <a:round/>
            <a:headEnd len="med" w="med" type="none"/>
            <a:tailEnd len="med" w="med" type="none"/>
          </a:ln>
        </p:spPr>
      </p:cxnSp>
      <p:grpSp>
        <p:nvGrpSpPr>
          <p:cNvPr id="2631" name="Google Shape;2631;p246"/>
          <p:cNvGrpSpPr/>
          <p:nvPr/>
        </p:nvGrpSpPr>
        <p:grpSpPr>
          <a:xfrm>
            <a:off x="9143988" y="8699375"/>
            <a:ext cx="429300" cy="429300"/>
            <a:chOff x="8480113" y="4409538"/>
            <a:chExt cx="429300" cy="429300"/>
          </a:xfrm>
        </p:grpSpPr>
        <p:sp>
          <p:nvSpPr>
            <p:cNvPr id="2632" name="Google Shape;2632;p246"/>
            <p:cNvSpPr/>
            <p:nvPr/>
          </p:nvSpPr>
          <p:spPr>
            <a:xfrm>
              <a:off x="8480113" y="4409538"/>
              <a:ext cx="429300" cy="429300"/>
            </a:xfrm>
            <a:prstGeom prst="rect">
              <a:avLst/>
            </a:prstGeom>
            <a:noFill/>
            <a:ln cap="flat" cmpd="sng" w="19050">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633" name="Google Shape;2633;p246"/>
            <p:cNvPicPr preferRelativeResize="0"/>
            <p:nvPr/>
          </p:nvPicPr>
          <p:blipFill>
            <a:blip r:embed="rId3">
              <a:alphaModFix/>
            </a:blip>
            <a:stretch>
              <a:fillRect/>
            </a:stretch>
          </p:blipFill>
          <p:spPr>
            <a:xfrm>
              <a:off x="8552925" y="4534888"/>
              <a:ext cx="283676" cy="215750"/>
            </a:xfrm>
            <a:prstGeom prst="rect">
              <a:avLst/>
            </a:prstGeom>
            <a:noFill/>
            <a:ln>
              <a:noFill/>
            </a:ln>
          </p:spPr>
        </p:pic>
      </p:grpSp>
      <p:sp>
        <p:nvSpPr>
          <p:cNvPr id="2634" name="Google Shape;2634;p246"/>
          <p:cNvSpPr txBox="1"/>
          <p:nvPr>
            <p:ph idx="6" type="title"/>
          </p:nvPr>
        </p:nvSpPr>
        <p:spPr>
          <a:xfrm>
            <a:off x="685800" y="914400"/>
            <a:ext cx="56970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
        <p:nvSpPr>
          <p:cNvPr id="2635" name="Google Shape;2635;p246"/>
          <p:cNvSpPr txBox="1"/>
          <p:nvPr>
            <p:ph idx="7" type="subTitle"/>
          </p:nvPr>
        </p:nvSpPr>
        <p:spPr>
          <a:xfrm>
            <a:off x="685800" y="4838850"/>
            <a:ext cx="8238000" cy="709200"/>
          </a:xfrm>
          <a:prstGeom prst="rect">
            <a:avLst/>
          </a:prstGeom>
          <a:noFill/>
          <a:ln>
            <a:noFill/>
          </a:ln>
        </p:spPr>
        <p:txBody>
          <a:bodyPr anchorCtr="0" anchor="ctr" bIns="91450" lIns="91450" spcFirstLastPara="1" rIns="91450" wrap="square" tIns="91450">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636" name="Google Shape;2636;p246"/>
          <p:cNvSpPr txBox="1"/>
          <p:nvPr>
            <p:ph idx="8" type="subTitle"/>
          </p:nvPr>
        </p:nvSpPr>
        <p:spPr>
          <a:xfrm>
            <a:off x="685800" y="5549700"/>
            <a:ext cx="8238000" cy="709200"/>
          </a:xfrm>
          <a:prstGeom prst="rect">
            <a:avLst/>
          </a:prstGeom>
          <a:noFill/>
          <a:ln>
            <a:noFill/>
          </a:ln>
        </p:spPr>
        <p:txBody>
          <a:bodyPr anchorCtr="0" anchor="ctr" bIns="91450" lIns="91450" spcFirstLastPara="1" rIns="91450" wrap="square" tIns="91450">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637" name="Google Shape;2637;p246"/>
          <p:cNvSpPr txBox="1"/>
          <p:nvPr>
            <p:ph idx="9" type="subTitle"/>
          </p:nvPr>
        </p:nvSpPr>
        <p:spPr>
          <a:xfrm>
            <a:off x="685800" y="6256450"/>
            <a:ext cx="8238000" cy="709200"/>
          </a:xfrm>
          <a:prstGeom prst="rect">
            <a:avLst/>
          </a:prstGeom>
          <a:noFill/>
          <a:ln>
            <a:noFill/>
          </a:ln>
        </p:spPr>
        <p:txBody>
          <a:bodyPr anchorCtr="0" anchor="ctr" bIns="91450" lIns="91450" spcFirstLastPara="1" rIns="91450" wrap="square" tIns="91450">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638" name="Google Shape;2638;p246"/>
          <p:cNvSpPr txBox="1"/>
          <p:nvPr>
            <p:ph idx="13" type="subTitle"/>
          </p:nvPr>
        </p:nvSpPr>
        <p:spPr>
          <a:xfrm>
            <a:off x="685800" y="6967300"/>
            <a:ext cx="8238000" cy="709200"/>
          </a:xfrm>
          <a:prstGeom prst="rect">
            <a:avLst/>
          </a:prstGeom>
          <a:noFill/>
          <a:ln>
            <a:noFill/>
          </a:ln>
        </p:spPr>
        <p:txBody>
          <a:bodyPr anchorCtr="0" anchor="ctr" bIns="91450" lIns="91450" spcFirstLastPara="1" rIns="91450" wrap="square" tIns="91450">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639" name="Google Shape;2639;p246"/>
          <p:cNvSpPr txBox="1"/>
          <p:nvPr>
            <p:ph idx="14" type="subTitle"/>
          </p:nvPr>
        </p:nvSpPr>
        <p:spPr>
          <a:xfrm>
            <a:off x="685800" y="7694625"/>
            <a:ext cx="8238000" cy="709200"/>
          </a:xfrm>
          <a:prstGeom prst="rect">
            <a:avLst/>
          </a:prstGeom>
          <a:noFill/>
          <a:ln>
            <a:noFill/>
          </a:ln>
        </p:spPr>
        <p:txBody>
          <a:bodyPr anchorCtr="0" anchor="ctr" bIns="91450" lIns="91450" spcFirstLastPara="1" rIns="91450" wrap="square" tIns="91450">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640" name="Google Shape;2640;p246"/>
          <p:cNvSpPr txBox="1"/>
          <p:nvPr>
            <p:ph idx="15" type="subTitle"/>
          </p:nvPr>
        </p:nvSpPr>
        <p:spPr>
          <a:xfrm>
            <a:off x="685800" y="8403425"/>
            <a:ext cx="8238000" cy="709200"/>
          </a:xfrm>
          <a:prstGeom prst="rect">
            <a:avLst/>
          </a:prstGeom>
          <a:noFill/>
          <a:ln>
            <a:noFill/>
          </a:ln>
        </p:spPr>
        <p:txBody>
          <a:bodyPr anchorCtr="0" anchor="ctr" bIns="91450" lIns="91450" spcFirstLastPara="1" rIns="91450" wrap="square" tIns="91450">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641" name="Google Shape;2641;p246"/>
          <p:cNvSpPr txBox="1"/>
          <p:nvPr>
            <p:ph idx="16" type="subTitle"/>
          </p:nvPr>
        </p:nvSpPr>
        <p:spPr>
          <a:xfrm>
            <a:off x="685800" y="4134150"/>
            <a:ext cx="8238000" cy="709200"/>
          </a:xfrm>
          <a:prstGeom prst="rect">
            <a:avLst/>
          </a:prstGeom>
          <a:noFill/>
          <a:ln>
            <a:noFill/>
          </a:ln>
        </p:spPr>
        <p:txBody>
          <a:bodyPr anchorCtr="0" anchor="ctr" bIns="91450" lIns="91450" spcFirstLastPara="1" rIns="91450" wrap="square" tIns="91450">
            <a:noAutofit/>
          </a:bodyPr>
          <a:lstStyle>
            <a:lvl1pPr lvl="0" rtl="0">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ccess Management Services ">
  <p:cSld name="CUSTOM_10_1_1_1_1_1_1_1_2">
    <p:spTree>
      <p:nvGrpSpPr>
        <p:cNvPr id="2642" name="Shape 2642"/>
        <p:cNvGrpSpPr/>
        <p:nvPr/>
      </p:nvGrpSpPr>
      <p:grpSpPr>
        <a:xfrm>
          <a:off x="0" y="0"/>
          <a:ext cx="0" cy="0"/>
          <a:chOff x="0" y="0"/>
          <a:chExt cx="0" cy="0"/>
        </a:xfrm>
      </p:grpSpPr>
      <p:sp>
        <p:nvSpPr>
          <p:cNvPr id="2643" name="Google Shape;2643;p24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644" name="Google Shape;2644;p247"/>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645" name="Google Shape;2645;p247"/>
          <p:cNvSpPr/>
          <p:nvPr/>
        </p:nvSpPr>
        <p:spPr>
          <a:xfrm>
            <a:off x="12452050" y="3486900"/>
            <a:ext cx="4790400" cy="2996400"/>
          </a:xfrm>
          <a:prstGeom prst="rect">
            <a:avLst/>
          </a:prstGeom>
          <a:solidFill>
            <a:srgbClr val="EEE6FD"/>
          </a:solidFill>
          <a:ln>
            <a:noFill/>
          </a:ln>
        </p:spPr>
        <p:txBody>
          <a:bodyPr anchorCtr="0" anchor="ctr" bIns="365750" lIns="365750" spcFirstLastPara="1" rIns="365750" wrap="square" tIns="365750">
            <a:noAutofit/>
          </a:bodyPr>
          <a:lstStyle/>
          <a:p>
            <a:pPr indent="0" lvl="0" marL="0" rtl="0" algn="l">
              <a:lnSpc>
                <a:spcPct val="110000"/>
              </a:lnSpc>
              <a:spcBef>
                <a:spcPts val="0"/>
              </a:spcBef>
              <a:spcAft>
                <a:spcPts val="1000"/>
              </a:spcAft>
              <a:buNone/>
            </a:pPr>
            <a:r>
              <a:t/>
            </a:r>
            <a:endParaRPr sz="2800">
              <a:solidFill>
                <a:schemeClr val="accent4"/>
              </a:solidFill>
            </a:endParaRPr>
          </a:p>
        </p:txBody>
      </p:sp>
      <p:sp>
        <p:nvSpPr>
          <p:cNvPr id="2646" name="Google Shape;2646;p247"/>
          <p:cNvSpPr/>
          <p:nvPr/>
        </p:nvSpPr>
        <p:spPr>
          <a:xfrm>
            <a:off x="12452050" y="6750450"/>
            <a:ext cx="4790400" cy="2777400"/>
          </a:xfrm>
          <a:prstGeom prst="rect">
            <a:avLst/>
          </a:prstGeom>
          <a:solidFill>
            <a:srgbClr val="EEE6FD"/>
          </a:solidFill>
          <a:ln>
            <a:noFill/>
          </a:ln>
        </p:spPr>
        <p:txBody>
          <a:bodyPr anchorCtr="0" anchor="ctr" bIns="365750" lIns="365750" spcFirstLastPara="1" rIns="182850" wrap="square" tIns="365750">
            <a:noAutofit/>
          </a:bodyPr>
          <a:lstStyle/>
          <a:p>
            <a:pPr indent="0" lvl="0" marL="0" rtl="0" algn="l">
              <a:lnSpc>
                <a:spcPct val="110000"/>
              </a:lnSpc>
              <a:spcBef>
                <a:spcPts val="0"/>
              </a:spcBef>
              <a:spcAft>
                <a:spcPts val="1000"/>
              </a:spcAft>
              <a:buNone/>
            </a:pPr>
            <a:r>
              <a:t/>
            </a:r>
            <a:endParaRPr b="1" sz="2400">
              <a:solidFill>
                <a:schemeClr val="accent4"/>
              </a:solidFill>
              <a:latin typeface="Source Sans Pro"/>
              <a:ea typeface="Source Sans Pro"/>
              <a:cs typeface="Source Sans Pro"/>
              <a:sym typeface="Source Sans Pro"/>
            </a:endParaRPr>
          </a:p>
        </p:txBody>
      </p:sp>
      <p:sp>
        <p:nvSpPr>
          <p:cNvPr id="2647" name="Google Shape;2647;p247"/>
          <p:cNvSpPr/>
          <p:nvPr/>
        </p:nvSpPr>
        <p:spPr>
          <a:xfrm>
            <a:off x="685800" y="3646950"/>
            <a:ext cx="506400" cy="5064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600">
                <a:solidFill>
                  <a:schemeClr val="lt1"/>
                </a:solidFill>
                <a:latin typeface="Source Sans Pro"/>
                <a:ea typeface="Source Sans Pro"/>
                <a:cs typeface="Source Sans Pro"/>
                <a:sym typeface="Source Sans Pro"/>
              </a:rPr>
              <a:t>1</a:t>
            </a:r>
            <a:endParaRPr sz="2600">
              <a:solidFill>
                <a:schemeClr val="lt1"/>
              </a:solidFill>
              <a:latin typeface="Source Sans Pro"/>
              <a:ea typeface="Source Sans Pro"/>
              <a:cs typeface="Source Sans Pro"/>
              <a:sym typeface="Source Sans Pro"/>
            </a:endParaRPr>
          </a:p>
        </p:txBody>
      </p:sp>
      <p:sp>
        <p:nvSpPr>
          <p:cNvPr id="2648" name="Google Shape;2648;p247"/>
          <p:cNvSpPr/>
          <p:nvPr/>
        </p:nvSpPr>
        <p:spPr>
          <a:xfrm>
            <a:off x="6506225" y="3646950"/>
            <a:ext cx="506400" cy="5064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600">
                <a:solidFill>
                  <a:schemeClr val="lt1"/>
                </a:solidFill>
                <a:latin typeface="Source Sans Pro"/>
                <a:ea typeface="Source Sans Pro"/>
                <a:cs typeface="Source Sans Pro"/>
                <a:sym typeface="Source Sans Pro"/>
              </a:rPr>
              <a:t>2</a:t>
            </a:r>
            <a:endParaRPr sz="2600">
              <a:solidFill>
                <a:schemeClr val="lt1"/>
              </a:solidFill>
              <a:latin typeface="Source Sans Pro"/>
              <a:ea typeface="Source Sans Pro"/>
              <a:cs typeface="Source Sans Pro"/>
              <a:sym typeface="Source Sans Pro"/>
            </a:endParaRPr>
          </a:p>
        </p:txBody>
      </p:sp>
      <p:sp>
        <p:nvSpPr>
          <p:cNvPr id="2649" name="Google Shape;2649;p247"/>
          <p:cNvSpPr/>
          <p:nvPr/>
        </p:nvSpPr>
        <p:spPr>
          <a:xfrm>
            <a:off x="685800" y="6119950"/>
            <a:ext cx="506400" cy="5064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600">
                <a:solidFill>
                  <a:schemeClr val="lt1"/>
                </a:solidFill>
                <a:latin typeface="Source Sans Pro"/>
                <a:ea typeface="Source Sans Pro"/>
                <a:cs typeface="Source Sans Pro"/>
                <a:sym typeface="Source Sans Pro"/>
              </a:rPr>
              <a:t>3</a:t>
            </a:r>
            <a:endParaRPr sz="2600">
              <a:solidFill>
                <a:schemeClr val="lt1"/>
              </a:solidFill>
              <a:latin typeface="Source Sans Pro"/>
              <a:ea typeface="Source Sans Pro"/>
              <a:cs typeface="Source Sans Pro"/>
              <a:sym typeface="Source Sans Pro"/>
            </a:endParaRPr>
          </a:p>
        </p:txBody>
      </p:sp>
      <p:sp>
        <p:nvSpPr>
          <p:cNvPr id="2650" name="Google Shape;2650;p247"/>
          <p:cNvSpPr/>
          <p:nvPr/>
        </p:nvSpPr>
        <p:spPr>
          <a:xfrm>
            <a:off x="6506225" y="6119950"/>
            <a:ext cx="506400" cy="5064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600">
                <a:solidFill>
                  <a:schemeClr val="lt1"/>
                </a:solidFill>
                <a:latin typeface="Source Sans Pro"/>
                <a:ea typeface="Source Sans Pro"/>
                <a:cs typeface="Source Sans Pro"/>
                <a:sym typeface="Source Sans Pro"/>
              </a:rPr>
              <a:t>4</a:t>
            </a:r>
            <a:endParaRPr sz="2600">
              <a:solidFill>
                <a:schemeClr val="lt1"/>
              </a:solidFill>
              <a:latin typeface="Source Sans Pro"/>
              <a:ea typeface="Source Sans Pro"/>
              <a:cs typeface="Source Sans Pro"/>
              <a:sym typeface="Source Sans Pro"/>
            </a:endParaRPr>
          </a:p>
        </p:txBody>
      </p:sp>
      <p:sp>
        <p:nvSpPr>
          <p:cNvPr id="2651" name="Google Shape;2651;p247"/>
          <p:cNvSpPr txBox="1"/>
          <p:nvPr>
            <p:ph idx="1" type="subTitle"/>
          </p:nvPr>
        </p:nvSpPr>
        <p:spPr>
          <a:xfrm>
            <a:off x="685800" y="1901950"/>
            <a:ext cx="7555200" cy="9294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2"/>
              </a:buClr>
              <a:buSzPts val="2600"/>
              <a:buFont typeface="Source Sans Pro"/>
              <a:buNone/>
              <a:defRPr sz="26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652" name="Google Shape;2652;p247"/>
          <p:cNvSpPr txBox="1"/>
          <p:nvPr>
            <p:ph idx="2" type="body"/>
          </p:nvPr>
        </p:nvSpPr>
        <p:spPr>
          <a:xfrm>
            <a:off x="1409538" y="6111188"/>
            <a:ext cx="4602000" cy="1521600"/>
          </a:xfrm>
          <a:prstGeom prst="rect">
            <a:avLst/>
          </a:prstGeom>
          <a:noFill/>
          <a:ln>
            <a:noFill/>
          </a:ln>
        </p:spPr>
        <p:txBody>
          <a:bodyPr anchorCtr="0" anchor="t" bIns="91450" lIns="91450" spcFirstLastPara="1" rIns="91450" wrap="square" tIns="91450">
            <a:noAutofit/>
          </a:bodyPr>
          <a:lstStyle>
            <a:lvl1pPr indent="-393700" lvl="0" marL="457200" rtl="0">
              <a:lnSpc>
                <a:spcPct val="110000"/>
              </a:lnSpc>
              <a:spcBef>
                <a:spcPts val="0"/>
              </a:spcBef>
              <a:spcAft>
                <a:spcPts val="0"/>
              </a:spcAft>
              <a:buClr>
                <a:schemeClr val="accent1"/>
              </a:buClr>
              <a:buSzPts val="2600"/>
              <a:buFont typeface="Source Sans Pro"/>
              <a:buChar char="●"/>
              <a:defRPr sz="2600">
                <a:solidFill>
                  <a:schemeClr val="accent1"/>
                </a:solidFill>
                <a:latin typeface="Source Sans Pro"/>
                <a:ea typeface="Source Sans Pro"/>
                <a:cs typeface="Source Sans Pro"/>
                <a:sym typeface="Source Sans Pro"/>
              </a:defRPr>
            </a:lvl1pPr>
            <a:lvl2pPr indent="-393700" lvl="1" marL="914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2653" name="Google Shape;2653;p247"/>
          <p:cNvSpPr txBox="1"/>
          <p:nvPr>
            <p:ph idx="3" type="body"/>
          </p:nvPr>
        </p:nvSpPr>
        <p:spPr>
          <a:xfrm>
            <a:off x="7300188" y="6111188"/>
            <a:ext cx="4602000" cy="1521600"/>
          </a:xfrm>
          <a:prstGeom prst="rect">
            <a:avLst/>
          </a:prstGeom>
          <a:noFill/>
          <a:ln>
            <a:noFill/>
          </a:ln>
        </p:spPr>
        <p:txBody>
          <a:bodyPr anchorCtr="0" anchor="t" bIns="91450" lIns="91450" spcFirstLastPara="1" rIns="91450" wrap="square" tIns="91450">
            <a:noAutofit/>
          </a:bodyPr>
          <a:lstStyle>
            <a:lvl1pPr indent="-393700" lvl="0" marL="457200" rtl="0">
              <a:lnSpc>
                <a:spcPct val="110000"/>
              </a:lnSpc>
              <a:spcBef>
                <a:spcPts val="0"/>
              </a:spcBef>
              <a:spcAft>
                <a:spcPts val="0"/>
              </a:spcAft>
              <a:buClr>
                <a:schemeClr val="accent1"/>
              </a:buClr>
              <a:buSzPts val="2600"/>
              <a:buFont typeface="Source Sans Pro"/>
              <a:buChar char="●"/>
              <a:defRPr sz="2600">
                <a:solidFill>
                  <a:schemeClr val="accent1"/>
                </a:solidFill>
                <a:latin typeface="Source Sans Pro"/>
                <a:ea typeface="Source Sans Pro"/>
                <a:cs typeface="Source Sans Pro"/>
                <a:sym typeface="Source Sans Pro"/>
              </a:defRPr>
            </a:lvl1pPr>
            <a:lvl2pPr indent="-393700" lvl="1" marL="914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2654" name="Google Shape;2654;p247"/>
          <p:cNvSpPr txBox="1"/>
          <p:nvPr>
            <p:ph idx="4" type="body"/>
          </p:nvPr>
        </p:nvSpPr>
        <p:spPr>
          <a:xfrm>
            <a:off x="1409538" y="3646938"/>
            <a:ext cx="4602000" cy="1521600"/>
          </a:xfrm>
          <a:prstGeom prst="rect">
            <a:avLst/>
          </a:prstGeom>
          <a:noFill/>
          <a:ln>
            <a:noFill/>
          </a:ln>
        </p:spPr>
        <p:txBody>
          <a:bodyPr anchorCtr="0" anchor="t" bIns="91450" lIns="91450" spcFirstLastPara="1" rIns="91450" wrap="square" tIns="91450">
            <a:noAutofit/>
          </a:bodyPr>
          <a:lstStyle>
            <a:lvl1pPr indent="-393700" lvl="0" marL="457200" rtl="0">
              <a:lnSpc>
                <a:spcPct val="110000"/>
              </a:lnSpc>
              <a:spcBef>
                <a:spcPts val="0"/>
              </a:spcBef>
              <a:spcAft>
                <a:spcPts val="0"/>
              </a:spcAft>
              <a:buClr>
                <a:schemeClr val="accent1"/>
              </a:buClr>
              <a:buSzPts val="2600"/>
              <a:buFont typeface="Source Sans Pro"/>
              <a:buChar char="●"/>
              <a:defRPr sz="2600">
                <a:solidFill>
                  <a:schemeClr val="accent1"/>
                </a:solidFill>
                <a:latin typeface="Source Sans Pro"/>
                <a:ea typeface="Source Sans Pro"/>
                <a:cs typeface="Source Sans Pro"/>
                <a:sym typeface="Source Sans Pro"/>
              </a:defRPr>
            </a:lvl1pPr>
            <a:lvl2pPr indent="-393700" lvl="1" marL="914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2655" name="Google Shape;2655;p247"/>
          <p:cNvSpPr txBox="1"/>
          <p:nvPr>
            <p:ph idx="5" type="body"/>
          </p:nvPr>
        </p:nvSpPr>
        <p:spPr>
          <a:xfrm>
            <a:off x="7300188" y="3646938"/>
            <a:ext cx="4602000" cy="1521600"/>
          </a:xfrm>
          <a:prstGeom prst="rect">
            <a:avLst/>
          </a:prstGeom>
          <a:noFill/>
          <a:ln>
            <a:noFill/>
          </a:ln>
        </p:spPr>
        <p:txBody>
          <a:bodyPr anchorCtr="0" anchor="t" bIns="91450" lIns="91450" spcFirstLastPara="1" rIns="91450" wrap="square" tIns="91450">
            <a:noAutofit/>
          </a:bodyPr>
          <a:lstStyle>
            <a:lvl1pPr indent="-393700" lvl="0" marL="457200" rtl="0">
              <a:lnSpc>
                <a:spcPct val="110000"/>
              </a:lnSpc>
              <a:spcBef>
                <a:spcPts val="0"/>
              </a:spcBef>
              <a:spcAft>
                <a:spcPts val="0"/>
              </a:spcAft>
              <a:buClr>
                <a:schemeClr val="accent1"/>
              </a:buClr>
              <a:buSzPts val="2600"/>
              <a:buFont typeface="Source Sans Pro"/>
              <a:buChar char="●"/>
              <a:defRPr sz="2600">
                <a:solidFill>
                  <a:schemeClr val="accent1"/>
                </a:solidFill>
                <a:latin typeface="Source Sans Pro"/>
                <a:ea typeface="Source Sans Pro"/>
                <a:cs typeface="Source Sans Pro"/>
                <a:sym typeface="Source Sans Pro"/>
              </a:defRPr>
            </a:lvl1pPr>
            <a:lvl2pPr indent="-393700" lvl="1" marL="914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0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2656" name="Google Shape;2656;p247"/>
          <p:cNvSpPr txBox="1"/>
          <p:nvPr>
            <p:ph idx="6" type="body"/>
          </p:nvPr>
        </p:nvSpPr>
        <p:spPr>
          <a:xfrm>
            <a:off x="12831849" y="7087800"/>
            <a:ext cx="4107000" cy="1521600"/>
          </a:xfrm>
          <a:prstGeom prst="rect">
            <a:avLst/>
          </a:prstGeom>
          <a:noFill/>
          <a:ln>
            <a:noFill/>
          </a:ln>
        </p:spPr>
        <p:txBody>
          <a:bodyPr anchorCtr="0" anchor="t" bIns="91450" lIns="91450" spcFirstLastPara="1" rIns="91450" wrap="square" tIns="91450">
            <a:noAutofit/>
          </a:bodyPr>
          <a:lstStyle>
            <a:lvl1pPr indent="-368300" lvl="0" marL="457200" rtl="0">
              <a:lnSpc>
                <a:spcPct val="110000"/>
              </a:lnSpc>
              <a:spcBef>
                <a:spcPts val="0"/>
              </a:spcBef>
              <a:spcAft>
                <a:spcPts val="0"/>
              </a:spcAft>
              <a:buClr>
                <a:srgbClr val="181818"/>
              </a:buClr>
              <a:buSzPts val="2200"/>
              <a:buFont typeface="Source Sans Pro"/>
              <a:buChar char="●"/>
              <a:defRPr b="1" sz="2200">
                <a:solidFill>
                  <a:srgbClr val="181818"/>
                </a:solidFill>
                <a:latin typeface="Source Sans Pro"/>
                <a:ea typeface="Source Sans Pro"/>
                <a:cs typeface="Source Sans Pro"/>
                <a:sym typeface="Source Sans Pro"/>
              </a:defRPr>
            </a:lvl1pPr>
            <a:lvl2pPr indent="-355600" lvl="1" marL="9144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2pPr>
            <a:lvl3pPr indent="-355600" lvl="2" marL="13716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3pPr>
            <a:lvl4pPr indent="-355600" lvl="3" marL="18288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4pPr>
            <a:lvl5pPr indent="-355600" lvl="4" marL="22860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5pPr>
            <a:lvl6pPr indent="-355600" lvl="5" marL="27432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6pPr>
            <a:lvl7pPr indent="-355600" lvl="6" marL="32004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7pPr>
            <a:lvl8pPr indent="-355600" lvl="7" marL="36576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8pPr>
            <a:lvl9pPr indent="-355600" lvl="8" marL="41148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9pPr>
          </a:lstStyle>
          <a:p/>
        </p:txBody>
      </p:sp>
      <p:sp>
        <p:nvSpPr>
          <p:cNvPr id="2657" name="Google Shape;2657;p247"/>
          <p:cNvSpPr txBox="1"/>
          <p:nvPr>
            <p:ph idx="7" type="body"/>
          </p:nvPr>
        </p:nvSpPr>
        <p:spPr>
          <a:xfrm>
            <a:off x="12831848" y="3894900"/>
            <a:ext cx="3972000" cy="1521600"/>
          </a:xfrm>
          <a:prstGeom prst="rect">
            <a:avLst/>
          </a:prstGeom>
          <a:noFill/>
          <a:ln>
            <a:noFill/>
          </a:ln>
        </p:spPr>
        <p:txBody>
          <a:bodyPr anchorCtr="0" anchor="t" bIns="91450" lIns="91450" spcFirstLastPara="1" rIns="91450" wrap="square" tIns="91450">
            <a:noAutofit/>
          </a:bodyPr>
          <a:lstStyle>
            <a:lvl1pPr indent="-368300" lvl="0" marL="457200" rtl="0">
              <a:lnSpc>
                <a:spcPct val="110000"/>
              </a:lnSpc>
              <a:spcBef>
                <a:spcPts val="0"/>
              </a:spcBef>
              <a:spcAft>
                <a:spcPts val="0"/>
              </a:spcAft>
              <a:buClr>
                <a:srgbClr val="181818"/>
              </a:buClr>
              <a:buSzPts val="2200"/>
              <a:buFont typeface="Source Sans Pro"/>
              <a:buChar char="●"/>
              <a:defRPr b="1" sz="2200">
                <a:solidFill>
                  <a:srgbClr val="181818"/>
                </a:solidFill>
                <a:latin typeface="Source Sans Pro"/>
                <a:ea typeface="Source Sans Pro"/>
                <a:cs typeface="Source Sans Pro"/>
                <a:sym typeface="Source Sans Pro"/>
              </a:defRPr>
            </a:lvl1pPr>
            <a:lvl2pPr indent="-355600" lvl="1" marL="9144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2pPr>
            <a:lvl3pPr indent="-355600" lvl="2" marL="13716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3pPr>
            <a:lvl4pPr indent="-355600" lvl="3" marL="18288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4pPr>
            <a:lvl5pPr indent="-355600" lvl="4" marL="22860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5pPr>
            <a:lvl6pPr indent="-355600" lvl="5" marL="27432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6pPr>
            <a:lvl7pPr indent="-355600" lvl="6" marL="32004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7pPr>
            <a:lvl8pPr indent="-355600" lvl="7" marL="36576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8pPr>
            <a:lvl9pPr indent="-355600" lvl="8" marL="41148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9pPr>
          </a:lstStyle>
          <a:p/>
        </p:txBody>
      </p:sp>
      <p:sp>
        <p:nvSpPr>
          <p:cNvPr id="2658" name="Google Shape;2658;p247"/>
          <p:cNvSpPr txBox="1"/>
          <p:nvPr>
            <p:ph type="title"/>
          </p:nvPr>
        </p:nvSpPr>
        <p:spPr>
          <a:xfrm>
            <a:off x="685800" y="914400"/>
            <a:ext cx="16916400" cy="1233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Co-Development Services">
  <p:cSld name="CUSTOM_10_1_1_1_1_1_1_1_1_4">
    <p:spTree>
      <p:nvGrpSpPr>
        <p:cNvPr id="2659" name="Shape 2659"/>
        <p:cNvGrpSpPr/>
        <p:nvPr/>
      </p:nvGrpSpPr>
      <p:grpSpPr>
        <a:xfrm>
          <a:off x="0" y="0"/>
          <a:ext cx="0" cy="0"/>
          <a:chOff x="0" y="0"/>
          <a:chExt cx="0" cy="0"/>
        </a:xfrm>
      </p:grpSpPr>
      <p:sp>
        <p:nvSpPr>
          <p:cNvPr id="2660" name="Google Shape;2660;p24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661" name="Google Shape;2661;p248"/>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662" name="Google Shape;2662;p248"/>
          <p:cNvSpPr/>
          <p:nvPr/>
        </p:nvSpPr>
        <p:spPr>
          <a:xfrm>
            <a:off x="12389850" y="3134900"/>
            <a:ext cx="5272800" cy="3630600"/>
          </a:xfrm>
          <a:prstGeom prst="rect">
            <a:avLst/>
          </a:prstGeom>
          <a:solidFill>
            <a:srgbClr val="E5D3FC">
              <a:alpha val="4134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663" name="Google Shape;2663;p248"/>
          <p:cNvCxnSpPr/>
          <p:nvPr/>
        </p:nvCxnSpPr>
        <p:spPr>
          <a:xfrm>
            <a:off x="4139500" y="3194400"/>
            <a:ext cx="0" cy="6039600"/>
          </a:xfrm>
          <a:prstGeom prst="straightConnector1">
            <a:avLst/>
          </a:prstGeom>
          <a:noFill/>
          <a:ln cap="flat" cmpd="sng" w="9525">
            <a:solidFill>
              <a:srgbClr val="666666"/>
            </a:solidFill>
            <a:prstDash val="solid"/>
            <a:round/>
            <a:headEnd len="med" w="med" type="none"/>
            <a:tailEnd len="med" w="med" type="none"/>
          </a:ln>
        </p:spPr>
      </p:cxnSp>
      <p:sp>
        <p:nvSpPr>
          <p:cNvPr id="2664" name="Google Shape;2664;p248"/>
          <p:cNvSpPr txBox="1"/>
          <p:nvPr>
            <p:ph type="title"/>
          </p:nvPr>
        </p:nvSpPr>
        <p:spPr>
          <a:xfrm>
            <a:off x="685800" y="1942200"/>
            <a:ext cx="13606200" cy="4260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600"/>
              <a:buFont typeface="Source Sans Pro"/>
              <a:buNone/>
              <a:defRPr sz="2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665" name="Google Shape;2665;p248"/>
          <p:cNvSpPr txBox="1"/>
          <p:nvPr>
            <p:ph idx="1" type="subTitle"/>
          </p:nvPr>
        </p:nvSpPr>
        <p:spPr>
          <a:xfrm>
            <a:off x="685800" y="3101900"/>
            <a:ext cx="3154200" cy="43938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2"/>
              </a:buClr>
              <a:buSzPts val="2800"/>
              <a:buFont typeface="Source Sans Pro"/>
              <a:buNone/>
              <a:defRPr sz="28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666" name="Google Shape;2666;p248"/>
          <p:cNvSpPr/>
          <p:nvPr>
            <p:ph idx="2" type="pic"/>
          </p:nvPr>
        </p:nvSpPr>
        <p:spPr>
          <a:xfrm>
            <a:off x="4597562" y="7328388"/>
            <a:ext cx="1284000" cy="1284000"/>
          </a:xfrm>
          <a:prstGeom prst="ellipse">
            <a:avLst/>
          </a:prstGeom>
          <a:noFill/>
          <a:ln>
            <a:noFill/>
          </a:ln>
        </p:spPr>
      </p:sp>
      <p:sp>
        <p:nvSpPr>
          <p:cNvPr id="2667" name="Google Shape;2667;p248"/>
          <p:cNvSpPr/>
          <p:nvPr>
            <p:ph idx="3" type="pic"/>
          </p:nvPr>
        </p:nvSpPr>
        <p:spPr>
          <a:xfrm>
            <a:off x="4597562" y="5232300"/>
            <a:ext cx="1284000" cy="1284000"/>
          </a:xfrm>
          <a:prstGeom prst="ellipse">
            <a:avLst/>
          </a:prstGeom>
          <a:noFill/>
          <a:ln>
            <a:noFill/>
          </a:ln>
        </p:spPr>
      </p:sp>
      <p:sp>
        <p:nvSpPr>
          <p:cNvPr id="2668" name="Google Shape;2668;p248"/>
          <p:cNvSpPr/>
          <p:nvPr>
            <p:ph idx="4" type="pic"/>
          </p:nvPr>
        </p:nvSpPr>
        <p:spPr>
          <a:xfrm>
            <a:off x="4597562" y="3155438"/>
            <a:ext cx="1284000" cy="1284000"/>
          </a:xfrm>
          <a:prstGeom prst="ellipse">
            <a:avLst/>
          </a:prstGeom>
          <a:noFill/>
          <a:ln>
            <a:noFill/>
          </a:ln>
        </p:spPr>
      </p:sp>
      <p:sp>
        <p:nvSpPr>
          <p:cNvPr id="2669" name="Google Shape;2669;p248"/>
          <p:cNvSpPr txBox="1"/>
          <p:nvPr>
            <p:ph idx="5" type="subTitle"/>
          </p:nvPr>
        </p:nvSpPr>
        <p:spPr>
          <a:xfrm>
            <a:off x="6266900" y="3124188"/>
            <a:ext cx="3997200" cy="426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1"/>
              </a:buClr>
              <a:buSzPts val="2200"/>
              <a:buFont typeface="Source Sans Pro"/>
              <a:buNone/>
              <a:defRPr sz="22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670" name="Google Shape;2670;p248"/>
          <p:cNvSpPr txBox="1"/>
          <p:nvPr>
            <p:ph idx="6" type="subTitle"/>
          </p:nvPr>
        </p:nvSpPr>
        <p:spPr>
          <a:xfrm>
            <a:off x="6266900" y="3570975"/>
            <a:ext cx="5624400" cy="1344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671" name="Google Shape;2671;p248"/>
          <p:cNvSpPr txBox="1"/>
          <p:nvPr>
            <p:ph idx="7" type="subTitle"/>
          </p:nvPr>
        </p:nvSpPr>
        <p:spPr>
          <a:xfrm>
            <a:off x="6266900" y="5242600"/>
            <a:ext cx="3997200" cy="426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1"/>
              </a:buClr>
              <a:buSzPts val="2200"/>
              <a:buFont typeface="Source Sans Pro"/>
              <a:buNone/>
              <a:defRPr sz="22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672" name="Google Shape;2672;p248"/>
          <p:cNvSpPr txBox="1"/>
          <p:nvPr>
            <p:ph idx="8" type="subTitle"/>
          </p:nvPr>
        </p:nvSpPr>
        <p:spPr>
          <a:xfrm>
            <a:off x="6266900" y="5689388"/>
            <a:ext cx="5624400" cy="1344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673" name="Google Shape;2673;p248"/>
          <p:cNvSpPr txBox="1"/>
          <p:nvPr>
            <p:ph idx="9" type="subTitle"/>
          </p:nvPr>
        </p:nvSpPr>
        <p:spPr>
          <a:xfrm>
            <a:off x="6266900" y="7361000"/>
            <a:ext cx="3997200" cy="426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1"/>
              </a:buClr>
              <a:buSzPts val="2200"/>
              <a:buFont typeface="Source Sans Pro"/>
              <a:buNone/>
              <a:defRPr sz="22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674" name="Google Shape;2674;p248"/>
          <p:cNvSpPr txBox="1"/>
          <p:nvPr>
            <p:ph idx="13" type="subTitle"/>
          </p:nvPr>
        </p:nvSpPr>
        <p:spPr>
          <a:xfrm>
            <a:off x="6266900" y="7807788"/>
            <a:ext cx="5624400" cy="1344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181818"/>
              </a:buClr>
              <a:buSzPts val="2200"/>
              <a:buFont typeface="Source Sans Pro"/>
              <a:buNone/>
              <a:defRPr sz="2200">
                <a:solidFill>
                  <a:srgbClr val="181818"/>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675" name="Google Shape;2675;p248"/>
          <p:cNvSpPr txBox="1"/>
          <p:nvPr>
            <p:ph idx="14" type="body"/>
          </p:nvPr>
        </p:nvSpPr>
        <p:spPr>
          <a:xfrm>
            <a:off x="12792850" y="4081200"/>
            <a:ext cx="4435200" cy="1521600"/>
          </a:xfrm>
          <a:prstGeom prst="rect">
            <a:avLst/>
          </a:prstGeom>
          <a:noFill/>
          <a:ln>
            <a:noFill/>
          </a:ln>
        </p:spPr>
        <p:txBody>
          <a:bodyPr anchorCtr="0" anchor="t" bIns="91450" lIns="91450" spcFirstLastPara="1" rIns="91450" wrap="square" tIns="91450">
            <a:noAutofit/>
          </a:bodyPr>
          <a:lstStyle>
            <a:lvl1pPr indent="-355600" lvl="0" marL="457200" rtl="0">
              <a:lnSpc>
                <a:spcPct val="110000"/>
              </a:lnSpc>
              <a:spcBef>
                <a:spcPts val="0"/>
              </a:spcBef>
              <a:spcAft>
                <a:spcPts val="0"/>
              </a:spcAft>
              <a:buClr>
                <a:srgbClr val="181818"/>
              </a:buClr>
              <a:buSzPts val="2000"/>
              <a:buFont typeface="Source Sans Pro"/>
              <a:buChar char="●"/>
              <a:defRPr sz="2000">
                <a:solidFill>
                  <a:srgbClr val="181818"/>
                </a:solidFill>
                <a:latin typeface="Source Sans Pro"/>
                <a:ea typeface="Source Sans Pro"/>
                <a:cs typeface="Source Sans Pro"/>
                <a:sym typeface="Source Sans Pro"/>
              </a:defRPr>
            </a:lvl1pPr>
            <a:lvl2pPr indent="-355600" lvl="1" marL="9144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2pPr>
            <a:lvl3pPr indent="-355600" lvl="2" marL="13716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3pPr>
            <a:lvl4pPr indent="-355600" lvl="3" marL="18288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4pPr>
            <a:lvl5pPr indent="-355600" lvl="4" marL="22860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5pPr>
            <a:lvl6pPr indent="-355600" lvl="5" marL="27432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6pPr>
            <a:lvl7pPr indent="-355600" lvl="6" marL="32004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7pPr>
            <a:lvl8pPr indent="-355600" lvl="7" marL="36576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8pPr>
            <a:lvl9pPr indent="-355600" lvl="8" marL="4114800" rtl="0">
              <a:lnSpc>
                <a:spcPct val="120000"/>
              </a:lnSpc>
              <a:spcBef>
                <a:spcPts val="0"/>
              </a:spcBef>
              <a:spcAft>
                <a:spcPts val="0"/>
              </a:spcAft>
              <a:buSzPts val="2000"/>
              <a:buFont typeface="Source Sans Pro"/>
              <a:buChar char="■"/>
              <a:defRPr sz="2000">
                <a:latin typeface="Source Sans Pro"/>
                <a:ea typeface="Source Sans Pro"/>
                <a:cs typeface="Source Sans Pro"/>
                <a:sym typeface="Source Sans Pro"/>
              </a:defRPr>
            </a:lvl9pPr>
          </a:lstStyle>
          <a:p/>
        </p:txBody>
      </p:sp>
      <p:sp>
        <p:nvSpPr>
          <p:cNvPr id="2676" name="Google Shape;2676;p248"/>
          <p:cNvSpPr txBox="1"/>
          <p:nvPr>
            <p:ph idx="15" type="title"/>
          </p:nvPr>
        </p:nvSpPr>
        <p:spPr>
          <a:xfrm>
            <a:off x="12869050" y="3597150"/>
            <a:ext cx="5272800" cy="4260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dk1"/>
              </a:buClr>
              <a:buSzPts val="2000"/>
              <a:buNone/>
              <a:defRPr b="1" sz="2000"/>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677" name="Google Shape;2677;p248"/>
          <p:cNvSpPr txBox="1"/>
          <p:nvPr>
            <p:ph idx="16" type="title"/>
          </p:nvPr>
        </p:nvSpPr>
        <p:spPr>
          <a:xfrm>
            <a:off x="685800" y="914400"/>
            <a:ext cx="16916400" cy="914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2 1">
  <p:cSld name="CUSTOM_10_1_1_1_1_1_1_1_1_2_1">
    <p:bg>
      <p:bgPr>
        <a:solidFill>
          <a:srgbClr val="F3F3F3"/>
        </a:solidFill>
      </p:bgPr>
    </p:bg>
    <p:spTree>
      <p:nvGrpSpPr>
        <p:cNvPr id="2678" name="Shape 2678"/>
        <p:cNvGrpSpPr/>
        <p:nvPr/>
      </p:nvGrpSpPr>
      <p:grpSpPr>
        <a:xfrm>
          <a:off x="0" y="0"/>
          <a:ext cx="0" cy="0"/>
          <a:chOff x="0" y="0"/>
          <a:chExt cx="0" cy="0"/>
        </a:xfrm>
      </p:grpSpPr>
      <p:sp>
        <p:nvSpPr>
          <p:cNvPr id="2679" name="Google Shape;2679;p24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680" name="Google Shape;2680;p249"/>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681" name="Google Shape;2681;p249"/>
          <p:cNvSpPr/>
          <p:nvPr/>
        </p:nvSpPr>
        <p:spPr>
          <a:xfrm>
            <a:off x="1396050" y="3052750"/>
            <a:ext cx="7269600" cy="24312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682" name="Google Shape;2682;p249"/>
          <p:cNvSpPr/>
          <p:nvPr/>
        </p:nvSpPr>
        <p:spPr>
          <a:xfrm>
            <a:off x="1245075" y="2911500"/>
            <a:ext cx="7269600" cy="2431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683" name="Google Shape;2683;p249"/>
          <p:cNvSpPr/>
          <p:nvPr/>
        </p:nvSpPr>
        <p:spPr>
          <a:xfrm>
            <a:off x="9773325" y="3052750"/>
            <a:ext cx="7269600" cy="24312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684" name="Google Shape;2684;p249"/>
          <p:cNvSpPr/>
          <p:nvPr/>
        </p:nvSpPr>
        <p:spPr>
          <a:xfrm>
            <a:off x="9622350" y="2911500"/>
            <a:ext cx="7269600" cy="2431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685" name="Google Shape;2685;p249"/>
          <p:cNvSpPr txBox="1"/>
          <p:nvPr>
            <p:ph type="title"/>
          </p:nvPr>
        </p:nvSpPr>
        <p:spPr>
          <a:xfrm>
            <a:off x="1245075" y="3283725"/>
            <a:ext cx="7269600" cy="340800"/>
          </a:xfrm>
          <a:prstGeom prst="rect">
            <a:avLst/>
          </a:prstGeom>
        </p:spPr>
        <p:txBody>
          <a:bodyPr anchorCtr="0" anchor="t" bIns="91450" lIns="457200" spcFirstLastPara="1" rIns="274300" wrap="square" tIns="91450">
            <a:noAutofit/>
          </a:bodyPr>
          <a:lstStyle>
            <a:lvl1pPr lvl="0" rtl="0">
              <a:spcBef>
                <a:spcPts val="0"/>
              </a:spcBef>
              <a:spcAft>
                <a:spcPts val="0"/>
              </a:spcAft>
              <a:buClr>
                <a:schemeClr val="accent2"/>
              </a:buClr>
              <a:buSzPts val="2600"/>
              <a:buFont typeface="Source Sans Pro"/>
              <a:buNone/>
              <a:defRPr sz="2600">
                <a:solidFill>
                  <a:schemeClr val="accent2"/>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686" name="Google Shape;2686;p249"/>
          <p:cNvSpPr txBox="1"/>
          <p:nvPr>
            <p:ph idx="2" type="title"/>
          </p:nvPr>
        </p:nvSpPr>
        <p:spPr>
          <a:xfrm>
            <a:off x="1245075" y="3756850"/>
            <a:ext cx="6771600" cy="1348800"/>
          </a:xfrm>
          <a:prstGeom prst="rect">
            <a:avLst/>
          </a:prstGeom>
        </p:spPr>
        <p:txBody>
          <a:bodyPr anchorCtr="0" anchor="t" bIns="91450" lIns="457200" spcFirstLastPara="1" rIns="182900" wrap="square" tIns="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687" name="Google Shape;2687;p249"/>
          <p:cNvSpPr txBox="1"/>
          <p:nvPr>
            <p:ph idx="3" type="title"/>
          </p:nvPr>
        </p:nvSpPr>
        <p:spPr>
          <a:xfrm>
            <a:off x="9622350" y="3283725"/>
            <a:ext cx="7269600" cy="340800"/>
          </a:xfrm>
          <a:prstGeom prst="rect">
            <a:avLst/>
          </a:prstGeom>
        </p:spPr>
        <p:txBody>
          <a:bodyPr anchorCtr="0" anchor="t" bIns="91450" lIns="457200" spcFirstLastPara="1" rIns="274300" wrap="square" tIns="91450">
            <a:noAutofit/>
          </a:bodyPr>
          <a:lstStyle>
            <a:lvl1pPr lvl="0" rtl="0">
              <a:spcBef>
                <a:spcPts val="0"/>
              </a:spcBef>
              <a:spcAft>
                <a:spcPts val="0"/>
              </a:spcAft>
              <a:buClr>
                <a:schemeClr val="accent2"/>
              </a:buClr>
              <a:buSzPts val="2600"/>
              <a:buFont typeface="Source Sans Pro"/>
              <a:buNone/>
              <a:defRPr sz="2600">
                <a:solidFill>
                  <a:schemeClr val="accent2"/>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688" name="Google Shape;2688;p249"/>
          <p:cNvSpPr txBox="1"/>
          <p:nvPr>
            <p:ph idx="4" type="title"/>
          </p:nvPr>
        </p:nvSpPr>
        <p:spPr>
          <a:xfrm>
            <a:off x="9622350" y="3756850"/>
            <a:ext cx="6771600" cy="1348800"/>
          </a:xfrm>
          <a:prstGeom prst="rect">
            <a:avLst/>
          </a:prstGeom>
        </p:spPr>
        <p:txBody>
          <a:bodyPr anchorCtr="0" anchor="t" bIns="91450" lIns="457200" spcFirstLastPara="1" rIns="182900" wrap="square" tIns="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689" name="Google Shape;2689;p249"/>
          <p:cNvSpPr/>
          <p:nvPr/>
        </p:nvSpPr>
        <p:spPr>
          <a:xfrm>
            <a:off x="1396050" y="6319613"/>
            <a:ext cx="7269600" cy="24312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690" name="Google Shape;2690;p249"/>
          <p:cNvSpPr/>
          <p:nvPr/>
        </p:nvSpPr>
        <p:spPr>
          <a:xfrm>
            <a:off x="1245075" y="6178363"/>
            <a:ext cx="7269600" cy="2431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691" name="Google Shape;2691;p249"/>
          <p:cNvSpPr/>
          <p:nvPr/>
        </p:nvSpPr>
        <p:spPr>
          <a:xfrm>
            <a:off x="9773325" y="6319613"/>
            <a:ext cx="7269600" cy="24312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692" name="Google Shape;2692;p249"/>
          <p:cNvSpPr/>
          <p:nvPr/>
        </p:nvSpPr>
        <p:spPr>
          <a:xfrm>
            <a:off x="9622350" y="6178363"/>
            <a:ext cx="7269600" cy="2431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693" name="Google Shape;2693;p249"/>
          <p:cNvSpPr txBox="1"/>
          <p:nvPr>
            <p:ph idx="5" type="title"/>
          </p:nvPr>
        </p:nvSpPr>
        <p:spPr>
          <a:xfrm>
            <a:off x="1245075" y="6550588"/>
            <a:ext cx="7269600" cy="340800"/>
          </a:xfrm>
          <a:prstGeom prst="rect">
            <a:avLst/>
          </a:prstGeom>
        </p:spPr>
        <p:txBody>
          <a:bodyPr anchorCtr="0" anchor="t" bIns="91450" lIns="457200" spcFirstLastPara="1" rIns="274300" wrap="square" tIns="91450">
            <a:noAutofit/>
          </a:bodyPr>
          <a:lstStyle>
            <a:lvl1pPr lvl="0" rtl="0">
              <a:spcBef>
                <a:spcPts val="0"/>
              </a:spcBef>
              <a:spcAft>
                <a:spcPts val="0"/>
              </a:spcAft>
              <a:buClr>
                <a:schemeClr val="accent2"/>
              </a:buClr>
              <a:buSzPts val="2600"/>
              <a:buFont typeface="Source Sans Pro"/>
              <a:buNone/>
              <a:defRPr sz="2600">
                <a:solidFill>
                  <a:schemeClr val="accent2"/>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694" name="Google Shape;2694;p249"/>
          <p:cNvSpPr txBox="1"/>
          <p:nvPr>
            <p:ph idx="6" type="title"/>
          </p:nvPr>
        </p:nvSpPr>
        <p:spPr>
          <a:xfrm>
            <a:off x="1245075" y="7023713"/>
            <a:ext cx="6771600" cy="1348800"/>
          </a:xfrm>
          <a:prstGeom prst="rect">
            <a:avLst/>
          </a:prstGeom>
        </p:spPr>
        <p:txBody>
          <a:bodyPr anchorCtr="0" anchor="t" bIns="91450" lIns="457200" spcFirstLastPara="1" rIns="182900" wrap="square" tIns="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695" name="Google Shape;2695;p249"/>
          <p:cNvSpPr txBox="1"/>
          <p:nvPr>
            <p:ph idx="7" type="title"/>
          </p:nvPr>
        </p:nvSpPr>
        <p:spPr>
          <a:xfrm>
            <a:off x="9622350" y="6550588"/>
            <a:ext cx="7269600" cy="340800"/>
          </a:xfrm>
          <a:prstGeom prst="rect">
            <a:avLst/>
          </a:prstGeom>
        </p:spPr>
        <p:txBody>
          <a:bodyPr anchorCtr="0" anchor="t" bIns="91450" lIns="457200" spcFirstLastPara="1" rIns="274300" wrap="square" tIns="91450">
            <a:noAutofit/>
          </a:bodyPr>
          <a:lstStyle>
            <a:lvl1pPr lvl="0" rtl="0">
              <a:spcBef>
                <a:spcPts val="0"/>
              </a:spcBef>
              <a:spcAft>
                <a:spcPts val="0"/>
              </a:spcAft>
              <a:buClr>
                <a:schemeClr val="accent2"/>
              </a:buClr>
              <a:buSzPts val="2600"/>
              <a:buFont typeface="Source Sans Pro"/>
              <a:buNone/>
              <a:defRPr sz="2600">
                <a:solidFill>
                  <a:schemeClr val="accent2"/>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696" name="Google Shape;2696;p249"/>
          <p:cNvSpPr txBox="1"/>
          <p:nvPr>
            <p:ph idx="8" type="title"/>
          </p:nvPr>
        </p:nvSpPr>
        <p:spPr>
          <a:xfrm>
            <a:off x="9622350" y="7023713"/>
            <a:ext cx="6771600" cy="1348800"/>
          </a:xfrm>
          <a:prstGeom prst="rect">
            <a:avLst/>
          </a:prstGeom>
        </p:spPr>
        <p:txBody>
          <a:bodyPr anchorCtr="0" anchor="t" bIns="91450" lIns="457200" spcFirstLastPara="1" rIns="182900" wrap="square" tIns="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697" name="Google Shape;2697;p249"/>
          <p:cNvSpPr txBox="1"/>
          <p:nvPr>
            <p:ph idx="9"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2 1 2">
  <p:cSld name="CUSTOM_10_1_1_1_1_1_1_1_1_2_1_2">
    <p:bg>
      <p:bgPr>
        <a:solidFill>
          <a:srgbClr val="EEEEEE"/>
        </a:solidFill>
      </p:bgPr>
    </p:bg>
    <p:spTree>
      <p:nvGrpSpPr>
        <p:cNvPr id="2698" name="Shape 2698"/>
        <p:cNvGrpSpPr/>
        <p:nvPr/>
      </p:nvGrpSpPr>
      <p:grpSpPr>
        <a:xfrm>
          <a:off x="0" y="0"/>
          <a:ext cx="0" cy="0"/>
          <a:chOff x="0" y="0"/>
          <a:chExt cx="0" cy="0"/>
        </a:xfrm>
      </p:grpSpPr>
      <p:sp>
        <p:nvSpPr>
          <p:cNvPr id="2699" name="Google Shape;2699;p25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700" name="Google Shape;2700;p250"/>
          <p:cNvPicPr preferRelativeResize="0"/>
          <p:nvPr/>
        </p:nvPicPr>
        <p:blipFill>
          <a:blip r:embed="rId2">
            <a:alphaModFix/>
          </a:blip>
          <a:stretch>
            <a:fillRect/>
          </a:stretch>
        </p:blipFill>
        <p:spPr>
          <a:xfrm>
            <a:off x="414081" y="9445225"/>
            <a:ext cx="1459996" cy="425599"/>
          </a:xfrm>
          <a:prstGeom prst="rect">
            <a:avLst/>
          </a:prstGeom>
          <a:noFill/>
          <a:ln>
            <a:noFill/>
          </a:ln>
        </p:spPr>
      </p:pic>
      <p:grpSp>
        <p:nvGrpSpPr>
          <p:cNvPr id="2701" name="Google Shape;2701;p250"/>
          <p:cNvGrpSpPr/>
          <p:nvPr/>
        </p:nvGrpSpPr>
        <p:grpSpPr>
          <a:xfrm>
            <a:off x="13355386" y="2941585"/>
            <a:ext cx="3160851" cy="5301815"/>
            <a:chOff x="13484436" y="3093985"/>
            <a:chExt cx="3160851" cy="5301815"/>
          </a:xfrm>
        </p:grpSpPr>
        <p:sp>
          <p:nvSpPr>
            <p:cNvPr id="2702" name="Google Shape;2702;p250"/>
            <p:cNvSpPr/>
            <p:nvPr/>
          </p:nvSpPr>
          <p:spPr>
            <a:xfrm>
              <a:off x="13604788"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2703" name="Google Shape;2703;p250"/>
            <p:cNvGrpSpPr/>
            <p:nvPr/>
          </p:nvGrpSpPr>
          <p:grpSpPr>
            <a:xfrm>
              <a:off x="13484436" y="3093985"/>
              <a:ext cx="3040373" cy="5195507"/>
              <a:chOff x="1541549" y="3093985"/>
              <a:chExt cx="3040373" cy="5195507"/>
            </a:xfrm>
          </p:grpSpPr>
          <p:grpSp>
            <p:nvGrpSpPr>
              <p:cNvPr id="2704" name="Google Shape;2704;p250"/>
              <p:cNvGrpSpPr/>
              <p:nvPr/>
            </p:nvGrpSpPr>
            <p:grpSpPr>
              <a:xfrm>
                <a:off x="1541549" y="3093985"/>
                <a:ext cx="3040373" cy="5195507"/>
                <a:chOff x="1984300" y="2696625"/>
                <a:chExt cx="3197700" cy="5133900"/>
              </a:xfrm>
            </p:grpSpPr>
            <p:sp>
              <p:nvSpPr>
                <p:cNvPr id="2705" name="Google Shape;2705;p250"/>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06" name="Google Shape;2706;p250"/>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2707" name="Google Shape;2707;p250"/>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grpSp>
        <p:nvGrpSpPr>
          <p:cNvPr id="2708" name="Google Shape;2708;p250"/>
          <p:cNvGrpSpPr/>
          <p:nvPr/>
        </p:nvGrpSpPr>
        <p:grpSpPr>
          <a:xfrm>
            <a:off x="9374424" y="2941585"/>
            <a:ext cx="3160851" cy="5301815"/>
            <a:chOff x="9619486" y="3093985"/>
            <a:chExt cx="3160851" cy="5301815"/>
          </a:xfrm>
        </p:grpSpPr>
        <p:sp>
          <p:nvSpPr>
            <p:cNvPr id="2709" name="Google Shape;2709;p250"/>
            <p:cNvSpPr/>
            <p:nvPr/>
          </p:nvSpPr>
          <p:spPr>
            <a:xfrm>
              <a:off x="9739838"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2710" name="Google Shape;2710;p250"/>
            <p:cNvGrpSpPr/>
            <p:nvPr/>
          </p:nvGrpSpPr>
          <p:grpSpPr>
            <a:xfrm>
              <a:off x="9619486" y="3093985"/>
              <a:ext cx="3040373" cy="5195507"/>
              <a:chOff x="1541549" y="3093985"/>
              <a:chExt cx="3040373" cy="5195507"/>
            </a:xfrm>
          </p:grpSpPr>
          <p:grpSp>
            <p:nvGrpSpPr>
              <p:cNvPr id="2711" name="Google Shape;2711;p250"/>
              <p:cNvGrpSpPr/>
              <p:nvPr/>
            </p:nvGrpSpPr>
            <p:grpSpPr>
              <a:xfrm>
                <a:off x="1541549" y="3093985"/>
                <a:ext cx="3040373" cy="5195507"/>
                <a:chOff x="1984300" y="2696625"/>
                <a:chExt cx="3197700" cy="5133900"/>
              </a:xfrm>
            </p:grpSpPr>
            <p:sp>
              <p:nvSpPr>
                <p:cNvPr id="2712" name="Google Shape;2712;p250"/>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13" name="Google Shape;2713;p250"/>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2714" name="Google Shape;2714;p250"/>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grpSp>
        <p:nvGrpSpPr>
          <p:cNvPr id="2715" name="Google Shape;2715;p250"/>
          <p:cNvGrpSpPr/>
          <p:nvPr/>
        </p:nvGrpSpPr>
        <p:grpSpPr>
          <a:xfrm>
            <a:off x="5393461" y="2941585"/>
            <a:ext cx="3160851" cy="5301815"/>
            <a:chOff x="5427636" y="3093985"/>
            <a:chExt cx="3160851" cy="5301815"/>
          </a:xfrm>
        </p:grpSpPr>
        <p:sp>
          <p:nvSpPr>
            <p:cNvPr id="2716" name="Google Shape;2716;p250"/>
            <p:cNvSpPr/>
            <p:nvPr/>
          </p:nvSpPr>
          <p:spPr>
            <a:xfrm>
              <a:off x="5547988"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2717" name="Google Shape;2717;p250"/>
            <p:cNvGrpSpPr/>
            <p:nvPr/>
          </p:nvGrpSpPr>
          <p:grpSpPr>
            <a:xfrm>
              <a:off x="5427636" y="3093985"/>
              <a:ext cx="3040373" cy="5195507"/>
              <a:chOff x="1541549" y="3093985"/>
              <a:chExt cx="3040373" cy="5195507"/>
            </a:xfrm>
          </p:grpSpPr>
          <p:grpSp>
            <p:nvGrpSpPr>
              <p:cNvPr id="2718" name="Google Shape;2718;p250"/>
              <p:cNvGrpSpPr/>
              <p:nvPr/>
            </p:nvGrpSpPr>
            <p:grpSpPr>
              <a:xfrm>
                <a:off x="1541549" y="3093985"/>
                <a:ext cx="3040373" cy="5195507"/>
                <a:chOff x="1984300" y="2696625"/>
                <a:chExt cx="3197700" cy="5133900"/>
              </a:xfrm>
            </p:grpSpPr>
            <p:sp>
              <p:nvSpPr>
                <p:cNvPr id="2719" name="Google Shape;2719;p250"/>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20" name="Google Shape;2720;p250"/>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2721" name="Google Shape;2721;p250"/>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grpSp>
        <p:nvGrpSpPr>
          <p:cNvPr id="2722" name="Google Shape;2722;p250"/>
          <p:cNvGrpSpPr/>
          <p:nvPr/>
        </p:nvGrpSpPr>
        <p:grpSpPr>
          <a:xfrm>
            <a:off x="1412499" y="2941585"/>
            <a:ext cx="3160851" cy="5301815"/>
            <a:chOff x="1541549" y="3093985"/>
            <a:chExt cx="3160851" cy="5301815"/>
          </a:xfrm>
        </p:grpSpPr>
        <p:sp>
          <p:nvSpPr>
            <p:cNvPr id="2723" name="Google Shape;2723;p250"/>
            <p:cNvSpPr/>
            <p:nvPr/>
          </p:nvSpPr>
          <p:spPr>
            <a:xfrm>
              <a:off x="1661900"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2724" name="Google Shape;2724;p250"/>
            <p:cNvGrpSpPr/>
            <p:nvPr/>
          </p:nvGrpSpPr>
          <p:grpSpPr>
            <a:xfrm>
              <a:off x="1541549" y="3093985"/>
              <a:ext cx="3040373" cy="5195507"/>
              <a:chOff x="1541549" y="3093985"/>
              <a:chExt cx="3040373" cy="5195507"/>
            </a:xfrm>
          </p:grpSpPr>
          <p:grpSp>
            <p:nvGrpSpPr>
              <p:cNvPr id="2725" name="Google Shape;2725;p250"/>
              <p:cNvGrpSpPr/>
              <p:nvPr/>
            </p:nvGrpSpPr>
            <p:grpSpPr>
              <a:xfrm>
                <a:off x="1541549" y="3093985"/>
                <a:ext cx="3040373" cy="5195507"/>
                <a:chOff x="1984300" y="2696625"/>
                <a:chExt cx="3197700" cy="5133900"/>
              </a:xfrm>
            </p:grpSpPr>
            <p:sp>
              <p:nvSpPr>
                <p:cNvPr id="2726" name="Google Shape;2726;p250"/>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27" name="Google Shape;2727;p250"/>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2728" name="Google Shape;2728;p250"/>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sp>
        <p:nvSpPr>
          <p:cNvPr id="2729" name="Google Shape;2729;p250"/>
          <p:cNvSpPr txBox="1"/>
          <p:nvPr>
            <p:ph idx="1" type="subTitle"/>
          </p:nvPr>
        </p:nvSpPr>
        <p:spPr>
          <a:xfrm>
            <a:off x="1758000" y="3429000"/>
            <a:ext cx="2517000" cy="690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2"/>
              </a:buClr>
              <a:buSzPts val="2200"/>
              <a:buFont typeface="Source Sans Pro"/>
              <a:buNone/>
              <a:defRPr sz="22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730" name="Google Shape;2730;p250"/>
          <p:cNvSpPr txBox="1"/>
          <p:nvPr>
            <p:ph idx="2" type="subTitle"/>
          </p:nvPr>
        </p:nvSpPr>
        <p:spPr>
          <a:xfrm>
            <a:off x="1758000" y="4301400"/>
            <a:ext cx="2517000" cy="32322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731" name="Google Shape;2731;p250"/>
          <p:cNvSpPr txBox="1"/>
          <p:nvPr>
            <p:ph idx="3" type="subTitle"/>
          </p:nvPr>
        </p:nvSpPr>
        <p:spPr>
          <a:xfrm>
            <a:off x="5715538" y="3429000"/>
            <a:ext cx="2517000" cy="690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2"/>
              </a:buClr>
              <a:buSzPts val="2200"/>
              <a:buFont typeface="Source Sans Pro"/>
              <a:buNone/>
              <a:defRPr sz="22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732" name="Google Shape;2732;p250"/>
          <p:cNvSpPr txBox="1"/>
          <p:nvPr>
            <p:ph idx="4" type="subTitle"/>
          </p:nvPr>
        </p:nvSpPr>
        <p:spPr>
          <a:xfrm>
            <a:off x="5715538" y="4301400"/>
            <a:ext cx="2517000" cy="32322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733" name="Google Shape;2733;p250"/>
          <p:cNvSpPr txBox="1"/>
          <p:nvPr>
            <p:ph idx="5" type="subTitle"/>
          </p:nvPr>
        </p:nvSpPr>
        <p:spPr>
          <a:xfrm>
            <a:off x="9696488" y="3429000"/>
            <a:ext cx="2517000" cy="690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2"/>
              </a:buClr>
              <a:buSzPts val="2200"/>
              <a:buFont typeface="Source Sans Pro"/>
              <a:buNone/>
              <a:defRPr sz="22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734" name="Google Shape;2734;p250"/>
          <p:cNvSpPr txBox="1"/>
          <p:nvPr>
            <p:ph idx="6" type="subTitle"/>
          </p:nvPr>
        </p:nvSpPr>
        <p:spPr>
          <a:xfrm>
            <a:off x="9696488" y="4301400"/>
            <a:ext cx="2517000" cy="32322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735" name="Google Shape;2735;p250"/>
          <p:cNvSpPr txBox="1"/>
          <p:nvPr>
            <p:ph idx="7" type="subTitle"/>
          </p:nvPr>
        </p:nvSpPr>
        <p:spPr>
          <a:xfrm>
            <a:off x="13677438" y="3429000"/>
            <a:ext cx="2517000" cy="690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2"/>
              </a:buClr>
              <a:buSzPts val="2200"/>
              <a:buFont typeface="Source Sans Pro"/>
              <a:buNone/>
              <a:defRPr sz="22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736" name="Google Shape;2736;p250"/>
          <p:cNvSpPr txBox="1"/>
          <p:nvPr>
            <p:ph idx="8" type="subTitle"/>
          </p:nvPr>
        </p:nvSpPr>
        <p:spPr>
          <a:xfrm>
            <a:off x="13677438" y="4301400"/>
            <a:ext cx="2517000" cy="32322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737" name="Google Shape;2737;p250"/>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p:cSld name="CUSTOM_10_1_1_1_1_1_1_1_1_1">
    <p:spTree>
      <p:nvGrpSpPr>
        <p:cNvPr id="2738" name="Shape 2738"/>
        <p:cNvGrpSpPr/>
        <p:nvPr/>
      </p:nvGrpSpPr>
      <p:grpSpPr>
        <a:xfrm>
          <a:off x="0" y="0"/>
          <a:ext cx="0" cy="0"/>
          <a:chOff x="0" y="0"/>
          <a:chExt cx="0" cy="0"/>
        </a:xfrm>
      </p:grpSpPr>
      <p:sp>
        <p:nvSpPr>
          <p:cNvPr id="2739" name="Google Shape;2739;p25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740" name="Google Shape;2740;p251"/>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741" name="Google Shape;2741;p251"/>
          <p:cNvSpPr/>
          <p:nvPr/>
        </p:nvSpPr>
        <p:spPr>
          <a:xfrm>
            <a:off x="175" y="-37300"/>
            <a:ext cx="18288000" cy="5086200"/>
          </a:xfrm>
          <a:prstGeom prst="rect">
            <a:avLst/>
          </a:prstGeom>
          <a:solidFill>
            <a:srgbClr val="F3F3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42" name="Google Shape;2742;p251"/>
          <p:cNvSpPr/>
          <p:nvPr/>
        </p:nvSpPr>
        <p:spPr>
          <a:xfrm>
            <a:off x="7058150" y="4359204"/>
            <a:ext cx="4187400" cy="3271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43" name="Google Shape;2743;p251"/>
          <p:cNvSpPr/>
          <p:nvPr/>
        </p:nvSpPr>
        <p:spPr>
          <a:xfrm>
            <a:off x="6755200" y="4114450"/>
            <a:ext cx="4246200" cy="3271800"/>
          </a:xfrm>
          <a:prstGeom prst="rect">
            <a:avLst/>
          </a:prstGeom>
          <a:solidFill>
            <a:srgbClr val="FFFFFF"/>
          </a:solidFill>
          <a:ln cap="flat" cmpd="sng" w="9525">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44" name="Google Shape;2744;p251"/>
          <p:cNvSpPr/>
          <p:nvPr/>
        </p:nvSpPr>
        <p:spPr>
          <a:xfrm>
            <a:off x="1360950" y="4359204"/>
            <a:ext cx="4187400" cy="3271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45" name="Google Shape;2745;p251"/>
          <p:cNvSpPr/>
          <p:nvPr/>
        </p:nvSpPr>
        <p:spPr>
          <a:xfrm>
            <a:off x="1058000" y="4114450"/>
            <a:ext cx="4246200" cy="3271800"/>
          </a:xfrm>
          <a:prstGeom prst="rect">
            <a:avLst/>
          </a:prstGeom>
          <a:solidFill>
            <a:srgbClr val="FFFFFF"/>
          </a:solidFill>
          <a:ln cap="flat" cmpd="sng" w="9525">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46" name="Google Shape;2746;p251"/>
          <p:cNvSpPr/>
          <p:nvPr/>
        </p:nvSpPr>
        <p:spPr>
          <a:xfrm>
            <a:off x="12755350" y="4359204"/>
            <a:ext cx="4187400" cy="3271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47" name="Google Shape;2747;p251"/>
          <p:cNvSpPr/>
          <p:nvPr/>
        </p:nvSpPr>
        <p:spPr>
          <a:xfrm>
            <a:off x="12452400" y="4114450"/>
            <a:ext cx="4246200" cy="3271800"/>
          </a:xfrm>
          <a:prstGeom prst="rect">
            <a:avLst/>
          </a:prstGeom>
          <a:solidFill>
            <a:srgbClr val="FFFFFF"/>
          </a:solidFill>
          <a:ln cap="flat" cmpd="sng" w="9525">
            <a:solidFill>
              <a:srgbClr val="E5166B"/>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48" name="Google Shape;2748;p251"/>
          <p:cNvSpPr txBox="1"/>
          <p:nvPr>
            <p:ph type="title"/>
          </p:nvPr>
        </p:nvSpPr>
        <p:spPr>
          <a:xfrm>
            <a:off x="1058000" y="781875"/>
            <a:ext cx="16758600" cy="6954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749" name="Google Shape;2749;p251"/>
          <p:cNvSpPr txBox="1"/>
          <p:nvPr>
            <p:ph idx="2" type="title"/>
          </p:nvPr>
        </p:nvSpPr>
        <p:spPr>
          <a:xfrm>
            <a:off x="1058000" y="1582600"/>
            <a:ext cx="16758600" cy="5268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800"/>
              <a:buFont typeface="Source Sans Pro"/>
              <a:buNone/>
              <a:defRPr sz="28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750" name="Google Shape;2750;p251"/>
          <p:cNvSpPr txBox="1"/>
          <p:nvPr>
            <p:ph idx="1" type="subTitle"/>
          </p:nvPr>
        </p:nvSpPr>
        <p:spPr>
          <a:xfrm>
            <a:off x="1058000" y="2665075"/>
            <a:ext cx="7459200" cy="9642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Clr>
                <a:schemeClr val="accent2"/>
              </a:buClr>
              <a:buSzPts val="2800"/>
              <a:buFont typeface="Source Sans Pro"/>
              <a:buNone/>
              <a:defRPr sz="28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751" name="Google Shape;2751;p251"/>
          <p:cNvSpPr txBox="1"/>
          <p:nvPr>
            <p:ph idx="3" type="subTitle"/>
          </p:nvPr>
        </p:nvSpPr>
        <p:spPr>
          <a:xfrm>
            <a:off x="3044100" y="4456800"/>
            <a:ext cx="2010600" cy="2724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rgbClr val="2D1159"/>
              </a:buClr>
              <a:buSzPts val="2600"/>
              <a:buFont typeface="Source Sans Pro"/>
              <a:buNone/>
              <a:defRPr sz="2600">
                <a:solidFill>
                  <a:srgbClr val="2D1159"/>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752" name="Google Shape;2752;p251"/>
          <p:cNvSpPr txBox="1"/>
          <p:nvPr>
            <p:ph idx="4" type="subTitle"/>
          </p:nvPr>
        </p:nvSpPr>
        <p:spPr>
          <a:xfrm>
            <a:off x="8661900" y="4456800"/>
            <a:ext cx="2010600" cy="2724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rgbClr val="2D1159"/>
              </a:buClr>
              <a:buSzPts val="2600"/>
              <a:buFont typeface="Source Sans Pro"/>
              <a:buNone/>
              <a:defRPr sz="2600">
                <a:solidFill>
                  <a:srgbClr val="2D1159"/>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753" name="Google Shape;2753;p251"/>
          <p:cNvSpPr txBox="1"/>
          <p:nvPr>
            <p:ph idx="5" type="subTitle"/>
          </p:nvPr>
        </p:nvSpPr>
        <p:spPr>
          <a:xfrm>
            <a:off x="14403575" y="4456800"/>
            <a:ext cx="2010600" cy="27240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rgbClr val="2D1159"/>
              </a:buClr>
              <a:buSzPts val="2600"/>
              <a:buFont typeface="Source Sans Pro"/>
              <a:buNone/>
              <a:defRPr sz="2600">
                <a:solidFill>
                  <a:srgbClr val="2D1159"/>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754" name="Google Shape;2754;p251"/>
          <p:cNvSpPr txBox="1"/>
          <p:nvPr>
            <p:ph hasCustomPrompt="1" idx="6" type="title"/>
          </p:nvPr>
        </p:nvSpPr>
        <p:spPr>
          <a:xfrm>
            <a:off x="1408400" y="4302750"/>
            <a:ext cx="1635600" cy="767400"/>
          </a:xfrm>
          <a:prstGeom prst="rect">
            <a:avLst/>
          </a:prstGeom>
        </p:spPr>
        <p:txBody>
          <a:bodyPr anchorCtr="0" anchor="t" bIns="0" lIns="0" spcFirstLastPara="1" rIns="0" wrap="square" tIns="0">
            <a:noAutofit/>
          </a:bodyPr>
          <a:lstStyle>
            <a:lvl1pPr lvl="0" rtl="0">
              <a:spcBef>
                <a:spcPts val="0"/>
              </a:spcBef>
              <a:spcAft>
                <a:spcPts val="0"/>
              </a:spcAft>
              <a:buClr>
                <a:srgbClr val="181818"/>
              </a:buClr>
              <a:buSzPts val="6200"/>
              <a:buFont typeface="Source Sans Pro"/>
              <a:buNone/>
              <a:defRPr sz="6200">
                <a:solidFill>
                  <a:srgbClr val="181818"/>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2755" name="Google Shape;2755;p251"/>
          <p:cNvSpPr txBox="1"/>
          <p:nvPr>
            <p:ph hasCustomPrompt="1" idx="7" type="title"/>
          </p:nvPr>
        </p:nvSpPr>
        <p:spPr>
          <a:xfrm>
            <a:off x="7050388" y="4302750"/>
            <a:ext cx="1635600" cy="767400"/>
          </a:xfrm>
          <a:prstGeom prst="rect">
            <a:avLst/>
          </a:prstGeom>
        </p:spPr>
        <p:txBody>
          <a:bodyPr anchorCtr="0" anchor="t" bIns="0" lIns="0" spcFirstLastPara="1" rIns="0" wrap="square" tIns="0">
            <a:noAutofit/>
          </a:bodyPr>
          <a:lstStyle>
            <a:lvl1pPr lvl="0" rtl="0">
              <a:spcBef>
                <a:spcPts val="0"/>
              </a:spcBef>
              <a:spcAft>
                <a:spcPts val="0"/>
              </a:spcAft>
              <a:buClr>
                <a:srgbClr val="181818"/>
              </a:buClr>
              <a:buSzPts val="6200"/>
              <a:buFont typeface="Source Sans Pro"/>
              <a:buNone/>
              <a:defRPr sz="6200">
                <a:solidFill>
                  <a:srgbClr val="181818"/>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2756" name="Google Shape;2756;p251"/>
          <p:cNvSpPr txBox="1"/>
          <p:nvPr>
            <p:ph hasCustomPrompt="1" idx="8" type="title"/>
          </p:nvPr>
        </p:nvSpPr>
        <p:spPr>
          <a:xfrm>
            <a:off x="12701888" y="4302750"/>
            <a:ext cx="1635600" cy="767400"/>
          </a:xfrm>
          <a:prstGeom prst="rect">
            <a:avLst/>
          </a:prstGeom>
        </p:spPr>
        <p:txBody>
          <a:bodyPr anchorCtr="0" anchor="t" bIns="0" lIns="0" spcFirstLastPara="1" rIns="0" wrap="square" tIns="0">
            <a:noAutofit/>
          </a:bodyPr>
          <a:lstStyle>
            <a:lvl1pPr lvl="0" rtl="0">
              <a:spcBef>
                <a:spcPts val="0"/>
              </a:spcBef>
              <a:spcAft>
                <a:spcPts val="0"/>
              </a:spcAft>
              <a:buClr>
                <a:srgbClr val="181818"/>
              </a:buClr>
              <a:buSzPts val="6200"/>
              <a:buFont typeface="Source Sans Pro"/>
              <a:buNone/>
              <a:defRPr sz="6200">
                <a:solidFill>
                  <a:srgbClr val="181818"/>
                </a:solidFill>
                <a:latin typeface="Source Sans Pro"/>
                <a:ea typeface="Source Sans Pro"/>
                <a:cs typeface="Source Sans Pro"/>
                <a:sym typeface="Source Sans Pro"/>
              </a:defRPr>
            </a:lvl1pPr>
            <a:lvl2pPr lvl="1"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rtl="0">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2757" name="Google Shape;2757;p251"/>
          <p:cNvSpPr txBox="1"/>
          <p:nvPr>
            <p:ph idx="9" type="subTitle"/>
          </p:nvPr>
        </p:nvSpPr>
        <p:spPr>
          <a:xfrm>
            <a:off x="1360950" y="8032200"/>
            <a:ext cx="4309200" cy="964200"/>
          </a:xfrm>
          <a:prstGeom prst="rect">
            <a:avLst/>
          </a:prstGeom>
          <a:noFill/>
          <a:ln>
            <a:noFill/>
          </a:ln>
        </p:spPr>
        <p:txBody>
          <a:bodyPr anchorCtr="0" anchor="t" bIns="91450" lIns="91450" spcFirstLastPara="1" rIns="91450" wrap="square" tIns="91450">
            <a:noAutofit/>
          </a:bodyPr>
          <a:lstStyle>
            <a:lvl1pPr lvl="0" rtl="0">
              <a:lnSpc>
                <a:spcPct val="115000"/>
              </a:lnSpc>
              <a:spcBef>
                <a:spcPts val="0"/>
              </a:spcBef>
              <a:spcAft>
                <a:spcPts val="0"/>
              </a:spcAft>
              <a:buClr>
                <a:srgbClr val="251C33"/>
              </a:buClr>
              <a:buSzPts val="2200"/>
              <a:buFont typeface="Source Sans Pro"/>
              <a:buNone/>
              <a:defRPr sz="2200">
                <a:solidFill>
                  <a:srgbClr val="251C33"/>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758" name="Google Shape;2758;p251"/>
          <p:cNvSpPr txBox="1"/>
          <p:nvPr>
            <p:ph idx="13" type="subTitle"/>
          </p:nvPr>
        </p:nvSpPr>
        <p:spPr>
          <a:xfrm>
            <a:off x="7058150" y="8032200"/>
            <a:ext cx="4309200" cy="964200"/>
          </a:xfrm>
          <a:prstGeom prst="rect">
            <a:avLst/>
          </a:prstGeom>
          <a:noFill/>
          <a:ln>
            <a:noFill/>
          </a:ln>
        </p:spPr>
        <p:txBody>
          <a:bodyPr anchorCtr="0" anchor="t" bIns="91450" lIns="91450" spcFirstLastPara="1" rIns="91450" wrap="square" tIns="91450">
            <a:noAutofit/>
          </a:bodyPr>
          <a:lstStyle>
            <a:lvl1pPr lvl="0" rtl="0">
              <a:lnSpc>
                <a:spcPct val="115000"/>
              </a:lnSpc>
              <a:spcBef>
                <a:spcPts val="0"/>
              </a:spcBef>
              <a:spcAft>
                <a:spcPts val="0"/>
              </a:spcAft>
              <a:buClr>
                <a:srgbClr val="251C33"/>
              </a:buClr>
              <a:buSzPts val="2200"/>
              <a:buFont typeface="Source Sans Pro"/>
              <a:buNone/>
              <a:defRPr sz="2200">
                <a:solidFill>
                  <a:srgbClr val="251C33"/>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759" name="Google Shape;2759;p251"/>
          <p:cNvSpPr txBox="1"/>
          <p:nvPr>
            <p:ph idx="14" type="subTitle"/>
          </p:nvPr>
        </p:nvSpPr>
        <p:spPr>
          <a:xfrm>
            <a:off x="12755350" y="8032200"/>
            <a:ext cx="4309200" cy="964200"/>
          </a:xfrm>
          <a:prstGeom prst="rect">
            <a:avLst/>
          </a:prstGeom>
          <a:noFill/>
          <a:ln>
            <a:noFill/>
          </a:ln>
        </p:spPr>
        <p:txBody>
          <a:bodyPr anchorCtr="0" anchor="t" bIns="91450" lIns="91450" spcFirstLastPara="1" rIns="91450" wrap="square" tIns="91450">
            <a:noAutofit/>
          </a:bodyPr>
          <a:lstStyle>
            <a:lvl1pPr lvl="0" rtl="0">
              <a:lnSpc>
                <a:spcPct val="115000"/>
              </a:lnSpc>
              <a:spcBef>
                <a:spcPts val="0"/>
              </a:spcBef>
              <a:spcAft>
                <a:spcPts val="0"/>
              </a:spcAft>
              <a:buClr>
                <a:srgbClr val="251C33"/>
              </a:buClr>
              <a:buSzPts val="2200"/>
              <a:buFont typeface="Source Sans Pro"/>
              <a:buNone/>
              <a:defRPr sz="2200">
                <a:solidFill>
                  <a:srgbClr val="251C33"/>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1 1">
  <p:cSld name="CUSTOM_10_1_1_1_1_1_1_1_1_1_1_1">
    <p:bg>
      <p:bgPr>
        <a:solidFill>
          <a:srgbClr val="F3F3F3"/>
        </a:solidFill>
      </p:bgPr>
    </p:bg>
    <p:spTree>
      <p:nvGrpSpPr>
        <p:cNvPr id="2760" name="Shape 2760"/>
        <p:cNvGrpSpPr/>
        <p:nvPr/>
      </p:nvGrpSpPr>
      <p:grpSpPr>
        <a:xfrm>
          <a:off x="0" y="0"/>
          <a:ext cx="0" cy="0"/>
          <a:chOff x="0" y="0"/>
          <a:chExt cx="0" cy="0"/>
        </a:xfrm>
      </p:grpSpPr>
      <p:sp>
        <p:nvSpPr>
          <p:cNvPr id="2761" name="Google Shape;2761;p25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762" name="Google Shape;2762;p252"/>
          <p:cNvPicPr preferRelativeResize="0"/>
          <p:nvPr/>
        </p:nvPicPr>
        <p:blipFill>
          <a:blip r:embed="rId2">
            <a:alphaModFix/>
          </a:blip>
          <a:stretch>
            <a:fillRect/>
          </a:stretch>
        </p:blipFill>
        <p:spPr>
          <a:xfrm>
            <a:off x="414081" y="9445225"/>
            <a:ext cx="1459996" cy="425599"/>
          </a:xfrm>
          <a:prstGeom prst="rect">
            <a:avLst/>
          </a:prstGeom>
          <a:noFill/>
          <a:ln>
            <a:noFill/>
          </a:ln>
        </p:spPr>
      </p:pic>
      <p:grpSp>
        <p:nvGrpSpPr>
          <p:cNvPr id="2763" name="Google Shape;2763;p252"/>
          <p:cNvGrpSpPr/>
          <p:nvPr/>
        </p:nvGrpSpPr>
        <p:grpSpPr>
          <a:xfrm>
            <a:off x="13355386" y="2941585"/>
            <a:ext cx="3160851" cy="5301815"/>
            <a:chOff x="13484436" y="3093985"/>
            <a:chExt cx="3160851" cy="5301815"/>
          </a:xfrm>
        </p:grpSpPr>
        <p:sp>
          <p:nvSpPr>
            <p:cNvPr id="2764" name="Google Shape;2764;p252"/>
            <p:cNvSpPr/>
            <p:nvPr/>
          </p:nvSpPr>
          <p:spPr>
            <a:xfrm>
              <a:off x="13604788"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2765" name="Google Shape;2765;p252"/>
            <p:cNvGrpSpPr/>
            <p:nvPr/>
          </p:nvGrpSpPr>
          <p:grpSpPr>
            <a:xfrm>
              <a:off x="13484436" y="3093985"/>
              <a:ext cx="3040373" cy="5195507"/>
              <a:chOff x="1541549" y="3093985"/>
              <a:chExt cx="3040373" cy="5195507"/>
            </a:xfrm>
          </p:grpSpPr>
          <p:grpSp>
            <p:nvGrpSpPr>
              <p:cNvPr id="2766" name="Google Shape;2766;p252"/>
              <p:cNvGrpSpPr/>
              <p:nvPr/>
            </p:nvGrpSpPr>
            <p:grpSpPr>
              <a:xfrm>
                <a:off x="1541549" y="3093985"/>
                <a:ext cx="3040373" cy="5195507"/>
                <a:chOff x="1984300" y="2696625"/>
                <a:chExt cx="3197700" cy="5133900"/>
              </a:xfrm>
            </p:grpSpPr>
            <p:sp>
              <p:nvSpPr>
                <p:cNvPr id="2767" name="Google Shape;2767;p252"/>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68" name="Google Shape;2768;p252"/>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2769" name="Google Shape;2769;p252"/>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grpSp>
        <p:nvGrpSpPr>
          <p:cNvPr id="2770" name="Google Shape;2770;p252"/>
          <p:cNvGrpSpPr/>
          <p:nvPr/>
        </p:nvGrpSpPr>
        <p:grpSpPr>
          <a:xfrm>
            <a:off x="9374424" y="2941585"/>
            <a:ext cx="3160851" cy="5301815"/>
            <a:chOff x="9619486" y="3093985"/>
            <a:chExt cx="3160851" cy="5301815"/>
          </a:xfrm>
        </p:grpSpPr>
        <p:sp>
          <p:nvSpPr>
            <p:cNvPr id="2771" name="Google Shape;2771;p252"/>
            <p:cNvSpPr/>
            <p:nvPr/>
          </p:nvSpPr>
          <p:spPr>
            <a:xfrm>
              <a:off x="9739838"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2772" name="Google Shape;2772;p252"/>
            <p:cNvGrpSpPr/>
            <p:nvPr/>
          </p:nvGrpSpPr>
          <p:grpSpPr>
            <a:xfrm>
              <a:off x="9619486" y="3093985"/>
              <a:ext cx="3040373" cy="5195507"/>
              <a:chOff x="1541549" y="3093985"/>
              <a:chExt cx="3040373" cy="5195507"/>
            </a:xfrm>
          </p:grpSpPr>
          <p:grpSp>
            <p:nvGrpSpPr>
              <p:cNvPr id="2773" name="Google Shape;2773;p252"/>
              <p:cNvGrpSpPr/>
              <p:nvPr/>
            </p:nvGrpSpPr>
            <p:grpSpPr>
              <a:xfrm>
                <a:off x="1541549" y="3093985"/>
                <a:ext cx="3040373" cy="5195507"/>
                <a:chOff x="1984300" y="2696625"/>
                <a:chExt cx="3197700" cy="5133900"/>
              </a:xfrm>
            </p:grpSpPr>
            <p:sp>
              <p:nvSpPr>
                <p:cNvPr id="2774" name="Google Shape;2774;p252"/>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75" name="Google Shape;2775;p252"/>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2776" name="Google Shape;2776;p252"/>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grpSp>
        <p:nvGrpSpPr>
          <p:cNvPr id="2777" name="Google Shape;2777;p252"/>
          <p:cNvGrpSpPr/>
          <p:nvPr/>
        </p:nvGrpSpPr>
        <p:grpSpPr>
          <a:xfrm>
            <a:off x="5393461" y="2941585"/>
            <a:ext cx="3160851" cy="5301815"/>
            <a:chOff x="5427636" y="3093985"/>
            <a:chExt cx="3160851" cy="5301815"/>
          </a:xfrm>
        </p:grpSpPr>
        <p:sp>
          <p:nvSpPr>
            <p:cNvPr id="2778" name="Google Shape;2778;p252"/>
            <p:cNvSpPr/>
            <p:nvPr/>
          </p:nvSpPr>
          <p:spPr>
            <a:xfrm>
              <a:off x="5547988"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2779" name="Google Shape;2779;p252"/>
            <p:cNvGrpSpPr/>
            <p:nvPr/>
          </p:nvGrpSpPr>
          <p:grpSpPr>
            <a:xfrm>
              <a:off x="5427636" y="3093985"/>
              <a:ext cx="3040373" cy="5195507"/>
              <a:chOff x="1541549" y="3093985"/>
              <a:chExt cx="3040373" cy="5195507"/>
            </a:xfrm>
          </p:grpSpPr>
          <p:grpSp>
            <p:nvGrpSpPr>
              <p:cNvPr id="2780" name="Google Shape;2780;p252"/>
              <p:cNvGrpSpPr/>
              <p:nvPr/>
            </p:nvGrpSpPr>
            <p:grpSpPr>
              <a:xfrm>
                <a:off x="1541549" y="3093985"/>
                <a:ext cx="3040373" cy="5195507"/>
                <a:chOff x="1984300" y="2696625"/>
                <a:chExt cx="3197700" cy="5133900"/>
              </a:xfrm>
            </p:grpSpPr>
            <p:sp>
              <p:nvSpPr>
                <p:cNvPr id="2781" name="Google Shape;2781;p252"/>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82" name="Google Shape;2782;p252"/>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2783" name="Google Shape;2783;p252"/>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grpSp>
        <p:nvGrpSpPr>
          <p:cNvPr id="2784" name="Google Shape;2784;p252"/>
          <p:cNvGrpSpPr/>
          <p:nvPr/>
        </p:nvGrpSpPr>
        <p:grpSpPr>
          <a:xfrm>
            <a:off x="1412499" y="2941585"/>
            <a:ext cx="3160851" cy="5301815"/>
            <a:chOff x="1541549" y="3093985"/>
            <a:chExt cx="3160851" cy="5301815"/>
          </a:xfrm>
        </p:grpSpPr>
        <p:sp>
          <p:nvSpPr>
            <p:cNvPr id="2785" name="Google Shape;2785;p252"/>
            <p:cNvSpPr/>
            <p:nvPr/>
          </p:nvSpPr>
          <p:spPr>
            <a:xfrm>
              <a:off x="1661900" y="3200400"/>
              <a:ext cx="3040500" cy="51954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nvGrpSpPr>
            <p:cNvPr id="2786" name="Google Shape;2786;p252"/>
            <p:cNvGrpSpPr/>
            <p:nvPr/>
          </p:nvGrpSpPr>
          <p:grpSpPr>
            <a:xfrm>
              <a:off x="1541549" y="3093985"/>
              <a:ext cx="3040373" cy="5195507"/>
              <a:chOff x="1541549" y="3093985"/>
              <a:chExt cx="3040373" cy="5195507"/>
            </a:xfrm>
          </p:grpSpPr>
          <p:grpSp>
            <p:nvGrpSpPr>
              <p:cNvPr id="2787" name="Google Shape;2787;p252"/>
              <p:cNvGrpSpPr/>
              <p:nvPr/>
            </p:nvGrpSpPr>
            <p:grpSpPr>
              <a:xfrm>
                <a:off x="1541549" y="3093985"/>
                <a:ext cx="3040373" cy="5195507"/>
                <a:chOff x="1984300" y="2696625"/>
                <a:chExt cx="3197700" cy="5133900"/>
              </a:xfrm>
            </p:grpSpPr>
            <p:sp>
              <p:nvSpPr>
                <p:cNvPr id="2788" name="Google Shape;2788;p252"/>
                <p:cNvSpPr/>
                <p:nvPr/>
              </p:nvSpPr>
              <p:spPr>
                <a:xfrm>
                  <a:off x="1984300" y="2696625"/>
                  <a:ext cx="2265600" cy="51339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789" name="Google Shape;2789;p252"/>
                <p:cNvSpPr/>
                <p:nvPr/>
              </p:nvSpPr>
              <p:spPr>
                <a:xfrm>
                  <a:off x="4062700" y="2696625"/>
                  <a:ext cx="1119300" cy="37128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pic>
            <p:nvPicPr>
              <p:cNvPr id="2790" name="Google Shape;2790;p252"/>
              <p:cNvPicPr preferRelativeResize="0"/>
              <p:nvPr/>
            </p:nvPicPr>
            <p:blipFill>
              <a:blip r:embed="rId3">
                <a:alphaModFix/>
              </a:blip>
              <a:stretch>
                <a:fillRect/>
              </a:stretch>
            </p:blipFill>
            <p:spPr>
              <a:xfrm>
                <a:off x="2714500" y="6685993"/>
                <a:ext cx="1867422" cy="1603499"/>
              </a:xfrm>
              <a:prstGeom prst="rect">
                <a:avLst/>
              </a:prstGeom>
              <a:noFill/>
              <a:ln>
                <a:noFill/>
              </a:ln>
            </p:spPr>
          </p:pic>
        </p:grpSp>
      </p:grpSp>
      <p:sp>
        <p:nvSpPr>
          <p:cNvPr id="2791" name="Google Shape;2791;p252"/>
          <p:cNvSpPr txBox="1"/>
          <p:nvPr>
            <p:ph type="title"/>
          </p:nvPr>
        </p:nvSpPr>
        <p:spPr>
          <a:xfrm>
            <a:off x="1670500" y="3319500"/>
            <a:ext cx="3259200" cy="6954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accent2"/>
              </a:buClr>
              <a:buSzPts val="5000"/>
              <a:buNone/>
              <a:defRPr sz="5000">
                <a:solidFill>
                  <a:schemeClr val="accent2"/>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792" name="Google Shape;2792;p252"/>
          <p:cNvSpPr txBox="1"/>
          <p:nvPr>
            <p:ph idx="2" type="title"/>
          </p:nvPr>
        </p:nvSpPr>
        <p:spPr>
          <a:xfrm>
            <a:off x="5768525" y="3319500"/>
            <a:ext cx="3259200" cy="6954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accent2"/>
              </a:buClr>
              <a:buSzPts val="5000"/>
              <a:buNone/>
              <a:defRPr sz="5000">
                <a:solidFill>
                  <a:schemeClr val="accent2"/>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793" name="Google Shape;2793;p252"/>
          <p:cNvSpPr txBox="1"/>
          <p:nvPr>
            <p:ph idx="3" type="title"/>
          </p:nvPr>
        </p:nvSpPr>
        <p:spPr>
          <a:xfrm>
            <a:off x="9632525" y="3319500"/>
            <a:ext cx="3259200" cy="6954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accent2"/>
              </a:buClr>
              <a:buSzPts val="5000"/>
              <a:buNone/>
              <a:defRPr sz="5000">
                <a:solidFill>
                  <a:schemeClr val="accent2"/>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794" name="Google Shape;2794;p252"/>
          <p:cNvSpPr txBox="1"/>
          <p:nvPr>
            <p:ph idx="4" type="title"/>
          </p:nvPr>
        </p:nvSpPr>
        <p:spPr>
          <a:xfrm>
            <a:off x="13657625" y="3319500"/>
            <a:ext cx="3259200" cy="6954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accent2"/>
              </a:buClr>
              <a:buSzPts val="5000"/>
              <a:buNone/>
              <a:defRPr sz="5000">
                <a:solidFill>
                  <a:schemeClr val="accent2"/>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795" name="Google Shape;2795;p252"/>
          <p:cNvSpPr txBox="1"/>
          <p:nvPr>
            <p:ph idx="5" type="title"/>
          </p:nvPr>
        </p:nvSpPr>
        <p:spPr>
          <a:xfrm>
            <a:off x="5770588" y="3965850"/>
            <a:ext cx="2406600" cy="1681800"/>
          </a:xfrm>
          <a:prstGeom prst="rect">
            <a:avLst/>
          </a:prstGeom>
          <a:noFill/>
          <a:ln>
            <a:noFill/>
          </a:ln>
        </p:spPr>
        <p:txBody>
          <a:bodyPr anchorCtr="0" anchor="t" bIns="0" lIns="0" spcFirstLastPara="1" rIns="0" wrap="square" tIns="0">
            <a:spAutoFit/>
          </a:bodyPr>
          <a:lstStyle>
            <a:lvl1pPr lvl="0" rtl="0" algn="l">
              <a:lnSpc>
                <a:spcPct val="100000"/>
              </a:lnSpc>
              <a:spcBef>
                <a:spcPts val="1000"/>
              </a:spcBef>
              <a:spcAft>
                <a:spcPts val="0"/>
              </a:spcAft>
              <a:buClr>
                <a:srgbClr val="251C33"/>
              </a:buClr>
              <a:buSzPts val="2200"/>
              <a:buFont typeface="Source Sans Pro"/>
              <a:buNone/>
              <a:defRPr sz="2200">
                <a:solidFill>
                  <a:srgbClr val="251C33"/>
                </a:solidFill>
                <a:latin typeface="Source Sans Pro"/>
                <a:ea typeface="Source Sans Pro"/>
                <a:cs typeface="Source Sans Pro"/>
                <a:sym typeface="Source Sans Pro"/>
              </a:defRPr>
            </a:lvl1pPr>
            <a:lvl2pPr lvl="1" rtl="0">
              <a:lnSpc>
                <a:spcPct val="80000"/>
              </a:lnSpc>
              <a:spcBef>
                <a:spcPts val="1000"/>
              </a:spcBef>
              <a:spcAft>
                <a:spcPts val="0"/>
              </a:spcAft>
              <a:buSzPts val="5600"/>
              <a:buNone/>
              <a:defRPr/>
            </a:lvl2pPr>
            <a:lvl3pPr lvl="2" rtl="0">
              <a:lnSpc>
                <a:spcPct val="80000"/>
              </a:lnSpc>
              <a:spcBef>
                <a:spcPts val="0"/>
              </a:spcBef>
              <a:spcAft>
                <a:spcPts val="0"/>
              </a:spcAft>
              <a:buSzPts val="5600"/>
              <a:buNone/>
              <a:defRPr/>
            </a:lvl3pPr>
            <a:lvl4pPr lvl="3" rtl="0">
              <a:lnSpc>
                <a:spcPct val="80000"/>
              </a:lnSpc>
              <a:spcBef>
                <a:spcPts val="0"/>
              </a:spcBef>
              <a:spcAft>
                <a:spcPts val="0"/>
              </a:spcAft>
              <a:buSzPts val="5600"/>
              <a:buNone/>
              <a:defRPr/>
            </a:lvl4pPr>
            <a:lvl5pPr lvl="4" rtl="0">
              <a:lnSpc>
                <a:spcPct val="80000"/>
              </a:lnSpc>
              <a:spcBef>
                <a:spcPts val="0"/>
              </a:spcBef>
              <a:spcAft>
                <a:spcPts val="0"/>
              </a:spcAft>
              <a:buSzPts val="5600"/>
              <a:buNone/>
              <a:defRPr/>
            </a:lvl5pPr>
            <a:lvl6pPr lvl="5" rtl="0">
              <a:lnSpc>
                <a:spcPct val="80000"/>
              </a:lnSpc>
              <a:spcBef>
                <a:spcPts val="0"/>
              </a:spcBef>
              <a:spcAft>
                <a:spcPts val="0"/>
              </a:spcAft>
              <a:buSzPts val="5600"/>
              <a:buNone/>
              <a:defRPr/>
            </a:lvl6pPr>
            <a:lvl7pPr lvl="6" rtl="0">
              <a:lnSpc>
                <a:spcPct val="80000"/>
              </a:lnSpc>
              <a:spcBef>
                <a:spcPts val="0"/>
              </a:spcBef>
              <a:spcAft>
                <a:spcPts val="0"/>
              </a:spcAft>
              <a:buSzPts val="5600"/>
              <a:buNone/>
              <a:defRPr/>
            </a:lvl7pPr>
            <a:lvl8pPr lvl="7" rtl="0">
              <a:lnSpc>
                <a:spcPct val="80000"/>
              </a:lnSpc>
              <a:spcBef>
                <a:spcPts val="0"/>
              </a:spcBef>
              <a:spcAft>
                <a:spcPts val="0"/>
              </a:spcAft>
              <a:buSzPts val="5600"/>
              <a:buNone/>
              <a:defRPr/>
            </a:lvl8pPr>
            <a:lvl9pPr lvl="8" rtl="0">
              <a:lnSpc>
                <a:spcPct val="80000"/>
              </a:lnSpc>
              <a:spcBef>
                <a:spcPts val="0"/>
              </a:spcBef>
              <a:spcAft>
                <a:spcPts val="0"/>
              </a:spcAft>
              <a:buSzPts val="5600"/>
              <a:buNone/>
              <a:defRPr/>
            </a:lvl9pPr>
          </a:lstStyle>
          <a:p/>
        </p:txBody>
      </p:sp>
      <p:sp>
        <p:nvSpPr>
          <p:cNvPr id="2796" name="Google Shape;2796;p252"/>
          <p:cNvSpPr txBox="1"/>
          <p:nvPr>
            <p:ph idx="6" type="title"/>
          </p:nvPr>
        </p:nvSpPr>
        <p:spPr>
          <a:xfrm>
            <a:off x="13656300" y="3965850"/>
            <a:ext cx="2406600" cy="1681800"/>
          </a:xfrm>
          <a:prstGeom prst="rect">
            <a:avLst/>
          </a:prstGeom>
          <a:noFill/>
          <a:ln>
            <a:noFill/>
          </a:ln>
        </p:spPr>
        <p:txBody>
          <a:bodyPr anchorCtr="0" anchor="t" bIns="0" lIns="0" spcFirstLastPara="1" rIns="0" wrap="square" tIns="0">
            <a:spAutoFit/>
          </a:bodyPr>
          <a:lstStyle>
            <a:lvl1pPr lvl="0" rtl="0" algn="l">
              <a:lnSpc>
                <a:spcPct val="100000"/>
              </a:lnSpc>
              <a:spcBef>
                <a:spcPts val="1000"/>
              </a:spcBef>
              <a:spcAft>
                <a:spcPts val="0"/>
              </a:spcAft>
              <a:buClr>
                <a:srgbClr val="251C33"/>
              </a:buClr>
              <a:buSzPts val="2200"/>
              <a:buFont typeface="Source Sans Pro"/>
              <a:buNone/>
              <a:defRPr sz="2200">
                <a:solidFill>
                  <a:srgbClr val="251C33"/>
                </a:solidFill>
                <a:latin typeface="Source Sans Pro"/>
                <a:ea typeface="Source Sans Pro"/>
                <a:cs typeface="Source Sans Pro"/>
                <a:sym typeface="Source Sans Pro"/>
              </a:defRPr>
            </a:lvl1pPr>
            <a:lvl2pPr lvl="1" rtl="0">
              <a:lnSpc>
                <a:spcPct val="80000"/>
              </a:lnSpc>
              <a:spcBef>
                <a:spcPts val="1000"/>
              </a:spcBef>
              <a:spcAft>
                <a:spcPts val="0"/>
              </a:spcAft>
              <a:buSzPts val="5600"/>
              <a:buNone/>
              <a:defRPr/>
            </a:lvl2pPr>
            <a:lvl3pPr lvl="2" rtl="0">
              <a:lnSpc>
                <a:spcPct val="80000"/>
              </a:lnSpc>
              <a:spcBef>
                <a:spcPts val="0"/>
              </a:spcBef>
              <a:spcAft>
                <a:spcPts val="0"/>
              </a:spcAft>
              <a:buSzPts val="5600"/>
              <a:buNone/>
              <a:defRPr/>
            </a:lvl3pPr>
            <a:lvl4pPr lvl="3" rtl="0">
              <a:lnSpc>
                <a:spcPct val="80000"/>
              </a:lnSpc>
              <a:spcBef>
                <a:spcPts val="0"/>
              </a:spcBef>
              <a:spcAft>
                <a:spcPts val="0"/>
              </a:spcAft>
              <a:buSzPts val="5600"/>
              <a:buNone/>
              <a:defRPr/>
            </a:lvl4pPr>
            <a:lvl5pPr lvl="4" rtl="0">
              <a:lnSpc>
                <a:spcPct val="80000"/>
              </a:lnSpc>
              <a:spcBef>
                <a:spcPts val="0"/>
              </a:spcBef>
              <a:spcAft>
                <a:spcPts val="0"/>
              </a:spcAft>
              <a:buSzPts val="5600"/>
              <a:buNone/>
              <a:defRPr/>
            </a:lvl5pPr>
            <a:lvl6pPr lvl="5" rtl="0">
              <a:lnSpc>
                <a:spcPct val="80000"/>
              </a:lnSpc>
              <a:spcBef>
                <a:spcPts val="0"/>
              </a:spcBef>
              <a:spcAft>
                <a:spcPts val="0"/>
              </a:spcAft>
              <a:buSzPts val="5600"/>
              <a:buNone/>
              <a:defRPr/>
            </a:lvl6pPr>
            <a:lvl7pPr lvl="6" rtl="0">
              <a:lnSpc>
                <a:spcPct val="80000"/>
              </a:lnSpc>
              <a:spcBef>
                <a:spcPts val="0"/>
              </a:spcBef>
              <a:spcAft>
                <a:spcPts val="0"/>
              </a:spcAft>
              <a:buSzPts val="5600"/>
              <a:buNone/>
              <a:defRPr/>
            </a:lvl7pPr>
            <a:lvl8pPr lvl="7" rtl="0">
              <a:lnSpc>
                <a:spcPct val="80000"/>
              </a:lnSpc>
              <a:spcBef>
                <a:spcPts val="0"/>
              </a:spcBef>
              <a:spcAft>
                <a:spcPts val="0"/>
              </a:spcAft>
              <a:buSzPts val="5600"/>
              <a:buNone/>
              <a:defRPr/>
            </a:lvl8pPr>
            <a:lvl9pPr lvl="8" rtl="0">
              <a:lnSpc>
                <a:spcPct val="80000"/>
              </a:lnSpc>
              <a:spcBef>
                <a:spcPts val="0"/>
              </a:spcBef>
              <a:spcAft>
                <a:spcPts val="0"/>
              </a:spcAft>
              <a:buSzPts val="5600"/>
              <a:buNone/>
              <a:defRPr/>
            </a:lvl9pPr>
          </a:lstStyle>
          <a:p/>
        </p:txBody>
      </p:sp>
      <p:sp>
        <p:nvSpPr>
          <p:cNvPr id="2797" name="Google Shape;2797;p252"/>
          <p:cNvSpPr txBox="1"/>
          <p:nvPr>
            <p:ph idx="7" type="title"/>
          </p:nvPr>
        </p:nvSpPr>
        <p:spPr>
          <a:xfrm>
            <a:off x="1676875" y="3965850"/>
            <a:ext cx="2406600" cy="1681800"/>
          </a:xfrm>
          <a:prstGeom prst="rect">
            <a:avLst/>
          </a:prstGeom>
          <a:noFill/>
          <a:ln>
            <a:noFill/>
          </a:ln>
        </p:spPr>
        <p:txBody>
          <a:bodyPr anchorCtr="0" anchor="t" bIns="0" lIns="0" spcFirstLastPara="1" rIns="0" wrap="square" tIns="0">
            <a:spAutoFit/>
          </a:bodyPr>
          <a:lstStyle>
            <a:lvl1pPr lvl="0" rtl="0" algn="l">
              <a:lnSpc>
                <a:spcPct val="100000"/>
              </a:lnSpc>
              <a:spcBef>
                <a:spcPts val="1000"/>
              </a:spcBef>
              <a:spcAft>
                <a:spcPts val="0"/>
              </a:spcAft>
              <a:buClr>
                <a:srgbClr val="251C33"/>
              </a:buClr>
              <a:buSzPts val="2200"/>
              <a:buFont typeface="Source Sans Pro"/>
              <a:buNone/>
              <a:defRPr sz="2200">
                <a:solidFill>
                  <a:srgbClr val="251C33"/>
                </a:solidFill>
                <a:latin typeface="Source Sans Pro"/>
                <a:ea typeface="Source Sans Pro"/>
                <a:cs typeface="Source Sans Pro"/>
                <a:sym typeface="Source Sans Pro"/>
              </a:defRPr>
            </a:lvl1pPr>
            <a:lvl2pPr lvl="1" rtl="0">
              <a:lnSpc>
                <a:spcPct val="80000"/>
              </a:lnSpc>
              <a:spcBef>
                <a:spcPts val="1000"/>
              </a:spcBef>
              <a:spcAft>
                <a:spcPts val="0"/>
              </a:spcAft>
              <a:buSzPts val="5600"/>
              <a:buNone/>
              <a:defRPr/>
            </a:lvl2pPr>
            <a:lvl3pPr lvl="2" rtl="0">
              <a:lnSpc>
                <a:spcPct val="80000"/>
              </a:lnSpc>
              <a:spcBef>
                <a:spcPts val="0"/>
              </a:spcBef>
              <a:spcAft>
                <a:spcPts val="0"/>
              </a:spcAft>
              <a:buSzPts val="5600"/>
              <a:buNone/>
              <a:defRPr/>
            </a:lvl3pPr>
            <a:lvl4pPr lvl="3" rtl="0">
              <a:lnSpc>
                <a:spcPct val="80000"/>
              </a:lnSpc>
              <a:spcBef>
                <a:spcPts val="0"/>
              </a:spcBef>
              <a:spcAft>
                <a:spcPts val="0"/>
              </a:spcAft>
              <a:buSzPts val="5600"/>
              <a:buNone/>
              <a:defRPr/>
            </a:lvl4pPr>
            <a:lvl5pPr lvl="4" rtl="0">
              <a:lnSpc>
                <a:spcPct val="80000"/>
              </a:lnSpc>
              <a:spcBef>
                <a:spcPts val="0"/>
              </a:spcBef>
              <a:spcAft>
                <a:spcPts val="0"/>
              </a:spcAft>
              <a:buSzPts val="5600"/>
              <a:buNone/>
              <a:defRPr/>
            </a:lvl5pPr>
            <a:lvl6pPr lvl="5" rtl="0">
              <a:lnSpc>
                <a:spcPct val="80000"/>
              </a:lnSpc>
              <a:spcBef>
                <a:spcPts val="0"/>
              </a:spcBef>
              <a:spcAft>
                <a:spcPts val="0"/>
              </a:spcAft>
              <a:buSzPts val="5600"/>
              <a:buNone/>
              <a:defRPr/>
            </a:lvl6pPr>
            <a:lvl7pPr lvl="6" rtl="0">
              <a:lnSpc>
                <a:spcPct val="80000"/>
              </a:lnSpc>
              <a:spcBef>
                <a:spcPts val="0"/>
              </a:spcBef>
              <a:spcAft>
                <a:spcPts val="0"/>
              </a:spcAft>
              <a:buSzPts val="5600"/>
              <a:buNone/>
              <a:defRPr/>
            </a:lvl7pPr>
            <a:lvl8pPr lvl="7" rtl="0">
              <a:lnSpc>
                <a:spcPct val="80000"/>
              </a:lnSpc>
              <a:spcBef>
                <a:spcPts val="0"/>
              </a:spcBef>
              <a:spcAft>
                <a:spcPts val="0"/>
              </a:spcAft>
              <a:buSzPts val="5600"/>
              <a:buNone/>
              <a:defRPr/>
            </a:lvl8pPr>
            <a:lvl9pPr lvl="8" rtl="0">
              <a:lnSpc>
                <a:spcPct val="80000"/>
              </a:lnSpc>
              <a:spcBef>
                <a:spcPts val="0"/>
              </a:spcBef>
              <a:spcAft>
                <a:spcPts val="0"/>
              </a:spcAft>
              <a:buSzPts val="5600"/>
              <a:buNone/>
              <a:defRPr/>
            </a:lvl9pPr>
          </a:lstStyle>
          <a:p/>
        </p:txBody>
      </p:sp>
      <p:sp>
        <p:nvSpPr>
          <p:cNvPr id="2798" name="Google Shape;2798;p252"/>
          <p:cNvSpPr txBox="1"/>
          <p:nvPr>
            <p:ph idx="8" type="title"/>
          </p:nvPr>
        </p:nvSpPr>
        <p:spPr>
          <a:xfrm>
            <a:off x="9632525" y="3965850"/>
            <a:ext cx="2406600" cy="1681800"/>
          </a:xfrm>
          <a:prstGeom prst="rect">
            <a:avLst/>
          </a:prstGeom>
          <a:noFill/>
          <a:ln>
            <a:noFill/>
          </a:ln>
        </p:spPr>
        <p:txBody>
          <a:bodyPr anchorCtr="0" anchor="t" bIns="0" lIns="0" spcFirstLastPara="1" rIns="0" wrap="square" tIns="0">
            <a:spAutoFit/>
          </a:bodyPr>
          <a:lstStyle>
            <a:lvl1pPr lvl="0" rtl="0" algn="l">
              <a:lnSpc>
                <a:spcPct val="100000"/>
              </a:lnSpc>
              <a:spcBef>
                <a:spcPts val="1000"/>
              </a:spcBef>
              <a:spcAft>
                <a:spcPts val="0"/>
              </a:spcAft>
              <a:buClr>
                <a:srgbClr val="251C33"/>
              </a:buClr>
              <a:buSzPts val="2200"/>
              <a:buFont typeface="Source Sans Pro"/>
              <a:buNone/>
              <a:defRPr sz="2200">
                <a:solidFill>
                  <a:srgbClr val="251C33"/>
                </a:solidFill>
                <a:latin typeface="Source Sans Pro"/>
                <a:ea typeface="Source Sans Pro"/>
                <a:cs typeface="Source Sans Pro"/>
                <a:sym typeface="Source Sans Pro"/>
              </a:defRPr>
            </a:lvl1pPr>
            <a:lvl2pPr lvl="1" rtl="0">
              <a:lnSpc>
                <a:spcPct val="80000"/>
              </a:lnSpc>
              <a:spcBef>
                <a:spcPts val="1000"/>
              </a:spcBef>
              <a:spcAft>
                <a:spcPts val="0"/>
              </a:spcAft>
              <a:buSzPts val="5600"/>
              <a:buNone/>
              <a:defRPr/>
            </a:lvl2pPr>
            <a:lvl3pPr lvl="2" rtl="0">
              <a:lnSpc>
                <a:spcPct val="80000"/>
              </a:lnSpc>
              <a:spcBef>
                <a:spcPts val="0"/>
              </a:spcBef>
              <a:spcAft>
                <a:spcPts val="0"/>
              </a:spcAft>
              <a:buSzPts val="5600"/>
              <a:buNone/>
              <a:defRPr/>
            </a:lvl3pPr>
            <a:lvl4pPr lvl="3" rtl="0">
              <a:lnSpc>
                <a:spcPct val="80000"/>
              </a:lnSpc>
              <a:spcBef>
                <a:spcPts val="0"/>
              </a:spcBef>
              <a:spcAft>
                <a:spcPts val="0"/>
              </a:spcAft>
              <a:buSzPts val="5600"/>
              <a:buNone/>
              <a:defRPr/>
            </a:lvl4pPr>
            <a:lvl5pPr lvl="4" rtl="0">
              <a:lnSpc>
                <a:spcPct val="80000"/>
              </a:lnSpc>
              <a:spcBef>
                <a:spcPts val="0"/>
              </a:spcBef>
              <a:spcAft>
                <a:spcPts val="0"/>
              </a:spcAft>
              <a:buSzPts val="5600"/>
              <a:buNone/>
              <a:defRPr/>
            </a:lvl5pPr>
            <a:lvl6pPr lvl="5" rtl="0">
              <a:lnSpc>
                <a:spcPct val="80000"/>
              </a:lnSpc>
              <a:spcBef>
                <a:spcPts val="0"/>
              </a:spcBef>
              <a:spcAft>
                <a:spcPts val="0"/>
              </a:spcAft>
              <a:buSzPts val="5600"/>
              <a:buNone/>
              <a:defRPr/>
            </a:lvl6pPr>
            <a:lvl7pPr lvl="6" rtl="0">
              <a:lnSpc>
                <a:spcPct val="80000"/>
              </a:lnSpc>
              <a:spcBef>
                <a:spcPts val="0"/>
              </a:spcBef>
              <a:spcAft>
                <a:spcPts val="0"/>
              </a:spcAft>
              <a:buSzPts val="5600"/>
              <a:buNone/>
              <a:defRPr/>
            </a:lvl7pPr>
            <a:lvl8pPr lvl="7" rtl="0">
              <a:lnSpc>
                <a:spcPct val="80000"/>
              </a:lnSpc>
              <a:spcBef>
                <a:spcPts val="0"/>
              </a:spcBef>
              <a:spcAft>
                <a:spcPts val="0"/>
              </a:spcAft>
              <a:buSzPts val="5600"/>
              <a:buNone/>
              <a:defRPr/>
            </a:lvl8pPr>
            <a:lvl9pPr lvl="8" rtl="0">
              <a:lnSpc>
                <a:spcPct val="80000"/>
              </a:lnSpc>
              <a:spcBef>
                <a:spcPts val="0"/>
              </a:spcBef>
              <a:spcAft>
                <a:spcPts val="0"/>
              </a:spcAft>
              <a:buSzPts val="5600"/>
              <a:buNone/>
              <a:defRPr/>
            </a:lvl9pPr>
          </a:lstStyle>
          <a:p/>
        </p:txBody>
      </p:sp>
      <p:sp>
        <p:nvSpPr>
          <p:cNvPr id="2799" name="Google Shape;2799;p252"/>
          <p:cNvSpPr txBox="1"/>
          <p:nvPr>
            <p:ph idx="9"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1 1 1 1 1">
  <p:cSld name="CUSTOM_10_1_1_1_1_1_1_1_1_1_1_1_1_1_1">
    <p:bg>
      <p:bgPr>
        <a:solidFill>
          <a:srgbClr val="F3F3F3"/>
        </a:solidFill>
      </p:bgPr>
    </p:bg>
    <p:spTree>
      <p:nvGrpSpPr>
        <p:cNvPr id="2800" name="Shape 2800"/>
        <p:cNvGrpSpPr/>
        <p:nvPr/>
      </p:nvGrpSpPr>
      <p:grpSpPr>
        <a:xfrm>
          <a:off x="0" y="0"/>
          <a:ext cx="0" cy="0"/>
          <a:chOff x="0" y="0"/>
          <a:chExt cx="0" cy="0"/>
        </a:xfrm>
      </p:grpSpPr>
      <p:pic>
        <p:nvPicPr>
          <p:cNvPr id="2801" name="Google Shape;2801;p253"/>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802" name="Google Shape;2802;p253"/>
          <p:cNvSpPr/>
          <p:nvPr/>
        </p:nvSpPr>
        <p:spPr>
          <a:xfrm>
            <a:off x="1910875" y="3090152"/>
            <a:ext cx="3969600" cy="5884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03" name="Google Shape;2803;p253"/>
          <p:cNvSpPr/>
          <p:nvPr/>
        </p:nvSpPr>
        <p:spPr>
          <a:xfrm>
            <a:off x="1623700" y="2632926"/>
            <a:ext cx="4024800" cy="6112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04" name="Google Shape;2804;p253"/>
          <p:cNvSpPr/>
          <p:nvPr>
            <p:ph idx="2" type="pic"/>
          </p:nvPr>
        </p:nvSpPr>
        <p:spPr>
          <a:xfrm>
            <a:off x="2942489" y="3076275"/>
            <a:ext cx="1387800" cy="1387800"/>
          </a:xfrm>
          <a:prstGeom prst="ellipse">
            <a:avLst/>
          </a:prstGeom>
          <a:noFill/>
          <a:ln>
            <a:noFill/>
          </a:ln>
        </p:spPr>
      </p:sp>
      <p:sp>
        <p:nvSpPr>
          <p:cNvPr id="2805" name="Google Shape;2805;p253"/>
          <p:cNvSpPr txBox="1"/>
          <p:nvPr>
            <p:ph idx="1" type="subTitle"/>
          </p:nvPr>
        </p:nvSpPr>
        <p:spPr>
          <a:xfrm>
            <a:off x="1623700" y="4914900"/>
            <a:ext cx="4024800" cy="367800"/>
          </a:xfrm>
          <a:prstGeom prst="rect">
            <a:avLst/>
          </a:prstGeom>
          <a:noFill/>
          <a:ln>
            <a:noFill/>
          </a:ln>
        </p:spPr>
        <p:txBody>
          <a:bodyPr anchorCtr="0" anchor="t" bIns="91450" lIns="91450" spcFirstLastPara="1" rIns="91450" wrap="square" tIns="91450">
            <a:noAutofit/>
          </a:bodyPr>
          <a:lstStyle>
            <a:lvl1pPr lvl="0" rtl="0" algn="ctr">
              <a:spcBef>
                <a:spcPts val="0"/>
              </a:spcBef>
              <a:spcAft>
                <a:spcPts val="0"/>
              </a:spcAft>
              <a:buClr>
                <a:schemeClr val="accent2"/>
              </a:buClr>
              <a:buSzPts val="2200"/>
              <a:buFont typeface="Source Sans Pro"/>
              <a:buNone/>
              <a:defRPr sz="2200">
                <a:solidFill>
                  <a:schemeClr val="accent2"/>
                </a:solidFill>
                <a:latin typeface="Source Sans Pro"/>
                <a:ea typeface="Source Sans Pro"/>
                <a:cs typeface="Source Sans Pro"/>
                <a:sym typeface="Source Sans Pro"/>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2806" name="Google Shape;2806;p253"/>
          <p:cNvSpPr txBox="1"/>
          <p:nvPr>
            <p:ph idx="3" type="body"/>
          </p:nvPr>
        </p:nvSpPr>
        <p:spPr>
          <a:xfrm>
            <a:off x="1623700" y="5524500"/>
            <a:ext cx="4024800" cy="2839200"/>
          </a:xfrm>
          <a:prstGeom prst="rect">
            <a:avLst/>
          </a:prstGeom>
          <a:noFill/>
          <a:ln>
            <a:noFill/>
          </a:ln>
        </p:spPr>
        <p:txBody>
          <a:bodyPr anchorCtr="0" anchor="t" bIns="0" lIns="365750" spcFirstLastPara="1" rIns="365750" wrap="square" tIns="0">
            <a:noAutofit/>
          </a:bodyPr>
          <a:lstStyle>
            <a:lvl1pPr indent="-342900" lvl="0" marL="457200" rtl="0">
              <a:lnSpc>
                <a:spcPct val="11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10000"/>
              </a:lnSpc>
              <a:spcBef>
                <a:spcPts val="2000"/>
              </a:spcBef>
              <a:spcAft>
                <a:spcPts val="2000"/>
              </a:spcAft>
              <a:buSzPts val="1800"/>
              <a:buFont typeface="Source Sans Pro"/>
              <a:buChar char="■"/>
              <a:defRPr sz="1800">
                <a:latin typeface="Source Sans Pro"/>
                <a:ea typeface="Source Sans Pro"/>
                <a:cs typeface="Source Sans Pro"/>
                <a:sym typeface="Source Sans Pro"/>
              </a:defRPr>
            </a:lvl9pPr>
          </a:lstStyle>
          <a:p/>
        </p:txBody>
      </p:sp>
      <p:sp>
        <p:nvSpPr>
          <p:cNvPr id="2807" name="Google Shape;2807;p253"/>
          <p:cNvSpPr/>
          <p:nvPr/>
        </p:nvSpPr>
        <p:spPr>
          <a:xfrm>
            <a:off x="7302938" y="3090152"/>
            <a:ext cx="3969600" cy="5884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08" name="Google Shape;2808;p253"/>
          <p:cNvSpPr/>
          <p:nvPr/>
        </p:nvSpPr>
        <p:spPr>
          <a:xfrm>
            <a:off x="7015763" y="2632926"/>
            <a:ext cx="4024800" cy="6112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09" name="Google Shape;2809;p253"/>
          <p:cNvSpPr/>
          <p:nvPr>
            <p:ph idx="4" type="pic"/>
          </p:nvPr>
        </p:nvSpPr>
        <p:spPr>
          <a:xfrm>
            <a:off x="8334551" y="3076275"/>
            <a:ext cx="1387800" cy="1387800"/>
          </a:xfrm>
          <a:prstGeom prst="ellipse">
            <a:avLst/>
          </a:prstGeom>
          <a:noFill/>
          <a:ln>
            <a:noFill/>
          </a:ln>
        </p:spPr>
      </p:sp>
      <p:sp>
        <p:nvSpPr>
          <p:cNvPr id="2810" name="Google Shape;2810;p253"/>
          <p:cNvSpPr txBox="1"/>
          <p:nvPr>
            <p:ph idx="5" type="subTitle"/>
          </p:nvPr>
        </p:nvSpPr>
        <p:spPr>
          <a:xfrm>
            <a:off x="7015763" y="4914900"/>
            <a:ext cx="4024800" cy="367800"/>
          </a:xfrm>
          <a:prstGeom prst="rect">
            <a:avLst/>
          </a:prstGeom>
          <a:noFill/>
          <a:ln>
            <a:noFill/>
          </a:ln>
        </p:spPr>
        <p:txBody>
          <a:bodyPr anchorCtr="0" anchor="t" bIns="91450" lIns="91450" spcFirstLastPara="1" rIns="91450" wrap="square" tIns="91450">
            <a:noAutofit/>
          </a:bodyPr>
          <a:lstStyle>
            <a:lvl1pPr lvl="0" rtl="0" algn="ctr">
              <a:spcBef>
                <a:spcPts val="0"/>
              </a:spcBef>
              <a:spcAft>
                <a:spcPts val="0"/>
              </a:spcAft>
              <a:buClr>
                <a:schemeClr val="accent2"/>
              </a:buClr>
              <a:buSzPts val="2200"/>
              <a:buFont typeface="Source Sans Pro"/>
              <a:buNone/>
              <a:defRPr sz="2200">
                <a:solidFill>
                  <a:schemeClr val="accent2"/>
                </a:solidFill>
                <a:latin typeface="Source Sans Pro"/>
                <a:ea typeface="Source Sans Pro"/>
                <a:cs typeface="Source Sans Pro"/>
                <a:sym typeface="Source Sans Pro"/>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2811" name="Google Shape;2811;p253"/>
          <p:cNvSpPr txBox="1"/>
          <p:nvPr>
            <p:ph idx="6" type="body"/>
          </p:nvPr>
        </p:nvSpPr>
        <p:spPr>
          <a:xfrm>
            <a:off x="7015768" y="5524500"/>
            <a:ext cx="4024800" cy="2839200"/>
          </a:xfrm>
          <a:prstGeom prst="rect">
            <a:avLst/>
          </a:prstGeom>
          <a:noFill/>
          <a:ln>
            <a:noFill/>
          </a:ln>
        </p:spPr>
        <p:txBody>
          <a:bodyPr anchorCtr="0" anchor="t" bIns="0" lIns="365750" spcFirstLastPara="1" rIns="365750" wrap="square" tIns="0">
            <a:noAutofit/>
          </a:bodyPr>
          <a:lstStyle>
            <a:lvl1pPr indent="-342900" lvl="0" marL="457200" rtl="0">
              <a:lnSpc>
                <a:spcPct val="11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10000"/>
              </a:lnSpc>
              <a:spcBef>
                <a:spcPts val="2000"/>
              </a:spcBef>
              <a:spcAft>
                <a:spcPts val="2000"/>
              </a:spcAft>
              <a:buSzPts val="1800"/>
              <a:buFont typeface="Source Sans Pro"/>
              <a:buChar char="■"/>
              <a:defRPr sz="1800">
                <a:latin typeface="Source Sans Pro"/>
                <a:ea typeface="Source Sans Pro"/>
                <a:cs typeface="Source Sans Pro"/>
                <a:sym typeface="Source Sans Pro"/>
              </a:defRPr>
            </a:lvl9pPr>
          </a:lstStyle>
          <a:p/>
        </p:txBody>
      </p:sp>
      <p:sp>
        <p:nvSpPr>
          <p:cNvPr id="2812" name="Google Shape;2812;p253"/>
          <p:cNvSpPr/>
          <p:nvPr/>
        </p:nvSpPr>
        <p:spPr>
          <a:xfrm>
            <a:off x="12695013" y="3090152"/>
            <a:ext cx="3969600" cy="5884800"/>
          </a:xfrm>
          <a:prstGeom prst="rect">
            <a:avLst/>
          </a:prstGeom>
          <a:gradFill>
            <a:gsLst>
              <a:gs pos="0">
                <a:srgbClr val="9349F3"/>
              </a:gs>
              <a:gs pos="100000">
                <a:srgbClr val="E5166B"/>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13" name="Google Shape;2813;p253"/>
          <p:cNvSpPr/>
          <p:nvPr/>
        </p:nvSpPr>
        <p:spPr>
          <a:xfrm>
            <a:off x="12407838" y="2632926"/>
            <a:ext cx="4024800" cy="6112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14" name="Google Shape;2814;p253"/>
          <p:cNvSpPr/>
          <p:nvPr>
            <p:ph idx="7" type="pic"/>
          </p:nvPr>
        </p:nvSpPr>
        <p:spPr>
          <a:xfrm>
            <a:off x="13726626" y="3076275"/>
            <a:ext cx="1387800" cy="1387800"/>
          </a:xfrm>
          <a:prstGeom prst="ellipse">
            <a:avLst/>
          </a:prstGeom>
          <a:noFill/>
          <a:ln>
            <a:noFill/>
          </a:ln>
        </p:spPr>
      </p:sp>
      <p:sp>
        <p:nvSpPr>
          <p:cNvPr id="2815" name="Google Shape;2815;p253"/>
          <p:cNvSpPr txBox="1"/>
          <p:nvPr>
            <p:ph idx="8" type="subTitle"/>
          </p:nvPr>
        </p:nvSpPr>
        <p:spPr>
          <a:xfrm>
            <a:off x="12407838" y="4914900"/>
            <a:ext cx="4024800" cy="367800"/>
          </a:xfrm>
          <a:prstGeom prst="rect">
            <a:avLst/>
          </a:prstGeom>
          <a:noFill/>
          <a:ln>
            <a:noFill/>
          </a:ln>
        </p:spPr>
        <p:txBody>
          <a:bodyPr anchorCtr="0" anchor="t" bIns="91450" lIns="91450" spcFirstLastPara="1" rIns="91450" wrap="square" tIns="91450">
            <a:noAutofit/>
          </a:bodyPr>
          <a:lstStyle>
            <a:lvl1pPr lvl="0" rtl="0" algn="ctr">
              <a:spcBef>
                <a:spcPts val="0"/>
              </a:spcBef>
              <a:spcAft>
                <a:spcPts val="0"/>
              </a:spcAft>
              <a:buClr>
                <a:schemeClr val="accent2"/>
              </a:buClr>
              <a:buSzPts val="2200"/>
              <a:buFont typeface="Source Sans Pro"/>
              <a:buNone/>
              <a:defRPr sz="2200">
                <a:solidFill>
                  <a:schemeClr val="accent2"/>
                </a:solidFill>
                <a:latin typeface="Source Sans Pro"/>
                <a:ea typeface="Source Sans Pro"/>
                <a:cs typeface="Source Sans Pro"/>
                <a:sym typeface="Source Sans Pro"/>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2816" name="Google Shape;2816;p253"/>
          <p:cNvSpPr txBox="1"/>
          <p:nvPr>
            <p:ph idx="9" type="body"/>
          </p:nvPr>
        </p:nvSpPr>
        <p:spPr>
          <a:xfrm>
            <a:off x="12407849" y="5524500"/>
            <a:ext cx="4024800" cy="2839200"/>
          </a:xfrm>
          <a:prstGeom prst="rect">
            <a:avLst/>
          </a:prstGeom>
          <a:noFill/>
          <a:ln>
            <a:noFill/>
          </a:ln>
        </p:spPr>
        <p:txBody>
          <a:bodyPr anchorCtr="0" anchor="t" bIns="0" lIns="365750" spcFirstLastPara="1" rIns="365750" wrap="square" tIns="0">
            <a:noAutofit/>
          </a:bodyPr>
          <a:lstStyle>
            <a:lvl1pPr indent="-342900" lvl="0" marL="457200" rtl="0">
              <a:lnSpc>
                <a:spcPct val="11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10000"/>
              </a:lnSpc>
              <a:spcBef>
                <a:spcPts val="200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10000"/>
              </a:lnSpc>
              <a:spcBef>
                <a:spcPts val="2000"/>
              </a:spcBef>
              <a:spcAft>
                <a:spcPts val="2000"/>
              </a:spcAft>
              <a:buSzPts val="1800"/>
              <a:buFont typeface="Source Sans Pro"/>
              <a:buChar char="■"/>
              <a:defRPr sz="1800">
                <a:latin typeface="Source Sans Pro"/>
                <a:ea typeface="Source Sans Pro"/>
                <a:cs typeface="Source Sans Pro"/>
                <a:sym typeface="Source Sans Pro"/>
              </a:defRPr>
            </a:lvl9pPr>
          </a:lstStyle>
          <a:p/>
        </p:txBody>
      </p:sp>
      <p:sp>
        <p:nvSpPr>
          <p:cNvPr id="2817" name="Google Shape;2817;p25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818" name="Google Shape;2818;p253"/>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1 1 1 1 1 1 1 1 1 1 1 1 1">
  <p:cSld name="CUSTOM_10_1_1_1_1_1_1_1_1_1_1_1_1_1_1_1_1">
    <p:bg>
      <p:bgPr>
        <a:solidFill>
          <a:schemeClr val="lt1"/>
        </a:solidFill>
      </p:bgPr>
    </p:bg>
    <p:spTree>
      <p:nvGrpSpPr>
        <p:cNvPr id="2819" name="Shape 2819"/>
        <p:cNvGrpSpPr/>
        <p:nvPr/>
      </p:nvGrpSpPr>
      <p:grpSpPr>
        <a:xfrm>
          <a:off x="0" y="0"/>
          <a:ext cx="0" cy="0"/>
          <a:chOff x="0" y="0"/>
          <a:chExt cx="0" cy="0"/>
        </a:xfrm>
      </p:grpSpPr>
      <p:sp>
        <p:nvSpPr>
          <p:cNvPr id="2820" name="Google Shape;2820;p25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cxnSp>
        <p:nvCxnSpPr>
          <p:cNvPr id="2821" name="Google Shape;2821;p254"/>
          <p:cNvCxnSpPr/>
          <p:nvPr/>
        </p:nvCxnSpPr>
        <p:spPr>
          <a:xfrm>
            <a:off x="7620400" y="2696100"/>
            <a:ext cx="0" cy="6267600"/>
          </a:xfrm>
          <a:prstGeom prst="straightConnector1">
            <a:avLst/>
          </a:prstGeom>
          <a:noFill/>
          <a:ln cap="flat" cmpd="sng" w="9525">
            <a:solidFill>
              <a:srgbClr val="9E9E9E"/>
            </a:solidFill>
            <a:prstDash val="solid"/>
            <a:round/>
            <a:headEnd len="med" w="med" type="none"/>
            <a:tailEnd len="med" w="med" type="none"/>
          </a:ln>
        </p:spPr>
      </p:cxnSp>
      <p:sp>
        <p:nvSpPr>
          <p:cNvPr id="2822" name="Google Shape;2822;p254"/>
          <p:cNvSpPr txBox="1"/>
          <p:nvPr>
            <p:ph idx="1" type="subTitle"/>
          </p:nvPr>
        </p:nvSpPr>
        <p:spPr>
          <a:xfrm>
            <a:off x="1754775" y="2590800"/>
            <a:ext cx="5248800" cy="2069400"/>
          </a:xfrm>
          <a:prstGeom prst="rect">
            <a:avLst/>
          </a:prstGeom>
          <a:noFill/>
          <a:ln>
            <a:noFill/>
          </a:ln>
        </p:spPr>
        <p:txBody>
          <a:bodyPr anchorCtr="0" anchor="t" bIns="91450" lIns="91450" spcFirstLastPara="1" rIns="91450" wrap="square" tIns="91450">
            <a:noAutofit/>
          </a:bodyPr>
          <a:lstStyle>
            <a:lvl1pPr lvl="0" rtl="0">
              <a:lnSpc>
                <a:spcPct val="100000"/>
              </a:lnSpc>
              <a:spcBef>
                <a:spcPts val="0"/>
              </a:spcBef>
              <a:spcAft>
                <a:spcPts val="0"/>
              </a:spcAft>
              <a:buClr>
                <a:schemeClr val="accent2"/>
              </a:buClr>
              <a:buSzPts val="3800"/>
              <a:buFont typeface="Source Sans Pro"/>
              <a:buNone/>
              <a:defRPr sz="3800">
                <a:solidFill>
                  <a:schemeClr val="accent2"/>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823" name="Google Shape;2823;p254"/>
          <p:cNvSpPr/>
          <p:nvPr>
            <p:ph idx="2" type="pic"/>
          </p:nvPr>
        </p:nvSpPr>
        <p:spPr>
          <a:xfrm>
            <a:off x="1754775" y="5551800"/>
            <a:ext cx="3531600" cy="3411600"/>
          </a:xfrm>
          <a:prstGeom prst="rect">
            <a:avLst/>
          </a:prstGeom>
          <a:noFill/>
          <a:ln>
            <a:noFill/>
          </a:ln>
        </p:spPr>
      </p:sp>
      <p:sp>
        <p:nvSpPr>
          <p:cNvPr id="2824" name="Google Shape;2824;p254"/>
          <p:cNvSpPr/>
          <p:nvPr>
            <p:ph idx="3" type="pic"/>
          </p:nvPr>
        </p:nvSpPr>
        <p:spPr>
          <a:xfrm>
            <a:off x="8654700" y="2772238"/>
            <a:ext cx="1267200" cy="1267200"/>
          </a:xfrm>
          <a:prstGeom prst="ellipse">
            <a:avLst/>
          </a:prstGeom>
          <a:noFill/>
          <a:ln>
            <a:noFill/>
          </a:ln>
        </p:spPr>
      </p:sp>
      <p:sp>
        <p:nvSpPr>
          <p:cNvPr id="2825" name="Google Shape;2825;p254"/>
          <p:cNvSpPr txBox="1"/>
          <p:nvPr>
            <p:ph idx="4" type="subTitle"/>
          </p:nvPr>
        </p:nvSpPr>
        <p:spPr>
          <a:xfrm>
            <a:off x="10394050" y="2619838"/>
            <a:ext cx="6151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1"/>
              </a:buClr>
              <a:buSzPts val="2800"/>
              <a:buFont typeface="Source Sans Pro"/>
              <a:buNone/>
              <a:defRPr sz="28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826" name="Google Shape;2826;p254"/>
          <p:cNvSpPr txBox="1"/>
          <p:nvPr>
            <p:ph idx="5" type="subTitle"/>
          </p:nvPr>
        </p:nvSpPr>
        <p:spPr>
          <a:xfrm>
            <a:off x="10394050" y="3160588"/>
            <a:ext cx="6151800" cy="14562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800"/>
              <a:buFont typeface="Source Sans Pro"/>
              <a:buNone/>
              <a:defRPr sz="2800">
                <a:solidFill>
                  <a:srgbClr val="000000"/>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827" name="Google Shape;2827;p254"/>
          <p:cNvSpPr/>
          <p:nvPr>
            <p:ph idx="6" type="pic"/>
          </p:nvPr>
        </p:nvSpPr>
        <p:spPr>
          <a:xfrm>
            <a:off x="8654700" y="5245350"/>
            <a:ext cx="1267200" cy="1267200"/>
          </a:xfrm>
          <a:prstGeom prst="ellipse">
            <a:avLst/>
          </a:prstGeom>
          <a:noFill/>
          <a:ln>
            <a:noFill/>
          </a:ln>
        </p:spPr>
      </p:sp>
      <p:sp>
        <p:nvSpPr>
          <p:cNvPr id="2828" name="Google Shape;2828;p254"/>
          <p:cNvSpPr txBox="1"/>
          <p:nvPr>
            <p:ph idx="7" type="subTitle"/>
          </p:nvPr>
        </p:nvSpPr>
        <p:spPr>
          <a:xfrm>
            <a:off x="10394050" y="5092950"/>
            <a:ext cx="6151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1"/>
              </a:buClr>
              <a:buSzPts val="2800"/>
              <a:buFont typeface="Source Sans Pro"/>
              <a:buNone/>
              <a:defRPr sz="28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829" name="Google Shape;2829;p254"/>
          <p:cNvSpPr txBox="1"/>
          <p:nvPr>
            <p:ph idx="8" type="subTitle"/>
          </p:nvPr>
        </p:nvSpPr>
        <p:spPr>
          <a:xfrm>
            <a:off x="10394050" y="5633700"/>
            <a:ext cx="6151800" cy="14562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800"/>
              <a:buFont typeface="Source Sans Pro"/>
              <a:buNone/>
              <a:defRPr sz="2800">
                <a:solidFill>
                  <a:srgbClr val="000000"/>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830" name="Google Shape;2830;p254"/>
          <p:cNvSpPr/>
          <p:nvPr>
            <p:ph idx="9" type="pic"/>
          </p:nvPr>
        </p:nvSpPr>
        <p:spPr>
          <a:xfrm>
            <a:off x="8654700" y="7718450"/>
            <a:ext cx="1267200" cy="1267200"/>
          </a:xfrm>
          <a:prstGeom prst="ellipse">
            <a:avLst/>
          </a:prstGeom>
          <a:noFill/>
          <a:ln>
            <a:noFill/>
          </a:ln>
        </p:spPr>
      </p:sp>
      <p:sp>
        <p:nvSpPr>
          <p:cNvPr id="2831" name="Google Shape;2831;p254"/>
          <p:cNvSpPr txBox="1"/>
          <p:nvPr>
            <p:ph idx="13" type="subTitle"/>
          </p:nvPr>
        </p:nvSpPr>
        <p:spPr>
          <a:xfrm>
            <a:off x="10394050" y="7566050"/>
            <a:ext cx="6151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1"/>
              </a:buClr>
              <a:buSzPts val="2800"/>
              <a:buFont typeface="Source Sans Pro"/>
              <a:buNone/>
              <a:defRPr sz="2800">
                <a:solidFill>
                  <a:schemeClr val="accent1"/>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832" name="Google Shape;2832;p254"/>
          <p:cNvSpPr txBox="1"/>
          <p:nvPr>
            <p:ph idx="14" type="subTitle"/>
          </p:nvPr>
        </p:nvSpPr>
        <p:spPr>
          <a:xfrm>
            <a:off x="10394050" y="8106800"/>
            <a:ext cx="6151800" cy="14562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800"/>
              <a:buFont typeface="Source Sans Pro"/>
              <a:buNone/>
              <a:defRPr sz="2800">
                <a:solidFill>
                  <a:srgbClr val="000000"/>
                </a:solidFill>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pic>
        <p:nvPicPr>
          <p:cNvPr id="2833" name="Google Shape;2833;p254"/>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834" name="Google Shape;2834;p254"/>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plit Lite 1">
  <p:cSld name="OBJECT_1_1_3_3">
    <p:bg>
      <p:bgPr>
        <a:solidFill>
          <a:schemeClr val="lt2"/>
        </a:solidFill>
      </p:bgPr>
    </p:bg>
    <p:spTree>
      <p:nvGrpSpPr>
        <p:cNvPr id="324" name="Shape 324"/>
        <p:cNvGrpSpPr/>
        <p:nvPr/>
      </p:nvGrpSpPr>
      <p:grpSpPr>
        <a:xfrm>
          <a:off x="0" y="0"/>
          <a:ext cx="0" cy="0"/>
          <a:chOff x="0" y="0"/>
          <a:chExt cx="0" cy="0"/>
        </a:xfrm>
      </p:grpSpPr>
      <p:sp>
        <p:nvSpPr>
          <p:cNvPr id="325" name="Google Shape;325;p26"/>
          <p:cNvSpPr/>
          <p:nvPr/>
        </p:nvSpPr>
        <p:spPr>
          <a:xfrm>
            <a:off x="0" y="0"/>
            <a:ext cx="9144000" cy="102870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326" name="Google Shape;326;p26"/>
          <p:cNvSpPr txBox="1"/>
          <p:nvPr>
            <p:ph idx="1" type="body"/>
          </p:nvPr>
        </p:nvSpPr>
        <p:spPr>
          <a:xfrm>
            <a:off x="685800" y="3200400"/>
            <a:ext cx="5372400" cy="61722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pic>
        <p:nvPicPr>
          <p:cNvPr id="327" name="Google Shape;327;p26"/>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328" name="Google Shape;328;p26"/>
          <p:cNvSpPr txBox="1"/>
          <p:nvPr>
            <p:ph idx="2" type="subTitle"/>
          </p:nvPr>
        </p:nvSpPr>
        <p:spPr>
          <a:xfrm>
            <a:off x="457200" y="470625"/>
            <a:ext cx="5601000" cy="228600"/>
          </a:xfrm>
          <a:prstGeom prst="rect">
            <a:avLst/>
          </a:prstGeom>
          <a:noFill/>
          <a:ln>
            <a:noFill/>
          </a:ln>
        </p:spPr>
        <p:txBody>
          <a:bodyPr anchorCtr="0" anchor="t" bIns="182850" lIns="182850" spcFirstLastPara="1" rIns="182850" wrap="square" tIns="182850">
            <a:noAutofit/>
          </a:bodyPr>
          <a:lstStyle>
            <a:lvl1pPr lvl="0" rtl="0">
              <a:lnSpc>
                <a:spcPct val="6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29" name="Google Shape;329;p26"/>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30" name="Google Shape;330;p26"/>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Char char="●"/>
              <a:defRPr sz="5600">
                <a:latin typeface="Source Sans Pro"/>
                <a:ea typeface="Source Sans Pro"/>
                <a:cs typeface="Source Sans Pro"/>
                <a:sym typeface="Source Sans Pro"/>
              </a:defRPr>
            </a:lvl1pPr>
            <a:lvl2pPr lvl="1" rtl="0">
              <a:lnSpc>
                <a:spcPct val="80000"/>
              </a:lnSpc>
              <a:spcBef>
                <a:spcPts val="0"/>
              </a:spcBef>
              <a:spcAft>
                <a:spcPts val="0"/>
              </a:spcAft>
              <a:buSzPts val="72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72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72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72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72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72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72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7200"/>
              <a:buFont typeface="Source Sans Pro"/>
              <a:buNone/>
              <a:defRPr>
                <a:latin typeface="Source Sans Pro"/>
                <a:ea typeface="Source Sans Pro"/>
                <a:cs typeface="Source Sans Pro"/>
                <a:sym typeface="Source Sans Pro"/>
              </a:defRPr>
            </a:lvl9pPr>
          </a:lstStyle>
          <a:p/>
        </p:txBody>
      </p:sp>
      <p:sp>
        <p:nvSpPr>
          <p:cNvPr id="331" name="Google Shape;331;p26"/>
          <p:cNvSpPr txBox="1"/>
          <p:nvPr>
            <p:ph idx="3" type="body"/>
          </p:nvPr>
        </p:nvSpPr>
        <p:spPr>
          <a:xfrm>
            <a:off x="9829800" y="3200400"/>
            <a:ext cx="6172200" cy="61722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s">
  <p:cSld name="CUSTOM_10_1_1_1_1_1_1_1_1_1_1_1_1_1_1_1_1_1">
    <p:bg>
      <p:bgPr>
        <a:solidFill>
          <a:schemeClr val="lt1"/>
        </a:solidFill>
      </p:bgPr>
    </p:bg>
    <p:spTree>
      <p:nvGrpSpPr>
        <p:cNvPr id="2835" name="Shape 2835"/>
        <p:cNvGrpSpPr/>
        <p:nvPr/>
      </p:nvGrpSpPr>
      <p:grpSpPr>
        <a:xfrm>
          <a:off x="0" y="0"/>
          <a:ext cx="0" cy="0"/>
          <a:chOff x="0" y="0"/>
          <a:chExt cx="0" cy="0"/>
        </a:xfrm>
      </p:grpSpPr>
      <p:sp>
        <p:nvSpPr>
          <p:cNvPr id="2836" name="Google Shape;2836;p255"/>
          <p:cNvSpPr/>
          <p:nvPr/>
        </p:nvSpPr>
        <p:spPr>
          <a:xfrm>
            <a:off x="228600" y="228600"/>
            <a:ext cx="17830800" cy="9829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353535"/>
              </a:solidFill>
            </a:endParaRPr>
          </a:p>
        </p:txBody>
      </p:sp>
      <p:sp>
        <p:nvSpPr>
          <p:cNvPr id="2837" name="Google Shape;2837;p255"/>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38" name="Google Shape;2838;p255"/>
          <p:cNvSpPr/>
          <p:nvPr/>
        </p:nvSpPr>
        <p:spPr>
          <a:xfrm>
            <a:off x="17602200" y="457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839" name="Google Shape;2839;p255"/>
          <p:cNvPicPr preferRelativeResize="0"/>
          <p:nvPr/>
        </p:nvPicPr>
        <p:blipFill>
          <a:blip r:embed="rId2">
            <a:alphaModFix/>
          </a:blip>
          <a:stretch>
            <a:fillRect/>
          </a:stretch>
        </p:blipFill>
        <p:spPr>
          <a:xfrm>
            <a:off x="457200" y="9709762"/>
            <a:ext cx="882026" cy="120038"/>
          </a:xfrm>
          <a:prstGeom prst="rect">
            <a:avLst/>
          </a:prstGeom>
          <a:noFill/>
          <a:ln>
            <a:noFill/>
          </a:ln>
        </p:spPr>
      </p:pic>
      <p:grpSp>
        <p:nvGrpSpPr>
          <p:cNvPr id="2840" name="Google Shape;2840;p255"/>
          <p:cNvGrpSpPr/>
          <p:nvPr/>
        </p:nvGrpSpPr>
        <p:grpSpPr>
          <a:xfrm>
            <a:off x="1867437" y="3668775"/>
            <a:ext cx="3246597" cy="2922300"/>
            <a:chOff x="1872450" y="3668775"/>
            <a:chExt cx="3284700" cy="2922300"/>
          </a:xfrm>
        </p:grpSpPr>
        <p:sp>
          <p:nvSpPr>
            <p:cNvPr id="2841" name="Google Shape;2841;p255"/>
            <p:cNvSpPr/>
            <p:nvPr/>
          </p:nvSpPr>
          <p:spPr>
            <a:xfrm>
              <a:off x="1872450" y="3668775"/>
              <a:ext cx="2958600" cy="29223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42" name="Google Shape;2842;p255"/>
            <p:cNvSpPr/>
            <p:nvPr/>
          </p:nvSpPr>
          <p:spPr>
            <a:xfrm rot="5400000">
              <a:off x="4655250" y="4910700"/>
              <a:ext cx="538200" cy="465600"/>
            </a:xfrm>
            <a:prstGeom prst="triangle">
              <a:avLst>
                <a:gd fmla="val 50000" name="adj"/>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sp>
        <p:nvSpPr>
          <p:cNvPr id="2843" name="Google Shape;2843;p255"/>
          <p:cNvSpPr txBox="1"/>
          <p:nvPr>
            <p:ph type="title"/>
          </p:nvPr>
        </p:nvSpPr>
        <p:spPr>
          <a:xfrm>
            <a:off x="1058000" y="1573200"/>
            <a:ext cx="16758600" cy="6954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lt1"/>
              </a:buClr>
              <a:buSzPts val="5600"/>
              <a:buFont typeface="Source Sans Pro"/>
              <a:buNone/>
              <a:defRPr sz="5600">
                <a:solidFill>
                  <a:schemeClr val="lt1"/>
                </a:solidFill>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844" name="Google Shape;2844;p255"/>
          <p:cNvSpPr txBox="1"/>
          <p:nvPr>
            <p:ph idx="1" type="subTitle"/>
          </p:nvPr>
        </p:nvSpPr>
        <p:spPr>
          <a:xfrm>
            <a:off x="2168813" y="399370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2"/>
              </a:buClr>
              <a:buSzPts val="5200"/>
              <a:buFont typeface="Source Sans Pro"/>
              <a:buNone/>
              <a:defRPr sz="5200">
                <a:solidFill>
                  <a:schemeClr val="accent2"/>
                </a:solidFill>
                <a:latin typeface="Source Sans Pro"/>
                <a:ea typeface="Source Sans Pro"/>
                <a:cs typeface="Source Sans Pro"/>
                <a:sym typeface="Source Sans Pro"/>
              </a:defRPr>
            </a:lvl1pPr>
            <a:lvl2pPr lvl="1" rtl="0">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2845" name="Google Shape;2845;p255"/>
          <p:cNvSpPr txBox="1"/>
          <p:nvPr>
            <p:ph idx="2" type="subTitle"/>
          </p:nvPr>
        </p:nvSpPr>
        <p:spPr>
          <a:xfrm>
            <a:off x="2168813" y="477825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grpSp>
        <p:nvGrpSpPr>
          <p:cNvPr id="2846" name="Google Shape;2846;p255"/>
          <p:cNvGrpSpPr/>
          <p:nvPr/>
        </p:nvGrpSpPr>
        <p:grpSpPr>
          <a:xfrm>
            <a:off x="5765012" y="3668775"/>
            <a:ext cx="3246597" cy="2922300"/>
            <a:chOff x="1872450" y="3668775"/>
            <a:chExt cx="3284700" cy="2922300"/>
          </a:xfrm>
        </p:grpSpPr>
        <p:sp>
          <p:nvSpPr>
            <p:cNvPr id="2847" name="Google Shape;2847;p255"/>
            <p:cNvSpPr/>
            <p:nvPr/>
          </p:nvSpPr>
          <p:spPr>
            <a:xfrm>
              <a:off x="1872450" y="3668775"/>
              <a:ext cx="2958600" cy="29223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48" name="Google Shape;2848;p255"/>
            <p:cNvSpPr/>
            <p:nvPr/>
          </p:nvSpPr>
          <p:spPr>
            <a:xfrm rot="5400000">
              <a:off x="4655250" y="4910700"/>
              <a:ext cx="538200" cy="465600"/>
            </a:xfrm>
            <a:prstGeom prst="triangle">
              <a:avLst>
                <a:gd fmla="val 50000" name="adj"/>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sp>
        <p:nvSpPr>
          <p:cNvPr id="2849" name="Google Shape;2849;p255"/>
          <p:cNvSpPr txBox="1"/>
          <p:nvPr>
            <p:ph idx="3" type="subTitle"/>
          </p:nvPr>
        </p:nvSpPr>
        <p:spPr>
          <a:xfrm>
            <a:off x="6066388" y="399370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2"/>
              </a:buClr>
              <a:buSzPts val="5200"/>
              <a:buFont typeface="Source Sans Pro"/>
              <a:buNone/>
              <a:defRPr sz="5200">
                <a:solidFill>
                  <a:schemeClr val="accent2"/>
                </a:solidFill>
                <a:latin typeface="Source Sans Pro"/>
                <a:ea typeface="Source Sans Pro"/>
                <a:cs typeface="Source Sans Pro"/>
                <a:sym typeface="Source Sans Pro"/>
              </a:defRPr>
            </a:lvl1pPr>
            <a:lvl2pPr lvl="1" rtl="0">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2850" name="Google Shape;2850;p255"/>
          <p:cNvSpPr txBox="1"/>
          <p:nvPr>
            <p:ph idx="4" type="subTitle"/>
          </p:nvPr>
        </p:nvSpPr>
        <p:spPr>
          <a:xfrm>
            <a:off x="6066388" y="477825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grpSp>
        <p:nvGrpSpPr>
          <p:cNvPr id="2851" name="Google Shape;2851;p255"/>
          <p:cNvGrpSpPr/>
          <p:nvPr/>
        </p:nvGrpSpPr>
        <p:grpSpPr>
          <a:xfrm>
            <a:off x="9662587" y="3668775"/>
            <a:ext cx="3246597" cy="2922300"/>
            <a:chOff x="1872450" y="3668775"/>
            <a:chExt cx="3284700" cy="2922300"/>
          </a:xfrm>
        </p:grpSpPr>
        <p:sp>
          <p:nvSpPr>
            <p:cNvPr id="2852" name="Google Shape;2852;p255"/>
            <p:cNvSpPr/>
            <p:nvPr/>
          </p:nvSpPr>
          <p:spPr>
            <a:xfrm>
              <a:off x="1872450" y="3668775"/>
              <a:ext cx="2958600" cy="29223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53" name="Google Shape;2853;p255"/>
            <p:cNvSpPr/>
            <p:nvPr/>
          </p:nvSpPr>
          <p:spPr>
            <a:xfrm rot="5400000">
              <a:off x="4655250" y="4910700"/>
              <a:ext cx="538200" cy="465600"/>
            </a:xfrm>
            <a:prstGeom prst="triangle">
              <a:avLst>
                <a:gd fmla="val 50000" name="adj"/>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sp>
        <p:nvSpPr>
          <p:cNvPr id="2854" name="Google Shape;2854;p255"/>
          <p:cNvSpPr txBox="1"/>
          <p:nvPr>
            <p:ph idx="5" type="subTitle"/>
          </p:nvPr>
        </p:nvSpPr>
        <p:spPr>
          <a:xfrm>
            <a:off x="9963963" y="399370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2"/>
              </a:buClr>
              <a:buSzPts val="5200"/>
              <a:buFont typeface="Source Sans Pro"/>
              <a:buNone/>
              <a:defRPr sz="5200">
                <a:solidFill>
                  <a:schemeClr val="accent2"/>
                </a:solidFill>
                <a:latin typeface="Source Sans Pro"/>
                <a:ea typeface="Source Sans Pro"/>
                <a:cs typeface="Source Sans Pro"/>
                <a:sym typeface="Source Sans Pro"/>
              </a:defRPr>
            </a:lvl1pPr>
            <a:lvl2pPr lvl="1" rtl="0">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2855" name="Google Shape;2855;p255"/>
          <p:cNvSpPr txBox="1"/>
          <p:nvPr>
            <p:ph idx="6" type="subTitle"/>
          </p:nvPr>
        </p:nvSpPr>
        <p:spPr>
          <a:xfrm>
            <a:off x="9963963" y="477825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grpSp>
        <p:nvGrpSpPr>
          <p:cNvPr id="2856" name="Google Shape;2856;p255"/>
          <p:cNvGrpSpPr/>
          <p:nvPr/>
        </p:nvGrpSpPr>
        <p:grpSpPr>
          <a:xfrm>
            <a:off x="13560162" y="3668775"/>
            <a:ext cx="3246597" cy="2922300"/>
            <a:chOff x="1872450" y="3668775"/>
            <a:chExt cx="3284700" cy="2922300"/>
          </a:xfrm>
        </p:grpSpPr>
        <p:sp>
          <p:nvSpPr>
            <p:cNvPr id="2857" name="Google Shape;2857;p255"/>
            <p:cNvSpPr/>
            <p:nvPr/>
          </p:nvSpPr>
          <p:spPr>
            <a:xfrm>
              <a:off x="1872450" y="3668775"/>
              <a:ext cx="2958600" cy="29223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58" name="Google Shape;2858;p255"/>
            <p:cNvSpPr/>
            <p:nvPr/>
          </p:nvSpPr>
          <p:spPr>
            <a:xfrm rot="5400000">
              <a:off x="4655250" y="4910700"/>
              <a:ext cx="538200" cy="465600"/>
            </a:xfrm>
            <a:prstGeom prst="triangle">
              <a:avLst>
                <a:gd fmla="val 50000" name="adj"/>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sp>
        <p:nvSpPr>
          <p:cNvPr id="2859" name="Google Shape;2859;p255"/>
          <p:cNvSpPr txBox="1"/>
          <p:nvPr>
            <p:ph idx="7" type="subTitle"/>
          </p:nvPr>
        </p:nvSpPr>
        <p:spPr>
          <a:xfrm>
            <a:off x="13861538" y="399370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2"/>
              </a:buClr>
              <a:buSzPts val="5200"/>
              <a:buFont typeface="Source Sans Pro"/>
              <a:buNone/>
              <a:defRPr sz="5200">
                <a:solidFill>
                  <a:schemeClr val="accent2"/>
                </a:solidFill>
                <a:latin typeface="Source Sans Pro"/>
                <a:ea typeface="Source Sans Pro"/>
                <a:cs typeface="Source Sans Pro"/>
                <a:sym typeface="Source Sans Pro"/>
              </a:defRPr>
            </a:lvl1pPr>
            <a:lvl2pPr lvl="1" rtl="0">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2860" name="Google Shape;2860;p255"/>
          <p:cNvSpPr txBox="1"/>
          <p:nvPr>
            <p:ph idx="8" type="subTitle"/>
          </p:nvPr>
        </p:nvSpPr>
        <p:spPr>
          <a:xfrm>
            <a:off x="13861538" y="477825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2861" name="Google Shape;2861;p25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s">
  <p:cSld name="CUSTOM_10_1_1_1_1_1_1_1_1_1_1_1_1_1_1_1_1_1_1">
    <p:bg>
      <p:bgPr>
        <a:solidFill>
          <a:schemeClr val="lt1"/>
        </a:solidFill>
      </p:bgPr>
    </p:bg>
    <p:spTree>
      <p:nvGrpSpPr>
        <p:cNvPr id="2862" name="Shape 2862"/>
        <p:cNvGrpSpPr/>
        <p:nvPr/>
      </p:nvGrpSpPr>
      <p:grpSpPr>
        <a:xfrm>
          <a:off x="0" y="0"/>
          <a:ext cx="0" cy="0"/>
          <a:chOff x="0" y="0"/>
          <a:chExt cx="0" cy="0"/>
        </a:xfrm>
      </p:grpSpPr>
      <p:sp>
        <p:nvSpPr>
          <p:cNvPr id="2863" name="Google Shape;2863;p256"/>
          <p:cNvSpPr/>
          <p:nvPr/>
        </p:nvSpPr>
        <p:spPr>
          <a:xfrm>
            <a:off x="228600" y="228600"/>
            <a:ext cx="17830800" cy="9829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353535"/>
              </a:solidFill>
            </a:endParaRPr>
          </a:p>
        </p:txBody>
      </p:sp>
      <p:sp>
        <p:nvSpPr>
          <p:cNvPr id="2864" name="Google Shape;2864;p256"/>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65" name="Google Shape;2865;p256"/>
          <p:cNvSpPr/>
          <p:nvPr/>
        </p:nvSpPr>
        <p:spPr>
          <a:xfrm>
            <a:off x="17602200" y="457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2866" name="Google Shape;2866;p256"/>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2867" name="Google Shape;2867;p256"/>
          <p:cNvSpPr txBox="1"/>
          <p:nvPr>
            <p:ph type="title"/>
          </p:nvPr>
        </p:nvSpPr>
        <p:spPr>
          <a:xfrm>
            <a:off x="1058000" y="1573200"/>
            <a:ext cx="16758600" cy="6954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lt1"/>
              </a:buClr>
              <a:buSzPts val="5600"/>
              <a:buFont typeface="Source Sans Pro"/>
              <a:buNone/>
              <a:defRPr sz="5600">
                <a:solidFill>
                  <a:schemeClr val="lt1"/>
                </a:solidFill>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grpSp>
        <p:nvGrpSpPr>
          <p:cNvPr id="2868" name="Google Shape;2868;p256"/>
          <p:cNvGrpSpPr/>
          <p:nvPr/>
        </p:nvGrpSpPr>
        <p:grpSpPr>
          <a:xfrm>
            <a:off x="3623126" y="3668775"/>
            <a:ext cx="3246597" cy="2922300"/>
            <a:chOff x="1872450" y="3668775"/>
            <a:chExt cx="3284700" cy="2922300"/>
          </a:xfrm>
        </p:grpSpPr>
        <p:sp>
          <p:nvSpPr>
            <p:cNvPr id="2869" name="Google Shape;2869;p256"/>
            <p:cNvSpPr/>
            <p:nvPr/>
          </p:nvSpPr>
          <p:spPr>
            <a:xfrm>
              <a:off x="1872450" y="3668775"/>
              <a:ext cx="2958600" cy="29223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70" name="Google Shape;2870;p256"/>
            <p:cNvSpPr/>
            <p:nvPr/>
          </p:nvSpPr>
          <p:spPr>
            <a:xfrm rot="5400000">
              <a:off x="4655250" y="4910700"/>
              <a:ext cx="538200" cy="465600"/>
            </a:xfrm>
            <a:prstGeom prst="triangle">
              <a:avLst>
                <a:gd fmla="val 50000" name="adj"/>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sp>
        <p:nvSpPr>
          <p:cNvPr id="2871" name="Google Shape;2871;p256"/>
          <p:cNvSpPr txBox="1"/>
          <p:nvPr>
            <p:ph idx="1" type="subTitle"/>
          </p:nvPr>
        </p:nvSpPr>
        <p:spPr>
          <a:xfrm>
            <a:off x="4002025" y="399370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2"/>
              </a:buClr>
              <a:buSzPts val="5200"/>
              <a:buFont typeface="Source Sans Pro"/>
              <a:buNone/>
              <a:defRPr sz="5200">
                <a:solidFill>
                  <a:schemeClr val="accent2"/>
                </a:solidFill>
                <a:latin typeface="Source Sans Pro"/>
                <a:ea typeface="Source Sans Pro"/>
                <a:cs typeface="Source Sans Pro"/>
                <a:sym typeface="Source Sans Pro"/>
              </a:defRPr>
            </a:lvl1pPr>
            <a:lvl2pPr lvl="1" rtl="0">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2872" name="Google Shape;2872;p256"/>
          <p:cNvSpPr txBox="1"/>
          <p:nvPr>
            <p:ph idx="2" type="subTitle"/>
          </p:nvPr>
        </p:nvSpPr>
        <p:spPr>
          <a:xfrm>
            <a:off x="4002025" y="477825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grpSp>
        <p:nvGrpSpPr>
          <p:cNvPr id="2873" name="Google Shape;2873;p256"/>
          <p:cNvGrpSpPr/>
          <p:nvPr/>
        </p:nvGrpSpPr>
        <p:grpSpPr>
          <a:xfrm>
            <a:off x="7520701" y="3668775"/>
            <a:ext cx="3246597" cy="2922300"/>
            <a:chOff x="1872450" y="3668775"/>
            <a:chExt cx="3284700" cy="2922300"/>
          </a:xfrm>
        </p:grpSpPr>
        <p:sp>
          <p:nvSpPr>
            <p:cNvPr id="2874" name="Google Shape;2874;p256"/>
            <p:cNvSpPr/>
            <p:nvPr/>
          </p:nvSpPr>
          <p:spPr>
            <a:xfrm>
              <a:off x="1872450" y="3668775"/>
              <a:ext cx="2958600" cy="29223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75" name="Google Shape;2875;p256"/>
            <p:cNvSpPr/>
            <p:nvPr/>
          </p:nvSpPr>
          <p:spPr>
            <a:xfrm rot="5400000">
              <a:off x="4655250" y="4910700"/>
              <a:ext cx="538200" cy="465600"/>
            </a:xfrm>
            <a:prstGeom prst="triangle">
              <a:avLst>
                <a:gd fmla="val 50000" name="adj"/>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sp>
        <p:nvSpPr>
          <p:cNvPr id="2876" name="Google Shape;2876;p256"/>
          <p:cNvSpPr txBox="1"/>
          <p:nvPr>
            <p:ph idx="3" type="subTitle"/>
          </p:nvPr>
        </p:nvSpPr>
        <p:spPr>
          <a:xfrm>
            <a:off x="7899600" y="399370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2"/>
              </a:buClr>
              <a:buSzPts val="5200"/>
              <a:buFont typeface="Source Sans Pro"/>
              <a:buNone/>
              <a:defRPr sz="5200">
                <a:solidFill>
                  <a:schemeClr val="accent2"/>
                </a:solidFill>
                <a:latin typeface="Source Sans Pro"/>
                <a:ea typeface="Source Sans Pro"/>
                <a:cs typeface="Source Sans Pro"/>
                <a:sym typeface="Source Sans Pro"/>
              </a:defRPr>
            </a:lvl1pPr>
            <a:lvl2pPr lvl="1" rtl="0">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2877" name="Google Shape;2877;p256"/>
          <p:cNvSpPr txBox="1"/>
          <p:nvPr>
            <p:ph idx="4" type="subTitle"/>
          </p:nvPr>
        </p:nvSpPr>
        <p:spPr>
          <a:xfrm>
            <a:off x="7899600" y="477825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grpSp>
        <p:nvGrpSpPr>
          <p:cNvPr id="2878" name="Google Shape;2878;p256"/>
          <p:cNvGrpSpPr/>
          <p:nvPr/>
        </p:nvGrpSpPr>
        <p:grpSpPr>
          <a:xfrm>
            <a:off x="11418276" y="3668775"/>
            <a:ext cx="3246597" cy="2922300"/>
            <a:chOff x="1872450" y="3668775"/>
            <a:chExt cx="3284700" cy="2922300"/>
          </a:xfrm>
        </p:grpSpPr>
        <p:sp>
          <p:nvSpPr>
            <p:cNvPr id="2879" name="Google Shape;2879;p256"/>
            <p:cNvSpPr/>
            <p:nvPr/>
          </p:nvSpPr>
          <p:spPr>
            <a:xfrm>
              <a:off x="1872450" y="3668775"/>
              <a:ext cx="2958600" cy="29223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880" name="Google Shape;2880;p256"/>
            <p:cNvSpPr/>
            <p:nvPr/>
          </p:nvSpPr>
          <p:spPr>
            <a:xfrm rot="5400000">
              <a:off x="4655250" y="4910700"/>
              <a:ext cx="538200" cy="465600"/>
            </a:xfrm>
            <a:prstGeom prst="triangle">
              <a:avLst>
                <a:gd fmla="val 50000" name="adj"/>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grpSp>
      <p:sp>
        <p:nvSpPr>
          <p:cNvPr id="2881" name="Google Shape;2881;p256"/>
          <p:cNvSpPr txBox="1"/>
          <p:nvPr>
            <p:ph idx="5" type="subTitle"/>
          </p:nvPr>
        </p:nvSpPr>
        <p:spPr>
          <a:xfrm>
            <a:off x="11797175" y="399370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chemeClr val="accent2"/>
              </a:buClr>
              <a:buSzPts val="5200"/>
              <a:buFont typeface="Source Sans Pro"/>
              <a:buNone/>
              <a:defRPr sz="5200">
                <a:solidFill>
                  <a:schemeClr val="accent2"/>
                </a:solidFill>
                <a:latin typeface="Source Sans Pro"/>
                <a:ea typeface="Source Sans Pro"/>
                <a:cs typeface="Source Sans Pro"/>
                <a:sym typeface="Source Sans Pro"/>
              </a:defRPr>
            </a:lvl1pPr>
            <a:lvl2pPr lvl="1" rtl="0">
              <a:spcBef>
                <a:spcPts val="0"/>
              </a:spcBef>
              <a:spcAft>
                <a:spcPts val="0"/>
              </a:spcAft>
              <a:buSzPts val="5200"/>
              <a:buFont typeface="Source Sans Pro"/>
              <a:buNone/>
              <a:defRPr sz="5200">
                <a:latin typeface="Source Sans Pro"/>
                <a:ea typeface="Source Sans Pro"/>
                <a:cs typeface="Source Sans Pro"/>
                <a:sym typeface="Source Sans Pro"/>
              </a:defRPr>
            </a:lvl2pPr>
            <a:lvl3pPr lvl="2" rtl="0">
              <a:spcBef>
                <a:spcPts val="0"/>
              </a:spcBef>
              <a:spcAft>
                <a:spcPts val="0"/>
              </a:spcAft>
              <a:buSzPts val="5200"/>
              <a:buFont typeface="Source Sans Pro"/>
              <a:buNone/>
              <a:defRPr sz="5200">
                <a:latin typeface="Source Sans Pro"/>
                <a:ea typeface="Source Sans Pro"/>
                <a:cs typeface="Source Sans Pro"/>
                <a:sym typeface="Source Sans Pro"/>
              </a:defRPr>
            </a:lvl3pPr>
            <a:lvl4pPr lvl="3" rtl="0">
              <a:spcBef>
                <a:spcPts val="0"/>
              </a:spcBef>
              <a:spcAft>
                <a:spcPts val="0"/>
              </a:spcAft>
              <a:buSzPts val="5200"/>
              <a:buFont typeface="Source Sans Pro"/>
              <a:buNone/>
              <a:defRPr sz="5200">
                <a:latin typeface="Source Sans Pro"/>
                <a:ea typeface="Source Sans Pro"/>
                <a:cs typeface="Source Sans Pro"/>
                <a:sym typeface="Source Sans Pro"/>
              </a:defRPr>
            </a:lvl4pPr>
            <a:lvl5pPr lvl="4" rtl="0">
              <a:spcBef>
                <a:spcPts val="0"/>
              </a:spcBef>
              <a:spcAft>
                <a:spcPts val="0"/>
              </a:spcAft>
              <a:buSzPts val="5200"/>
              <a:buFont typeface="Source Sans Pro"/>
              <a:buNone/>
              <a:defRPr sz="5200">
                <a:latin typeface="Source Sans Pro"/>
                <a:ea typeface="Source Sans Pro"/>
                <a:cs typeface="Source Sans Pro"/>
                <a:sym typeface="Source Sans Pro"/>
              </a:defRPr>
            </a:lvl5pPr>
            <a:lvl6pPr lvl="5" rtl="0">
              <a:spcBef>
                <a:spcPts val="0"/>
              </a:spcBef>
              <a:spcAft>
                <a:spcPts val="0"/>
              </a:spcAft>
              <a:buSzPts val="5200"/>
              <a:buFont typeface="Source Sans Pro"/>
              <a:buNone/>
              <a:defRPr sz="5200">
                <a:latin typeface="Source Sans Pro"/>
                <a:ea typeface="Source Sans Pro"/>
                <a:cs typeface="Source Sans Pro"/>
                <a:sym typeface="Source Sans Pro"/>
              </a:defRPr>
            </a:lvl6pPr>
            <a:lvl7pPr lvl="6" rtl="0">
              <a:spcBef>
                <a:spcPts val="0"/>
              </a:spcBef>
              <a:spcAft>
                <a:spcPts val="0"/>
              </a:spcAft>
              <a:buSzPts val="5200"/>
              <a:buFont typeface="Source Sans Pro"/>
              <a:buNone/>
              <a:defRPr sz="5200">
                <a:latin typeface="Source Sans Pro"/>
                <a:ea typeface="Source Sans Pro"/>
                <a:cs typeface="Source Sans Pro"/>
                <a:sym typeface="Source Sans Pro"/>
              </a:defRPr>
            </a:lvl7pPr>
            <a:lvl8pPr lvl="7" rtl="0">
              <a:spcBef>
                <a:spcPts val="0"/>
              </a:spcBef>
              <a:spcAft>
                <a:spcPts val="0"/>
              </a:spcAft>
              <a:buSzPts val="5200"/>
              <a:buFont typeface="Source Sans Pro"/>
              <a:buNone/>
              <a:defRPr sz="5200">
                <a:latin typeface="Source Sans Pro"/>
                <a:ea typeface="Source Sans Pro"/>
                <a:cs typeface="Source Sans Pro"/>
                <a:sym typeface="Source Sans Pro"/>
              </a:defRPr>
            </a:lvl8pPr>
            <a:lvl9pPr lvl="8" rtl="0">
              <a:spcBef>
                <a:spcPts val="0"/>
              </a:spcBef>
              <a:spcAft>
                <a:spcPts val="0"/>
              </a:spcAft>
              <a:buSzPts val="5200"/>
              <a:buFont typeface="Source Sans Pro"/>
              <a:buNone/>
              <a:defRPr sz="5200">
                <a:latin typeface="Source Sans Pro"/>
                <a:ea typeface="Source Sans Pro"/>
                <a:cs typeface="Source Sans Pro"/>
                <a:sym typeface="Source Sans Pro"/>
              </a:defRPr>
            </a:lvl9pPr>
          </a:lstStyle>
          <a:p/>
        </p:txBody>
      </p:sp>
      <p:sp>
        <p:nvSpPr>
          <p:cNvPr id="2882" name="Google Shape;2882;p256"/>
          <p:cNvSpPr txBox="1"/>
          <p:nvPr>
            <p:ph idx="6" type="subTitle"/>
          </p:nvPr>
        </p:nvSpPr>
        <p:spPr>
          <a:xfrm>
            <a:off x="11797175" y="4778250"/>
            <a:ext cx="2488800" cy="426000"/>
          </a:xfrm>
          <a:prstGeom prst="rect">
            <a:avLst/>
          </a:prstGeom>
          <a:noFill/>
          <a:ln>
            <a:noFill/>
          </a:ln>
        </p:spPr>
        <p:txBody>
          <a:bodyPr anchorCtr="0" anchor="t" bIns="91450" lIns="91450" spcFirstLastPara="1" rIns="91450" wrap="square" tIns="91450">
            <a:noAutofit/>
          </a:bodyPr>
          <a:lstStyle>
            <a:lvl1pPr lvl="0" rtl="0">
              <a:lnSpc>
                <a:spcPct val="110000"/>
              </a:lnSpc>
              <a:spcBef>
                <a:spcPts val="0"/>
              </a:spcBef>
              <a:spcAft>
                <a:spcPts val="0"/>
              </a:spcAft>
              <a:buClr>
                <a:srgbClr val="000000"/>
              </a:buClr>
              <a:buSzPts val="2200"/>
              <a:buFont typeface="Source Sans Pro"/>
              <a:buNone/>
              <a:defRPr sz="2200">
                <a:solidFill>
                  <a:srgbClr val="000000"/>
                </a:solidFill>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2883" name="Google Shape;2883;p25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s and Callouts">
  <p:cSld name="CUSTOM_11">
    <p:bg>
      <p:bgPr>
        <a:solidFill>
          <a:schemeClr val="lt1"/>
        </a:solidFill>
      </p:bgPr>
    </p:bg>
    <p:spTree>
      <p:nvGrpSpPr>
        <p:cNvPr id="2884" name="Shape 2884"/>
        <p:cNvGrpSpPr/>
        <p:nvPr/>
      </p:nvGrpSpPr>
      <p:grpSpPr>
        <a:xfrm>
          <a:off x="0" y="0"/>
          <a:ext cx="0" cy="0"/>
          <a:chOff x="0" y="0"/>
          <a:chExt cx="0" cy="0"/>
        </a:xfrm>
      </p:grpSpPr>
      <p:sp>
        <p:nvSpPr>
          <p:cNvPr id="2885" name="Google Shape;2885;p257"/>
          <p:cNvSpPr txBox="1"/>
          <p:nvPr/>
        </p:nvSpPr>
        <p:spPr>
          <a:xfrm>
            <a:off x="399375" y="290025"/>
            <a:ext cx="6213600" cy="115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5600">
                <a:solidFill>
                  <a:srgbClr val="251C33"/>
                </a:solidFill>
                <a:latin typeface="Source Sans Pro"/>
                <a:ea typeface="Source Sans Pro"/>
                <a:cs typeface="Source Sans Pro"/>
                <a:sym typeface="Source Sans Pro"/>
              </a:rPr>
              <a:t>Boxes and Callouts</a:t>
            </a:r>
            <a:endParaRPr sz="5600">
              <a:solidFill>
                <a:srgbClr val="251C33"/>
              </a:solidFill>
              <a:latin typeface="Source Sans Pro"/>
              <a:ea typeface="Source Sans Pro"/>
              <a:cs typeface="Source Sans Pro"/>
              <a:sym typeface="Source Sans Pro"/>
            </a:endParaRPr>
          </a:p>
        </p:txBody>
      </p:sp>
      <p:sp>
        <p:nvSpPr>
          <p:cNvPr id="2886" name="Google Shape;2886;p257"/>
          <p:cNvSpPr/>
          <p:nvPr/>
        </p:nvSpPr>
        <p:spPr>
          <a:xfrm>
            <a:off x="8879300" y="3749395"/>
            <a:ext cx="2988600" cy="884400"/>
          </a:xfrm>
          <a:prstGeom prst="homePlate">
            <a:avLst>
              <a:gd fmla="val 50000" name="adj"/>
            </a:avLst>
          </a:prstGeom>
          <a:solidFill>
            <a:srgbClr val="FFFFFF"/>
          </a:solidFill>
          <a:ln cap="flat" cmpd="sng" w="19050">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 sz="2200">
                <a:latin typeface="Source Sans Pro"/>
                <a:ea typeface="Source Sans Pro"/>
                <a:cs typeface="Source Sans Pro"/>
                <a:sym typeface="Source Sans Pro"/>
              </a:rPr>
              <a:t>Technology</a:t>
            </a:r>
            <a:endParaRPr sz="2200">
              <a:latin typeface="Source Sans Pro"/>
              <a:ea typeface="Source Sans Pro"/>
              <a:cs typeface="Source Sans Pro"/>
              <a:sym typeface="Source Sans Pro"/>
            </a:endParaRPr>
          </a:p>
        </p:txBody>
      </p:sp>
      <p:sp>
        <p:nvSpPr>
          <p:cNvPr id="2887" name="Google Shape;2887;p257"/>
          <p:cNvSpPr/>
          <p:nvPr/>
        </p:nvSpPr>
        <p:spPr>
          <a:xfrm>
            <a:off x="548650" y="5883182"/>
            <a:ext cx="1047000" cy="1047000"/>
          </a:xfrm>
          <a:prstGeom prst="ellipse">
            <a:avLst/>
          </a:prstGeom>
          <a:solidFill>
            <a:srgbClr val="9349F3"/>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1a</a:t>
            </a:r>
            <a:endParaRPr sz="2400">
              <a:solidFill>
                <a:srgbClr val="FFFFFF"/>
              </a:solidFill>
              <a:latin typeface="Source Sans Pro"/>
              <a:ea typeface="Source Sans Pro"/>
              <a:cs typeface="Source Sans Pro"/>
              <a:sym typeface="Source Sans Pro"/>
            </a:endParaRPr>
          </a:p>
        </p:txBody>
      </p:sp>
      <p:sp>
        <p:nvSpPr>
          <p:cNvPr id="2888" name="Google Shape;2888;p257"/>
          <p:cNvSpPr/>
          <p:nvPr/>
        </p:nvSpPr>
        <p:spPr>
          <a:xfrm>
            <a:off x="1833311" y="5883182"/>
            <a:ext cx="1047000" cy="1047000"/>
          </a:xfrm>
          <a:prstGeom prst="ellipse">
            <a:avLst/>
          </a:prstGeom>
          <a:solidFill>
            <a:srgbClr val="E5166B"/>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 sz="2400">
                <a:solidFill>
                  <a:srgbClr val="FFFFFF"/>
                </a:solidFill>
                <a:latin typeface="Source Sans Pro"/>
                <a:ea typeface="Source Sans Pro"/>
                <a:cs typeface="Source Sans Pro"/>
                <a:sym typeface="Source Sans Pro"/>
              </a:rPr>
              <a:t>1a</a:t>
            </a:r>
            <a:endParaRPr sz="2400">
              <a:solidFill>
                <a:srgbClr val="FFFFFF"/>
              </a:solidFill>
              <a:latin typeface="Source Sans Pro"/>
              <a:ea typeface="Source Sans Pro"/>
              <a:cs typeface="Source Sans Pro"/>
              <a:sym typeface="Source Sans Pro"/>
            </a:endParaRPr>
          </a:p>
        </p:txBody>
      </p:sp>
      <p:sp>
        <p:nvSpPr>
          <p:cNvPr id="2889" name="Google Shape;2889;p257"/>
          <p:cNvSpPr/>
          <p:nvPr/>
        </p:nvSpPr>
        <p:spPr>
          <a:xfrm>
            <a:off x="548669" y="2386442"/>
            <a:ext cx="2988600" cy="2988600"/>
          </a:xfrm>
          <a:prstGeom prst="ellipse">
            <a:avLst/>
          </a:prstGeom>
          <a:solidFill>
            <a:srgbClr val="9349F4"/>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2200">
                <a:solidFill>
                  <a:srgbClr val="FFFFFF"/>
                </a:solidFill>
                <a:latin typeface="Source Sans Pro"/>
                <a:ea typeface="Source Sans Pro"/>
                <a:cs typeface="Source Sans Pro"/>
                <a:sym typeface="Source Sans Pro"/>
              </a:rPr>
              <a:t>Education is the kindling of a flame, not the filling of a vessel.</a:t>
            </a:r>
            <a:endParaRPr sz="2200">
              <a:solidFill>
                <a:srgbClr val="FFFFFF"/>
              </a:solidFill>
              <a:latin typeface="Source Sans Pro"/>
              <a:ea typeface="Source Sans Pro"/>
              <a:cs typeface="Source Sans Pro"/>
              <a:sym typeface="Source Sans Pro"/>
            </a:endParaRPr>
          </a:p>
        </p:txBody>
      </p:sp>
      <p:sp>
        <p:nvSpPr>
          <p:cNvPr id="2890" name="Google Shape;2890;p257"/>
          <p:cNvSpPr/>
          <p:nvPr/>
        </p:nvSpPr>
        <p:spPr>
          <a:xfrm>
            <a:off x="4021596" y="2386442"/>
            <a:ext cx="2988600" cy="2988600"/>
          </a:xfrm>
          <a:prstGeom prst="ellipse">
            <a:avLst/>
          </a:prstGeom>
          <a:solidFill>
            <a:srgbClr val="E5166B"/>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2200">
                <a:solidFill>
                  <a:srgbClr val="FFFFFF"/>
                </a:solidFill>
                <a:latin typeface="Source Sans Pro"/>
                <a:ea typeface="Source Sans Pro"/>
                <a:cs typeface="Source Sans Pro"/>
                <a:sym typeface="Source Sans Pro"/>
              </a:rPr>
              <a:t>I cannot teach anybody anything, I can only make them think.</a:t>
            </a:r>
            <a:endParaRPr sz="2800">
              <a:solidFill>
                <a:srgbClr val="FFFFFF"/>
              </a:solidFill>
              <a:latin typeface="Source Sans Pro"/>
              <a:ea typeface="Source Sans Pro"/>
              <a:cs typeface="Source Sans Pro"/>
              <a:sym typeface="Source Sans Pro"/>
            </a:endParaRPr>
          </a:p>
        </p:txBody>
      </p:sp>
      <p:sp>
        <p:nvSpPr>
          <p:cNvPr id="2891" name="Google Shape;2891;p257"/>
          <p:cNvSpPr/>
          <p:nvPr/>
        </p:nvSpPr>
        <p:spPr>
          <a:xfrm>
            <a:off x="8879300" y="2377695"/>
            <a:ext cx="2262000" cy="884400"/>
          </a:xfrm>
          <a:prstGeom prst="wedgeRectCallout">
            <a:avLst>
              <a:gd fmla="val -20980" name="adj1"/>
              <a:gd fmla="val 71814" name="adj2"/>
            </a:avLst>
          </a:prstGeom>
          <a:solidFill>
            <a:srgbClr val="FFFFFF"/>
          </a:solidFill>
          <a:ln cap="flat" cmpd="sng" w="19050">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200"/>
              <a:buFont typeface="Arial"/>
              <a:buNone/>
            </a:pPr>
            <a:r>
              <a:rPr lang="en" sz="2200">
                <a:latin typeface="Source Sans Pro"/>
                <a:ea typeface="Source Sans Pro"/>
                <a:cs typeface="Source Sans Pro"/>
                <a:sym typeface="Source Sans Pro"/>
              </a:rPr>
              <a:t>Education</a:t>
            </a:r>
            <a:endParaRPr sz="2200">
              <a:latin typeface="Source Sans Pro"/>
              <a:ea typeface="Source Sans Pro"/>
              <a:cs typeface="Source Sans Pro"/>
              <a:sym typeface="Source Sans Pro"/>
            </a:endParaRPr>
          </a:p>
        </p:txBody>
      </p:sp>
      <p:sp>
        <p:nvSpPr>
          <p:cNvPr id="2892" name="Google Shape;2892;p257"/>
          <p:cNvSpPr/>
          <p:nvPr/>
        </p:nvSpPr>
        <p:spPr>
          <a:xfrm>
            <a:off x="8843700" y="7178495"/>
            <a:ext cx="1047000" cy="1047000"/>
          </a:xfrm>
          <a:prstGeom prst="ellipse">
            <a:avLst/>
          </a:prstGeom>
          <a:solidFill>
            <a:srgbClr val="FFFFFF"/>
          </a:solidFill>
          <a:ln cap="flat" cmpd="sng" w="19050">
            <a:solidFill>
              <a:srgbClr val="43434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 sz="2800">
                <a:solidFill>
                  <a:srgbClr val="434343"/>
                </a:solidFill>
                <a:latin typeface="Source Sans Pro"/>
                <a:ea typeface="Source Sans Pro"/>
                <a:cs typeface="Source Sans Pro"/>
                <a:sym typeface="Source Sans Pro"/>
              </a:rPr>
              <a:t>A</a:t>
            </a:r>
            <a:endParaRPr sz="2800">
              <a:solidFill>
                <a:srgbClr val="434343"/>
              </a:solidFill>
              <a:latin typeface="Source Sans Pro"/>
              <a:ea typeface="Source Sans Pro"/>
              <a:cs typeface="Source Sans Pro"/>
              <a:sym typeface="Source Sans Pro"/>
            </a:endParaRPr>
          </a:p>
        </p:txBody>
      </p:sp>
      <p:cxnSp>
        <p:nvCxnSpPr>
          <p:cNvPr id="2893" name="Google Shape;2893;p257"/>
          <p:cNvCxnSpPr>
            <a:stCxn id="2892" idx="6"/>
          </p:cNvCxnSpPr>
          <p:nvPr/>
        </p:nvCxnSpPr>
        <p:spPr>
          <a:xfrm>
            <a:off x="9890700" y="7701995"/>
            <a:ext cx="576000" cy="0"/>
          </a:xfrm>
          <a:prstGeom prst="straightConnector1">
            <a:avLst/>
          </a:prstGeom>
          <a:noFill/>
          <a:ln cap="flat" cmpd="sng" w="9525">
            <a:solidFill>
              <a:srgbClr val="434343"/>
            </a:solidFill>
            <a:prstDash val="solid"/>
            <a:round/>
            <a:headEnd len="med" w="med" type="none"/>
            <a:tailEnd len="med" w="med" type="none"/>
          </a:ln>
        </p:spPr>
      </p:cxnSp>
      <p:sp>
        <p:nvSpPr>
          <p:cNvPr id="2894" name="Google Shape;2894;p257"/>
          <p:cNvSpPr/>
          <p:nvPr/>
        </p:nvSpPr>
        <p:spPr>
          <a:xfrm>
            <a:off x="11161300" y="7178495"/>
            <a:ext cx="1047000" cy="1047000"/>
          </a:xfrm>
          <a:prstGeom prst="ellipse">
            <a:avLst/>
          </a:prstGeom>
          <a:solidFill>
            <a:srgbClr val="FFFFFF"/>
          </a:solidFill>
          <a:ln cap="flat" cmpd="sng" w="19050">
            <a:solidFill>
              <a:srgbClr val="43434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 sz="2800">
                <a:solidFill>
                  <a:srgbClr val="434343"/>
                </a:solidFill>
                <a:latin typeface="Source Sans Pro"/>
                <a:ea typeface="Source Sans Pro"/>
                <a:cs typeface="Source Sans Pro"/>
                <a:sym typeface="Source Sans Pro"/>
              </a:rPr>
              <a:t>B</a:t>
            </a:r>
            <a:endParaRPr sz="2800">
              <a:solidFill>
                <a:srgbClr val="434343"/>
              </a:solidFill>
              <a:latin typeface="Source Sans Pro"/>
              <a:ea typeface="Source Sans Pro"/>
              <a:cs typeface="Source Sans Pro"/>
              <a:sym typeface="Source Sans Pro"/>
            </a:endParaRPr>
          </a:p>
        </p:txBody>
      </p:sp>
      <p:cxnSp>
        <p:nvCxnSpPr>
          <p:cNvPr id="2895" name="Google Shape;2895;p257"/>
          <p:cNvCxnSpPr>
            <a:stCxn id="2894" idx="2"/>
          </p:cNvCxnSpPr>
          <p:nvPr/>
        </p:nvCxnSpPr>
        <p:spPr>
          <a:xfrm rot="10800000">
            <a:off x="10641700" y="7701995"/>
            <a:ext cx="519600" cy="0"/>
          </a:xfrm>
          <a:prstGeom prst="straightConnector1">
            <a:avLst/>
          </a:prstGeom>
          <a:noFill/>
          <a:ln cap="flat" cmpd="sng" w="9525">
            <a:solidFill>
              <a:srgbClr val="434343"/>
            </a:solidFill>
            <a:prstDash val="solid"/>
            <a:round/>
            <a:headEnd len="med" w="med" type="none"/>
            <a:tailEnd len="med" w="med" type="none"/>
          </a:ln>
        </p:spPr>
      </p:cxnSp>
      <p:sp>
        <p:nvSpPr>
          <p:cNvPr id="2896" name="Google Shape;2896;p257"/>
          <p:cNvSpPr/>
          <p:nvPr/>
        </p:nvSpPr>
        <p:spPr>
          <a:xfrm>
            <a:off x="3306850" y="5883182"/>
            <a:ext cx="1047000" cy="1047000"/>
          </a:xfrm>
          <a:prstGeom prst="ellipse">
            <a:avLst/>
          </a:prstGeom>
          <a:noFill/>
          <a:ln cap="flat" cmpd="sng" w="19050">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 sz="2400">
                <a:solidFill>
                  <a:srgbClr val="434343"/>
                </a:solidFill>
                <a:latin typeface="Source Sans Pro"/>
                <a:ea typeface="Source Sans Pro"/>
                <a:cs typeface="Source Sans Pro"/>
                <a:sym typeface="Source Sans Pro"/>
              </a:rPr>
              <a:t>1a</a:t>
            </a:r>
            <a:endParaRPr sz="2400">
              <a:solidFill>
                <a:srgbClr val="434343"/>
              </a:solidFill>
              <a:latin typeface="Source Sans Pro"/>
              <a:ea typeface="Source Sans Pro"/>
              <a:cs typeface="Source Sans Pro"/>
              <a:sym typeface="Source Sans Pro"/>
            </a:endParaRPr>
          </a:p>
        </p:txBody>
      </p:sp>
      <p:sp>
        <p:nvSpPr>
          <p:cNvPr id="2897" name="Google Shape;2897;p257"/>
          <p:cNvSpPr/>
          <p:nvPr/>
        </p:nvSpPr>
        <p:spPr>
          <a:xfrm>
            <a:off x="4582025" y="5883182"/>
            <a:ext cx="1047000" cy="1047000"/>
          </a:xfrm>
          <a:prstGeom prst="ellipse">
            <a:avLst/>
          </a:prstGeom>
          <a:noFill/>
          <a:ln cap="flat" cmpd="sng" w="19050">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 sz="2400">
                <a:solidFill>
                  <a:srgbClr val="434343"/>
                </a:solidFill>
                <a:latin typeface="Source Sans Pro"/>
                <a:ea typeface="Source Sans Pro"/>
                <a:cs typeface="Source Sans Pro"/>
                <a:sym typeface="Source Sans Pro"/>
              </a:rPr>
              <a:t>1a</a:t>
            </a:r>
            <a:endParaRPr sz="2400">
              <a:solidFill>
                <a:srgbClr val="434343"/>
              </a:solidFill>
              <a:latin typeface="Source Sans Pro"/>
              <a:ea typeface="Source Sans Pro"/>
              <a:cs typeface="Source Sans Pro"/>
              <a:sym typeface="Source Sans Pro"/>
            </a:endParaRPr>
          </a:p>
        </p:txBody>
      </p:sp>
      <p:sp>
        <p:nvSpPr>
          <p:cNvPr id="2898" name="Google Shape;2898;p257"/>
          <p:cNvSpPr/>
          <p:nvPr/>
        </p:nvSpPr>
        <p:spPr>
          <a:xfrm>
            <a:off x="6065050" y="6339680"/>
            <a:ext cx="547800" cy="547800"/>
          </a:xfrm>
          <a:prstGeom prst="ellipse">
            <a:avLst/>
          </a:prstGeom>
          <a:solidFill>
            <a:srgbClr val="9349F3"/>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600">
                <a:solidFill>
                  <a:srgbClr val="FFFFFF"/>
                </a:solidFill>
                <a:latin typeface="Source Sans Pro"/>
                <a:ea typeface="Source Sans Pro"/>
                <a:cs typeface="Source Sans Pro"/>
                <a:sym typeface="Source Sans Pro"/>
              </a:rPr>
              <a:t>A</a:t>
            </a:r>
            <a:endParaRPr sz="1600">
              <a:solidFill>
                <a:srgbClr val="FFFFFF"/>
              </a:solidFill>
              <a:latin typeface="Source Sans Pro"/>
              <a:ea typeface="Source Sans Pro"/>
              <a:cs typeface="Source Sans Pro"/>
              <a:sym typeface="Source Sans Pro"/>
            </a:endParaRPr>
          </a:p>
        </p:txBody>
      </p:sp>
      <p:sp>
        <p:nvSpPr>
          <p:cNvPr id="2899" name="Google Shape;2899;p257"/>
          <p:cNvSpPr/>
          <p:nvPr/>
        </p:nvSpPr>
        <p:spPr>
          <a:xfrm>
            <a:off x="6766650" y="6339680"/>
            <a:ext cx="547800" cy="547800"/>
          </a:xfrm>
          <a:prstGeom prst="ellipse">
            <a:avLst/>
          </a:prstGeom>
          <a:solidFill>
            <a:srgbClr val="E5166B"/>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600">
                <a:solidFill>
                  <a:srgbClr val="FFFFFF"/>
                </a:solidFill>
                <a:latin typeface="Source Sans Pro"/>
                <a:ea typeface="Source Sans Pro"/>
                <a:cs typeface="Source Sans Pro"/>
                <a:sym typeface="Source Sans Pro"/>
              </a:rPr>
              <a:t>A</a:t>
            </a:r>
            <a:endParaRPr sz="1600">
              <a:solidFill>
                <a:srgbClr val="FFFFFF"/>
              </a:solidFill>
              <a:latin typeface="Source Sans Pro"/>
              <a:ea typeface="Source Sans Pro"/>
              <a:cs typeface="Source Sans Pro"/>
              <a:sym typeface="Source Sans Pro"/>
            </a:endParaRPr>
          </a:p>
        </p:txBody>
      </p:sp>
      <p:sp>
        <p:nvSpPr>
          <p:cNvPr id="2900" name="Google Shape;2900;p257"/>
          <p:cNvSpPr/>
          <p:nvPr/>
        </p:nvSpPr>
        <p:spPr>
          <a:xfrm>
            <a:off x="8932075" y="4892769"/>
            <a:ext cx="1843800" cy="1285800"/>
          </a:xfrm>
          <a:prstGeom prst="wedgeEllipseCallout">
            <a:avLst>
              <a:gd fmla="val -20833" name="adj1"/>
              <a:gd fmla="val 62500" name="adj2"/>
            </a:avLst>
          </a:prstGeom>
          <a:solidFill>
            <a:srgbClr val="FFFFFF"/>
          </a:solidFill>
          <a:ln cap="flat" cmpd="sng" w="19050">
            <a:solidFill>
              <a:srgbClr val="E516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200"/>
              <a:buFont typeface="Arial"/>
              <a:buNone/>
            </a:pPr>
            <a:r>
              <a:rPr lang="en" sz="2200">
                <a:latin typeface="Source Sans Pro"/>
                <a:ea typeface="Source Sans Pro"/>
                <a:cs typeface="Source Sans Pro"/>
                <a:sym typeface="Source Sans Pro"/>
              </a:rPr>
              <a:t>Agile Teaching</a:t>
            </a:r>
            <a:endParaRPr sz="2200">
              <a:latin typeface="Source Sans Pro"/>
              <a:ea typeface="Source Sans Pro"/>
              <a:cs typeface="Source Sans Pro"/>
              <a:sym typeface="Source Sans Pro"/>
            </a:endParaRPr>
          </a:p>
        </p:txBody>
      </p:sp>
      <p:sp>
        <p:nvSpPr>
          <p:cNvPr id="2901" name="Google Shape;2901;p257"/>
          <p:cNvSpPr/>
          <p:nvPr/>
        </p:nvSpPr>
        <p:spPr>
          <a:xfrm>
            <a:off x="3323925" y="7505133"/>
            <a:ext cx="740400" cy="736800"/>
          </a:xfrm>
          <a:prstGeom prst="ellipse">
            <a:avLst/>
          </a:prstGeom>
          <a:solidFill>
            <a:srgbClr val="EFEFEF"/>
          </a:solidFill>
          <a:ln cap="flat" cmpd="sng" w="9525">
            <a:solidFill>
              <a:srgbClr val="251C33"/>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600">
                <a:latin typeface="Source Sans Pro"/>
                <a:ea typeface="Source Sans Pro"/>
                <a:cs typeface="Source Sans Pro"/>
                <a:sym typeface="Source Sans Pro"/>
              </a:rPr>
              <a:t>YES</a:t>
            </a:r>
            <a:endParaRPr sz="1600">
              <a:latin typeface="Source Sans Pro"/>
              <a:ea typeface="Source Sans Pro"/>
              <a:cs typeface="Source Sans Pro"/>
              <a:sym typeface="Source Sans Pro"/>
            </a:endParaRPr>
          </a:p>
        </p:txBody>
      </p:sp>
      <p:sp>
        <p:nvSpPr>
          <p:cNvPr id="2902" name="Google Shape;2902;p257"/>
          <p:cNvSpPr/>
          <p:nvPr/>
        </p:nvSpPr>
        <p:spPr>
          <a:xfrm>
            <a:off x="4254995" y="7505733"/>
            <a:ext cx="740400" cy="736800"/>
          </a:xfrm>
          <a:prstGeom prst="ellipse">
            <a:avLst/>
          </a:prstGeom>
          <a:solidFill>
            <a:srgbClr val="EFEFEF"/>
          </a:solidFill>
          <a:ln cap="flat" cmpd="sng" w="9525">
            <a:solidFill>
              <a:srgbClr val="251C33"/>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600">
                <a:latin typeface="Source Sans Pro"/>
                <a:ea typeface="Source Sans Pro"/>
                <a:cs typeface="Source Sans Pro"/>
                <a:sym typeface="Source Sans Pro"/>
              </a:rPr>
              <a:t>NO</a:t>
            </a:r>
            <a:endParaRPr sz="1600">
              <a:latin typeface="Source Sans Pro"/>
              <a:ea typeface="Source Sans Pro"/>
              <a:cs typeface="Source Sans Pro"/>
              <a:sym typeface="Source Sans Pro"/>
            </a:endParaRPr>
          </a:p>
        </p:txBody>
      </p:sp>
      <p:sp>
        <p:nvSpPr>
          <p:cNvPr id="2903" name="Google Shape;2903;p257"/>
          <p:cNvSpPr/>
          <p:nvPr/>
        </p:nvSpPr>
        <p:spPr>
          <a:xfrm>
            <a:off x="5463156" y="7483779"/>
            <a:ext cx="739800" cy="736800"/>
          </a:xfrm>
          <a:prstGeom prst="ellipse">
            <a:avLst/>
          </a:prstGeom>
          <a:solidFill>
            <a:srgbClr val="9349F3"/>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rgbClr val="FFFFFF"/>
                </a:solidFill>
                <a:latin typeface="Source Sans Pro"/>
                <a:ea typeface="Source Sans Pro"/>
                <a:cs typeface="Source Sans Pro"/>
                <a:sym typeface="Source Sans Pro"/>
              </a:rPr>
              <a:t>✓</a:t>
            </a:r>
            <a:endParaRPr sz="2800">
              <a:solidFill>
                <a:srgbClr val="FFFFFF"/>
              </a:solidFill>
              <a:latin typeface="Source Sans Pro"/>
              <a:ea typeface="Source Sans Pro"/>
              <a:cs typeface="Source Sans Pro"/>
              <a:sym typeface="Source Sans Pro"/>
            </a:endParaRPr>
          </a:p>
        </p:txBody>
      </p:sp>
      <p:sp>
        <p:nvSpPr>
          <p:cNvPr id="2904" name="Google Shape;2904;p257"/>
          <p:cNvSpPr/>
          <p:nvPr/>
        </p:nvSpPr>
        <p:spPr>
          <a:xfrm>
            <a:off x="6388937" y="7483779"/>
            <a:ext cx="739800" cy="736800"/>
          </a:xfrm>
          <a:prstGeom prst="ellipse">
            <a:avLst/>
          </a:prstGeom>
          <a:solidFill>
            <a:srgbClr val="E5166B"/>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rgbClr val="FFFFFF"/>
                </a:solidFill>
                <a:latin typeface="Source Sans Pro"/>
                <a:ea typeface="Source Sans Pro"/>
                <a:cs typeface="Source Sans Pro"/>
                <a:sym typeface="Source Sans Pro"/>
              </a:rPr>
              <a:t>✗</a:t>
            </a:r>
            <a:endParaRPr sz="2800">
              <a:solidFill>
                <a:srgbClr val="FFFFFF"/>
              </a:solidFill>
              <a:latin typeface="Source Sans Pro"/>
              <a:ea typeface="Source Sans Pro"/>
              <a:cs typeface="Source Sans Pro"/>
              <a:sym typeface="Source Sans Pro"/>
            </a:endParaRPr>
          </a:p>
        </p:txBody>
      </p:sp>
      <p:grpSp>
        <p:nvGrpSpPr>
          <p:cNvPr id="2905" name="Google Shape;2905;p257"/>
          <p:cNvGrpSpPr/>
          <p:nvPr/>
        </p:nvGrpSpPr>
        <p:grpSpPr>
          <a:xfrm>
            <a:off x="12902891" y="7133550"/>
            <a:ext cx="1217400" cy="1058190"/>
            <a:chOff x="2331732" y="3842219"/>
            <a:chExt cx="608700" cy="529095"/>
          </a:xfrm>
        </p:grpSpPr>
        <p:sp>
          <p:nvSpPr>
            <p:cNvPr id="2906" name="Google Shape;2906;p257"/>
            <p:cNvSpPr/>
            <p:nvPr/>
          </p:nvSpPr>
          <p:spPr>
            <a:xfrm>
              <a:off x="2554823" y="4208713"/>
              <a:ext cx="162600" cy="1626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2907" name="Google Shape;2907;p257"/>
            <p:cNvGrpSpPr/>
            <p:nvPr/>
          </p:nvGrpSpPr>
          <p:grpSpPr>
            <a:xfrm>
              <a:off x="2331732" y="3842219"/>
              <a:ext cx="608700" cy="453810"/>
              <a:chOff x="2331732" y="4136904"/>
              <a:chExt cx="608700" cy="453810"/>
            </a:xfrm>
          </p:grpSpPr>
          <p:sp>
            <p:nvSpPr>
              <p:cNvPr id="2908" name="Google Shape;2908;p257"/>
              <p:cNvSpPr txBox="1"/>
              <p:nvPr/>
            </p:nvSpPr>
            <p:spPr>
              <a:xfrm>
                <a:off x="2331732" y="4136904"/>
                <a:ext cx="608700" cy="295500"/>
              </a:xfrm>
              <a:prstGeom prst="rect">
                <a:avLst/>
              </a:prstGeom>
              <a:solidFill>
                <a:srgbClr val="9349F3"/>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lang="en" sz="1800">
                    <a:solidFill>
                      <a:srgbClr val="FFFFFF"/>
                    </a:solidFill>
                    <a:latin typeface="Source Sans Pro"/>
                    <a:ea typeface="Source Sans Pro"/>
                    <a:cs typeface="Source Sans Pro"/>
                    <a:sym typeface="Source Sans Pro"/>
                  </a:rPr>
                  <a:t>Ready</a:t>
                </a:r>
                <a:endParaRPr sz="1800">
                  <a:solidFill>
                    <a:srgbClr val="FFFFFF"/>
                  </a:solidFill>
                  <a:latin typeface="Source Sans Pro"/>
                  <a:ea typeface="Source Sans Pro"/>
                  <a:cs typeface="Source Sans Pro"/>
                  <a:sym typeface="Source Sans Pro"/>
                </a:endParaRPr>
              </a:p>
            </p:txBody>
          </p:sp>
          <p:sp>
            <p:nvSpPr>
              <p:cNvPr id="2909" name="Google Shape;2909;p257"/>
              <p:cNvSpPr/>
              <p:nvPr/>
            </p:nvSpPr>
            <p:spPr>
              <a:xfrm>
                <a:off x="2582753" y="4422700"/>
                <a:ext cx="106566" cy="168014"/>
              </a:xfrm>
              <a:custGeom>
                <a:rect b="b" l="l" r="r" t="t"/>
                <a:pathLst>
                  <a:path extrusionOk="0" h="42589" w="101250">
                    <a:moveTo>
                      <a:pt x="0" y="11"/>
                    </a:moveTo>
                    <a:lnTo>
                      <a:pt x="50217" y="42589"/>
                    </a:lnTo>
                    <a:lnTo>
                      <a:pt x="101250" y="0"/>
                    </a:lnTo>
                    <a:close/>
                  </a:path>
                </a:pathLst>
              </a:custGeom>
              <a:solidFill>
                <a:srgbClr val="9349F3"/>
              </a:solidFill>
              <a:ln>
                <a:noFill/>
              </a:ln>
            </p:spPr>
          </p:sp>
        </p:grpSp>
      </p:grpSp>
      <p:grpSp>
        <p:nvGrpSpPr>
          <p:cNvPr id="2910" name="Google Shape;2910;p257"/>
          <p:cNvGrpSpPr/>
          <p:nvPr/>
        </p:nvGrpSpPr>
        <p:grpSpPr>
          <a:xfrm>
            <a:off x="14367816" y="7875900"/>
            <a:ext cx="1217400" cy="1033174"/>
            <a:chOff x="2387919" y="4208713"/>
            <a:chExt cx="608700" cy="516587"/>
          </a:xfrm>
        </p:grpSpPr>
        <p:sp>
          <p:nvSpPr>
            <p:cNvPr id="2911" name="Google Shape;2911;p257"/>
            <p:cNvSpPr/>
            <p:nvPr/>
          </p:nvSpPr>
          <p:spPr>
            <a:xfrm>
              <a:off x="2610973" y="4208713"/>
              <a:ext cx="162600" cy="1626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2912" name="Google Shape;2912;p257"/>
            <p:cNvGrpSpPr/>
            <p:nvPr/>
          </p:nvGrpSpPr>
          <p:grpSpPr>
            <a:xfrm>
              <a:off x="2387919" y="4280415"/>
              <a:ext cx="608700" cy="444886"/>
              <a:chOff x="2387919" y="4575100"/>
              <a:chExt cx="608700" cy="444886"/>
            </a:xfrm>
          </p:grpSpPr>
          <p:sp>
            <p:nvSpPr>
              <p:cNvPr id="2913" name="Google Shape;2913;p257"/>
              <p:cNvSpPr txBox="1"/>
              <p:nvPr/>
            </p:nvSpPr>
            <p:spPr>
              <a:xfrm>
                <a:off x="2387919" y="4722986"/>
                <a:ext cx="608700" cy="297000"/>
              </a:xfrm>
              <a:prstGeom prst="rect">
                <a:avLst/>
              </a:prstGeom>
              <a:solidFill>
                <a:srgbClr val="E5166B"/>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lang="en" sz="1800">
                    <a:solidFill>
                      <a:srgbClr val="FFFFFF"/>
                    </a:solidFill>
                    <a:latin typeface="Source Sans Pro"/>
                    <a:ea typeface="Source Sans Pro"/>
                    <a:cs typeface="Source Sans Pro"/>
                    <a:sym typeface="Source Sans Pro"/>
                  </a:rPr>
                  <a:t>Set</a:t>
                </a:r>
                <a:endParaRPr sz="1800">
                  <a:solidFill>
                    <a:srgbClr val="FFFFFF"/>
                  </a:solidFill>
                  <a:latin typeface="Source Sans Pro"/>
                  <a:ea typeface="Source Sans Pro"/>
                  <a:cs typeface="Source Sans Pro"/>
                  <a:sym typeface="Source Sans Pro"/>
                </a:endParaRPr>
              </a:p>
            </p:txBody>
          </p:sp>
          <p:sp>
            <p:nvSpPr>
              <p:cNvPr id="2914" name="Google Shape;2914;p257"/>
              <p:cNvSpPr/>
              <p:nvPr/>
            </p:nvSpPr>
            <p:spPr>
              <a:xfrm rot="10800000">
                <a:off x="2638953" y="4575100"/>
                <a:ext cx="106566" cy="168014"/>
              </a:xfrm>
              <a:custGeom>
                <a:rect b="b" l="l" r="r" t="t"/>
                <a:pathLst>
                  <a:path extrusionOk="0" h="42589" w="101250">
                    <a:moveTo>
                      <a:pt x="0" y="11"/>
                    </a:moveTo>
                    <a:lnTo>
                      <a:pt x="50217" y="42589"/>
                    </a:lnTo>
                    <a:lnTo>
                      <a:pt x="101250" y="0"/>
                    </a:lnTo>
                    <a:close/>
                  </a:path>
                </a:pathLst>
              </a:custGeom>
              <a:solidFill>
                <a:srgbClr val="E5166B"/>
              </a:solidFill>
              <a:ln>
                <a:noFill/>
              </a:ln>
            </p:spPr>
          </p:sp>
        </p:grpSp>
      </p:grpSp>
      <p:grpSp>
        <p:nvGrpSpPr>
          <p:cNvPr id="2915" name="Google Shape;2915;p257"/>
          <p:cNvGrpSpPr/>
          <p:nvPr/>
        </p:nvGrpSpPr>
        <p:grpSpPr>
          <a:xfrm>
            <a:off x="15832691" y="7133550"/>
            <a:ext cx="1217400" cy="1058190"/>
            <a:chOff x="2331732" y="3842219"/>
            <a:chExt cx="608700" cy="529095"/>
          </a:xfrm>
        </p:grpSpPr>
        <p:sp>
          <p:nvSpPr>
            <p:cNvPr id="2916" name="Google Shape;2916;p257"/>
            <p:cNvSpPr/>
            <p:nvPr/>
          </p:nvSpPr>
          <p:spPr>
            <a:xfrm>
              <a:off x="2554823" y="4208713"/>
              <a:ext cx="162600" cy="1626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2917" name="Google Shape;2917;p257"/>
            <p:cNvGrpSpPr/>
            <p:nvPr/>
          </p:nvGrpSpPr>
          <p:grpSpPr>
            <a:xfrm>
              <a:off x="2331732" y="3842219"/>
              <a:ext cx="608700" cy="453810"/>
              <a:chOff x="2331732" y="4136904"/>
              <a:chExt cx="608700" cy="453810"/>
            </a:xfrm>
          </p:grpSpPr>
          <p:sp>
            <p:nvSpPr>
              <p:cNvPr id="2918" name="Google Shape;2918;p257"/>
              <p:cNvSpPr txBox="1"/>
              <p:nvPr/>
            </p:nvSpPr>
            <p:spPr>
              <a:xfrm>
                <a:off x="2331732" y="4136904"/>
                <a:ext cx="608700" cy="295500"/>
              </a:xfrm>
              <a:prstGeom prst="rect">
                <a:avLst/>
              </a:prstGeom>
              <a:solidFill>
                <a:srgbClr val="000000"/>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lang="en" sz="1800">
                    <a:solidFill>
                      <a:srgbClr val="FFFFFF"/>
                    </a:solidFill>
                    <a:latin typeface="Source Sans Pro"/>
                    <a:ea typeface="Source Sans Pro"/>
                    <a:cs typeface="Source Sans Pro"/>
                    <a:sym typeface="Source Sans Pro"/>
                  </a:rPr>
                  <a:t>Go!</a:t>
                </a:r>
                <a:endParaRPr sz="1800">
                  <a:solidFill>
                    <a:srgbClr val="FFFFFF"/>
                  </a:solidFill>
                  <a:latin typeface="Source Sans Pro"/>
                  <a:ea typeface="Source Sans Pro"/>
                  <a:cs typeface="Source Sans Pro"/>
                  <a:sym typeface="Source Sans Pro"/>
                </a:endParaRPr>
              </a:p>
            </p:txBody>
          </p:sp>
          <p:sp>
            <p:nvSpPr>
              <p:cNvPr id="2919" name="Google Shape;2919;p257"/>
              <p:cNvSpPr/>
              <p:nvPr/>
            </p:nvSpPr>
            <p:spPr>
              <a:xfrm>
                <a:off x="2582753" y="4422700"/>
                <a:ext cx="106566" cy="168014"/>
              </a:xfrm>
              <a:custGeom>
                <a:rect b="b" l="l" r="r" t="t"/>
                <a:pathLst>
                  <a:path extrusionOk="0" h="42589" w="101250">
                    <a:moveTo>
                      <a:pt x="0" y="11"/>
                    </a:moveTo>
                    <a:lnTo>
                      <a:pt x="50217" y="42589"/>
                    </a:lnTo>
                    <a:lnTo>
                      <a:pt x="101250" y="0"/>
                    </a:lnTo>
                    <a:close/>
                  </a:path>
                </a:pathLst>
              </a:custGeom>
              <a:solidFill>
                <a:srgbClr val="000000"/>
              </a:solidFill>
              <a:ln>
                <a:noFill/>
              </a:ln>
            </p:spPr>
          </p:sp>
        </p:grpSp>
      </p:grpSp>
      <p:sp>
        <p:nvSpPr>
          <p:cNvPr id="2920" name="Google Shape;2920;p25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921" name="Google Shape;2921;p257"/>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nn">
  <p:cSld name="CUSTOM_14">
    <p:spTree>
      <p:nvGrpSpPr>
        <p:cNvPr id="2922" name="Shape 2922"/>
        <p:cNvGrpSpPr/>
        <p:nvPr/>
      </p:nvGrpSpPr>
      <p:grpSpPr>
        <a:xfrm>
          <a:off x="0" y="0"/>
          <a:ext cx="0" cy="0"/>
          <a:chOff x="0" y="0"/>
          <a:chExt cx="0" cy="0"/>
        </a:xfrm>
      </p:grpSpPr>
      <p:sp>
        <p:nvSpPr>
          <p:cNvPr id="2923" name="Google Shape;2923;p25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924" name="Google Shape;2924;p258"/>
          <p:cNvSpPr/>
          <p:nvPr/>
        </p:nvSpPr>
        <p:spPr>
          <a:xfrm>
            <a:off x="3985851" y="2037800"/>
            <a:ext cx="6031200" cy="6031200"/>
          </a:xfrm>
          <a:prstGeom prst="ellipse">
            <a:avLst/>
          </a:prstGeom>
          <a:noFill/>
          <a:ln cap="flat" cmpd="sng" w="28575">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25" name="Google Shape;2925;p258"/>
          <p:cNvSpPr/>
          <p:nvPr/>
        </p:nvSpPr>
        <p:spPr>
          <a:xfrm>
            <a:off x="8271058" y="2037800"/>
            <a:ext cx="6031200" cy="6031200"/>
          </a:xfrm>
          <a:prstGeom prst="ellipse">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926" name="Google Shape;2926;p258"/>
          <p:cNvCxnSpPr/>
          <p:nvPr/>
        </p:nvCxnSpPr>
        <p:spPr>
          <a:xfrm>
            <a:off x="9144000" y="5048496"/>
            <a:ext cx="0" cy="3433800"/>
          </a:xfrm>
          <a:prstGeom prst="straightConnector1">
            <a:avLst/>
          </a:prstGeom>
          <a:noFill/>
          <a:ln cap="flat" cmpd="sng" w="19050">
            <a:solidFill>
              <a:srgbClr val="251C33"/>
            </a:solidFill>
            <a:prstDash val="dot"/>
            <a:round/>
            <a:headEnd len="med" w="med" type="oval"/>
            <a:tailEnd len="med" w="med" type="none"/>
          </a:ln>
        </p:spPr>
      </p:cxnSp>
      <p:sp>
        <p:nvSpPr>
          <p:cNvPr id="2927" name="Google Shape;2927;p258"/>
          <p:cNvSpPr txBox="1"/>
          <p:nvPr>
            <p:ph type="title"/>
          </p:nvPr>
        </p:nvSpPr>
        <p:spPr>
          <a:xfrm>
            <a:off x="6265900" y="4872150"/>
            <a:ext cx="2178600" cy="6954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accent2"/>
              </a:buClr>
              <a:buSzPts val="3600"/>
              <a:buNone/>
              <a:defRPr sz="3600">
                <a:solidFill>
                  <a:schemeClr val="accent2"/>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928" name="Google Shape;2928;p258"/>
          <p:cNvSpPr txBox="1"/>
          <p:nvPr>
            <p:ph idx="2" type="title"/>
          </p:nvPr>
        </p:nvSpPr>
        <p:spPr>
          <a:xfrm>
            <a:off x="11016000" y="4872150"/>
            <a:ext cx="2178600" cy="6954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chemeClr val="accent1"/>
              </a:buClr>
              <a:buSzPts val="3600"/>
              <a:buNone/>
              <a:defRPr sz="3600">
                <a:solidFill>
                  <a:schemeClr val="accent1"/>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929" name="Google Shape;2929;p258"/>
          <p:cNvSpPr txBox="1"/>
          <p:nvPr>
            <p:ph idx="3" type="title"/>
          </p:nvPr>
        </p:nvSpPr>
        <p:spPr>
          <a:xfrm>
            <a:off x="5850900" y="8796600"/>
            <a:ext cx="6586200" cy="6954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rgbClr val="000000"/>
              </a:buClr>
              <a:buSzPts val="3600"/>
              <a:buNone/>
              <a:defRPr sz="3600">
                <a:solidFill>
                  <a:srgbClr val="000000"/>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pic>
        <p:nvPicPr>
          <p:cNvPr id="2930" name="Google Shape;2930;p258"/>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931" name="Google Shape;2931;p258"/>
          <p:cNvSpPr txBox="1"/>
          <p:nvPr>
            <p:ph idx="4"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ernican">
  <p:cSld name="CUSTOM_13">
    <p:spTree>
      <p:nvGrpSpPr>
        <p:cNvPr id="2932" name="Shape 2932"/>
        <p:cNvGrpSpPr/>
        <p:nvPr/>
      </p:nvGrpSpPr>
      <p:grpSpPr>
        <a:xfrm>
          <a:off x="0" y="0"/>
          <a:ext cx="0" cy="0"/>
          <a:chOff x="0" y="0"/>
          <a:chExt cx="0" cy="0"/>
        </a:xfrm>
      </p:grpSpPr>
      <p:pic>
        <p:nvPicPr>
          <p:cNvPr id="2933" name="Google Shape;2933;p259"/>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934" name="Google Shape;2934;p259"/>
          <p:cNvSpPr/>
          <p:nvPr/>
        </p:nvSpPr>
        <p:spPr>
          <a:xfrm>
            <a:off x="4752098" y="2049600"/>
            <a:ext cx="7475400" cy="7475400"/>
          </a:xfrm>
          <a:prstGeom prst="ellipse">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2935" name="Google Shape;2935;p259"/>
          <p:cNvSpPr/>
          <p:nvPr/>
        </p:nvSpPr>
        <p:spPr>
          <a:xfrm>
            <a:off x="6099900" y="3397300"/>
            <a:ext cx="4779600" cy="4779600"/>
          </a:xfrm>
          <a:prstGeom prst="ellipse">
            <a:avLst/>
          </a:prstGeom>
          <a:noFill/>
          <a:ln cap="flat" cmpd="sng" w="28575">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2936" name="Google Shape;2936;p259"/>
          <p:cNvSpPr/>
          <p:nvPr/>
        </p:nvSpPr>
        <p:spPr>
          <a:xfrm>
            <a:off x="7415800" y="4713300"/>
            <a:ext cx="2148600" cy="2148600"/>
          </a:xfrm>
          <a:prstGeom prst="ellipse">
            <a:avLst/>
          </a:prstGeom>
          <a:solidFill>
            <a:srgbClr val="9349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cxnSp>
        <p:nvCxnSpPr>
          <p:cNvPr id="2937" name="Google Shape;2937;p259"/>
          <p:cNvCxnSpPr/>
          <p:nvPr/>
        </p:nvCxnSpPr>
        <p:spPr>
          <a:xfrm>
            <a:off x="12171516" y="5639950"/>
            <a:ext cx="1983000" cy="0"/>
          </a:xfrm>
          <a:prstGeom prst="straightConnector1">
            <a:avLst/>
          </a:prstGeom>
          <a:noFill/>
          <a:ln cap="flat" cmpd="sng" w="19050">
            <a:solidFill>
              <a:srgbClr val="251C33"/>
            </a:solidFill>
            <a:prstDash val="dot"/>
            <a:round/>
            <a:headEnd len="med" w="med" type="oval"/>
            <a:tailEnd len="med" w="med" type="none"/>
          </a:ln>
        </p:spPr>
      </p:cxnSp>
      <p:sp>
        <p:nvSpPr>
          <p:cNvPr id="2938" name="Google Shape;2938;p259"/>
          <p:cNvSpPr txBox="1"/>
          <p:nvPr>
            <p:ph type="title"/>
          </p:nvPr>
        </p:nvSpPr>
        <p:spPr>
          <a:xfrm>
            <a:off x="14255850" y="5439550"/>
            <a:ext cx="2985000" cy="695400"/>
          </a:xfrm>
          <a:prstGeom prst="rect">
            <a:avLst/>
          </a:prstGeom>
          <a:noFill/>
          <a:ln>
            <a:noFill/>
          </a:ln>
        </p:spPr>
        <p:txBody>
          <a:bodyPr anchorCtr="0" anchor="t" bIns="0" lIns="0" spcFirstLastPara="1" rIns="0" wrap="square" tIns="0">
            <a:spAutoFit/>
          </a:bodyPr>
          <a:lstStyle>
            <a:lvl1pPr lvl="0" rtl="0">
              <a:lnSpc>
                <a:spcPct val="80000"/>
              </a:lnSpc>
              <a:spcBef>
                <a:spcPts val="0"/>
              </a:spcBef>
              <a:spcAft>
                <a:spcPts val="0"/>
              </a:spcAft>
              <a:buClr>
                <a:srgbClr val="000000"/>
              </a:buClr>
              <a:buSzPts val="2800"/>
              <a:buNone/>
              <a:defRPr sz="2800">
                <a:solidFill>
                  <a:srgbClr val="000000"/>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939" name="Google Shape;2939;p259"/>
          <p:cNvSpPr txBox="1"/>
          <p:nvPr>
            <p:ph idx="2" type="title"/>
          </p:nvPr>
        </p:nvSpPr>
        <p:spPr>
          <a:xfrm>
            <a:off x="6213600" y="8566838"/>
            <a:ext cx="4552200" cy="4260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accent1"/>
              </a:buClr>
              <a:buSzPts val="2800"/>
              <a:buNone/>
              <a:defRPr sz="2800">
                <a:solidFill>
                  <a:schemeClr val="accent1"/>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940" name="Google Shape;2940;p259"/>
          <p:cNvSpPr txBox="1"/>
          <p:nvPr>
            <p:ph idx="3" type="title"/>
          </p:nvPr>
        </p:nvSpPr>
        <p:spPr>
          <a:xfrm>
            <a:off x="6213600" y="7253138"/>
            <a:ext cx="4552200" cy="4260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accent2"/>
              </a:buClr>
              <a:buSzPts val="2800"/>
              <a:buNone/>
              <a:defRPr sz="2800">
                <a:solidFill>
                  <a:schemeClr val="accent2"/>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941" name="Google Shape;2941;p259"/>
          <p:cNvSpPr txBox="1"/>
          <p:nvPr>
            <p:ph idx="4" type="title"/>
          </p:nvPr>
        </p:nvSpPr>
        <p:spPr>
          <a:xfrm>
            <a:off x="6213600" y="5648900"/>
            <a:ext cx="4552200" cy="3438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chemeClr val="lt1"/>
              </a:buClr>
              <a:buSzPts val="2800"/>
              <a:buNone/>
              <a:defRPr sz="2800">
                <a:solidFill>
                  <a:schemeClr val="lt1"/>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942" name="Google Shape;2942;p25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2943" name="Google Shape;2943;p259"/>
          <p:cNvSpPr txBox="1"/>
          <p:nvPr>
            <p:ph idx="5"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sus">
  <p:cSld name="CUSTOM_13_1">
    <p:bg>
      <p:bgPr>
        <a:solidFill>
          <a:schemeClr val="lt2"/>
        </a:solidFill>
      </p:bgPr>
    </p:bg>
    <p:spTree>
      <p:nvGrpSpPr>
        <p:cNvPr id="2944" name="Shape 2944"/>
        <p:cNvGrpSpPr/>
        <p:nvPr/>
      </p:nvGrpSpPr>
      <p:grpSpPr>
        <a:xfrm>
          <a:off x="0" y="0"/>
          <a:ext cx="0" cy="0"/>
          <a:chOff x="0" y="0"/>
          <a:chExt cx="0" cy="0"/>
        </a:xfrm>
      </p:grpSpPr>
      <p:pic>
        <p:nvPicPr>
          <p:cNvPr id="2945" name="Google Shape;2945;p260"/>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946" name="Google Shape;2946;p260"/>
          <p:cNvSpPr/>
          <p:nvPr/>
        </p:nvSpPr>
        <p:spPr>
          <a:xfrm>
            <a:off x="0" y="0"/>
            <a:ext cx="9144000" cy="102870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2947" name="Google Shape;2947;p260"/>
          <p:cNvSpPr/>
          <p:nvPr/>
        </p:nvSpPr>
        <p:spPr>
          <a:xfrm>
            <a:off x="9150400" y="0"/>
            <a:ext cx="9137400" cy="10287000"/>
          </a:xfrm>
          <a:prstGeom prst="rect">
            <a:avLst/>
          </a:prstGeom>
          <a:solidFill>
            <a:srgbClr val="EFEFEF"/>
          </a:solidFill>
          <a:ln>
            <a:noFill/>
          </a:ln>
        </p:spPr>
        <p:txBody>
          <a:bodyPr anchorCtr="0" anchor="t" bIns="182850" lIns="182850" spcFirstLastPara="1" rIns="182850" wrap="square" tIns="182850">
            <a:noAutofit/>
          </a:bodyPr>
          <a:lstStyle/>
          <a:p>
            <a:pPr indent="0" lvl="0" marL="0" rtl="0" algn="l">
              <a:spcBef>
                <a:spcPts val="0"/>
              </a:spcBef>
              <a:spcAft>
                <a:spcPts val="0"/>
              </a:spcAft>
              <a:buNone/>
            </a:pPr>
            <a:r>
              <a:t/>
            </a:r>
            <a:endParaRPr/>
          </a:p>
        </p:txBody>
      </p:sp>
      <p:sp>
        <p:nvSpPr>
          <p:cNvPr id="2948" name="Google Shape;2948;p26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949" name="Google Shape;2949;p260"/>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950" name="Google Shape;2950;p260"/>
          <p:cNvSpPr txBox="1"/>
          <p:nvPr>
            <p:ph type="title"/>
          </p:nvPr>
        </p:nvSpPr>
        <p:spPr>
          <a:xfrm>
            <a:off x="1835450" y="5823150"/>
            <a:ext cx="5649600" cy="4260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rgbClr val="181818"/>
              </a:buClr>
              <a:buSzPts val="3600"/>
              <a:buNone/>
              <a:defRPr sz="3600">
                <a:solidFill>
                  <a:srgbClr val="181818"/>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951" name="Google Shape;2951;p260"/>
          <p:cNvSpPr txBox="1"/>
          <p:nvPr>
            <p:ph idx="2" type="title"/>
          </p:nvPr>
        </p:nvSpPr>
        <p:spPr>
          <a:xfrm>
            <a:off x="10766925" y="5823150"/>
            <a:ext cx="5649600" cy="426000"/>
          </a:xfrm>
          <a:prstGeom prst="rect">
            <a:avLst/>
          </a:prstGeom>
          <a:noFill/>
          <a:ln>
            <a:noFill/>
          </a:ln>
        </p:spPr>
        <p:txBody>
          <a:bodyPr anchorCtr="0" anchor="t" bIns="0" lIns="0" spcFirstLastPara="1" rIns="0" wrap="square" tIns="0">
            <a:spAutoFit/>
          </a:bodyPr>
          <a:lstStyle>
            <a:lvl1pPr lvl="0" rtl="0" algn="ctr">
              <a:lnSpc>
                <a:spcPct val="80000"/>
              </a:lnSpc>
              <a:spcBef>
                <a:spcPts val="0"/>
              </a:spcBef>
              <a:spcAft>
                <a:spcPts val="0"/>
              </a:spcAft>
              <a:buClr>
                <a:srgbClr val="181818"/>
              </a:buClr>
              <a:buSzPts val="3600"/>
              <a:buNone/>
              <a:defRPr sz="3600">
                <a:solidFill>
                  <a:srgbClr val="181818"/>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2952" name="Google Shape;2952;p260"/>
          <p:cNvSpPr/>
          <p:nvPr/>
        </p:nvSpPr>
        <p:spPr>
          <a:xfrm>
            <a:off x="4136750" y="4234588"/>
            <a:ext cx="1047000" cy="1047000"/>
          </a:xfrm>
          <a:prstGeom prst="rect">
            <a:avLst/>
          </a:prstGeom>
          <a:solidFill>
            <a:srgbClr val="9349F3"/>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3600">
                <a:solidFill>
                  <a:schemeClr val="lt1"/>
                </a:solidFill>
                <a:latin typeface="Source Sans Pro"/>
                <a:ea typeface="Source Sans Pro"/>
                <a:cs typeface="Source Sans Pro"/>
                <a:sym typeface="Source Sans Pro"/>
              </a:rPr>
              <a:t>A</a:t>
            </a:r>
            <a:endParaRPr sz="1400"/>
          </a:p>
        </p:txBody>
      </p:sp>
      <p:sp>
        <p:nvSpPr>
          <p:cNvPr id="2953" name="Google Shape;2953;p260"/>
          <p:cNvSpPr/>
          <p:nvPr/>
        </p:nvSpPr>
        <p:spPr>
          <a:xfrm>
            <a:off x="13068225" y="4234588"/>
            <a:ext cx="1047000" cy="10470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3600">
                <a:solidFill>
                  <a:schemeClr val="lt1"/>
                </a:solidFill>
                <a:latin typeface="Source Sans Pro"/>
                <a:ea typeface="Source Sans Pro"/>
                <a:cs typeface="Source Sans Pro"/>
                <a:sym typeface="Source Sans Pro"/>
              </a:rPr>
              <a:t>B</a:t>
            </a:r>
            <a:endParaRPr sz="1400"/>
          </a:p>
        </p:txBody>
      </p:sp>
      <p:sp>
        <p:nvSpPr>
          <p:cNvPr id="2954" name="Google Shape;2954;p260"/>
          <p:cNvSpPr txBox="1"/>
          <p:nvPr>
            <p:ph idx="3"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ntt (simple)">
  <p:cSld name="CUSTOM_13_1_1">
    <p:spTree>
      <p:nvGrpSpPr>
        <p:cNvPr id="2955" name="Shape 2955"/>
        <p:cNvGrpSpPr/>
        <p:nvPr/>
      </p:nvGrpSpPr>
      <p:grpSpPr>
        <a:xfrm>
          <a:off x="0" y="0"/>
          <a:ext cx="0" cy="0"/>
          <a:chOff x="0" y="0"/>
          <a:chExt cx="0" cy="0"/>
        </a:xfrm>
      </p:grpSpPr>
      <p:sp>
        <p:nvSpPr>
          <p:cNvPr id="2956" name="Google Shape;2956;p26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957" name="Google Shape;2957;p261"/>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2958" name="Google Shape;2958;p261"/>
          <p:cNvSpPr/>
          <p:nvPr/>
        </p:nvSpPr>
        <p:spPr>
          <a:xfrm>
            <a:off x="1045224" y="3178072"/>
            <a:ext cx="4451400" cy="282600"/>
          </a:xfrm>
          <a:prstGeom prst="rect">
            <a:avLst/>
          </a:prstGeom>
          <a:solidFill>
            <a:srgbClr val="99999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59" name="Google Shape;2959;p261"/>
          <p:cNvSpPr/>
          <p:nvPr/>
        </p:nvSpPr>
        <p:spPr>
          <a:xfrm>
            <a:off x="5493894" y="3977672"/>
            <a:ext cx="3090000" cy="282600"/>
          </a:xfrm>
          <a:prstGeom prst="rect">
            <a:avLst/>
          </a:prstGeom>
          <a:solidFill>
            <a:srgbClr val="99999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60" name="Google Shape;2960;p261"/>
          <p:cNvSpPr/>
          <p:nvPr/>
        </p:nvSpPr>
        <p:spPr>
          <a:xfrm>
            <a:off x="8583531" y="4885872"/>
            <a:ext cx="1946400" cy="282600"/>
          </a:xfrm>
          <a:prstGeom prst="rect">
            <a:avLst/>
          </a:prstGeom>
          <a:solidFill>
            <a:srgbClr val="9349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61" name="Google Shape;2961;p261"/>
          <p:cNvSpPr/>
          <p:nvPr/>
        </p:nvSpPr>
        <p:spPr>
          <a:xfrm>
            <a:off x="10529854" y="5794071"/>
            <a:ext cx="4269000" cy="282600"/>
          </a:xfrm>
          <a:prstGeom prst="rect">
            <a:avLst/>
          </a:prstGeom>
          <a:solidFill>
            <a:srgbClr val="9349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62" name="Google Shape;2962;p261"/>
          <p:cNvSpPr/>
          <p:nvPr/>
        </p:nvSpPr>
        <p:spPr>
          <a:xfrm>
            <a:off x="14795644" y="6702271"/>
            <a:ext cx="2653200" cy="282600"/>
          </a:xfrm>
          <a:prstGeom prst="rect">
            <a:avLst/>
          </a:prstGeom>
          <a:solidFill>
            <a:srgbClr val="E5166B"/>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63" name="Google Shape;2963;p261"/>
          <p:cNvSpPr/>
          <p:nvPr/>
        </p:nvSpPr>
        <p:spPr>
          <a:xfrm>
            <a:off x="1045224" y="2441023"/>
            <a:ext cx="3919200" cy="547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2400">
                <a:latin typeface="Source Sans Pro"/>
                <a:ea typeface="Source Sans Pro"/>
                <a:cs typeface="Source Sans Pro"/>
                <a:sym typeface="Source Sans Pro"/>
              </a:rPr>
              <a:t>Start →</a:t>
            </a:r>
            <a:endParaRPr b="1" sz="2400">
              <a:latin typeface="Source Sans Pro"/>
              <a:ea typeface="Source Sans Pro"/>
              <a:cs typeface="Source Sans Pro"/>
              <a:sym typeface="Source Sans Pro"/>
            </a:endParaRPr>
          </a:p>
        </p:txBody>
      </p:sp>
      <p:sp>
        <p:nvSpPr>
          <p:cNvPr id="2964" name="Google Shape;2964;p261"/>
          <p:cNvSpPr/>
          <p:nvPr/>
        </p:nvSpPr>
        <p:spPr>
          <a:xfrm>
            <a:off x="14699483" y="8864425"/>
            <a:ext cx="2732400" cy="5478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b="1" lang="en" sz="2400">
                <a:latin typeface="Source Sans Pro"/>
                <a:ea typeface="Source Sans Pro"/>
                <a:cs typeface="Source Sans Pro"/>
                <a:sym typeface="Source Sans Pro"/>
              </a:rPr>
              <a:t>→ Finish!</a:t>
            </a:r>
            <a:endParaRPr b="1" sz="2400">
              <a:latin typeface="Source Sans Pro"/>
              <a:ea typeface="Source Sans Pro"/>
              <a:cs typeface="Source Sans Pro"/>
              <a:sym typeface="Source Sans Pro"/>
            </a:endParaRPr>
          </a:p>
        </p:txBody>
      </p:sp>
      <p:grpSp>
        <p:nvGrpSpPr>
          <p:cNvPr id="2965" name="Google Shape;2965;p261"/>
          <p:cNvGrpSpPr/>
          <p:nvPr/>
        </p:nvGrpSpPr>
        <p:grpSpPr>
          <a:xfrm>
            <a:off x="998103" y="7869272"/>
            <a:ext cx="7613185" cy="408000"/>
            <a:chOff x="318225" y="2039850"/>
            <a:chExt cx="2299500" cy="204000"/>
          </a:xfrm>
        </p:grpSpPr>
        <p:cxnSp>
          <p:nvCxnSpPr>
            <p:cNvPr id="2966" name="Google Shape;2966;p261"/>
            <p:cNvCxnSpPr/>
            <p:nvPr/>
          </p:nvCxnSpPr>
          <p:spPr>
            <a:xfrm>
              <a:off x="318225" y="2141838"/>
              <a:ext cx="2299500" cy="0"/>
            </a:xfrm>
            <a:prstGeom prst="straightConnector1">
              <a:avLst/>
            </a:prstGeom>
            <a:noFill/>
            <a:ln cap="flat" cmpd="sng" w="9525">
              <a:solidFill>
                <a:srgbClr val="595959"/>
              </a:solidFill>
              <a:prstDash val="dot"/>
              <a:round/>
              <a:headEnd len="med" w="med" type="oval"/>
              <a:tailEnd len="med" w="med" type="oval"/>
            </a:ln>
          </p:spPr>
        </p:cxnSp>
        <p:sp>
          <p:nvSpPr>
            <p:cNvPr id="2967" name="Google Shape;2967;p261"/>
            <p:cNvSpPr txBox="1"/>
            <p:nvPr/>
          </p:nvSpPr>
          <p:spPr>
            <a:xfrm>
              <a:off x="1210725" y="2039850"/>
              <a:ext cx="514500" cy="204000"/>
            </a:xfrm>
            <a:prstGeom prst="rect">
              <a:avLst/>
            </a:prstGeom>
            <a:solidFill>
              <a:srgbClr val="FFFFFF"/>
            </a:solidFill>
            <a:ln>
              <a:noFill/>
            </a:ln>
          </p:spPr>
          <p:txBody>
            <a:bodyPr anchorCtr="0" anchor="ctr" bIns="182850" lIns="0" spcFirstLastPara="1" rIns="0" wrap="square" tIns="182850">
              <a:noAutofit/>
            </a:bodyPr>
            <a:lstStyle/>
            <a:p>
              <a:pPr indent="0" lvl="0" marL="0" rtl="0" algn="ctr">
                <a:spcBef>
                  <a:spcPts val="0"/>
                </a:spcBef>
                <a:spcAft>
                  <a:spcPts val="0"/>
                </a:spcAft>
                <a:buNone/>
              </a:pPr>
              <a:r>
                <a:t/>
              </a:r>
              <a:endParaRPr sz="1800">
                <a:latin typeface="Source Sans Pro"/>
                <a:ea typeface="Source Sans Pro"/>
                <a:cs typeface="Source Sans Pro"/>
                <a:sym typeface="Source Sans Pro"/>
              </a:endParaRPr>
            </a:p>
          </p:txBody>
        </p:sp>
      </p:grpSp>
      <p:cxnSp>
        <p:nvCxnSpPr>
          <p:cNvPr id="2968" name="Google Shape;2968;p261"/>
          <p:cNvCxnSpPr/>
          <p:nvPr/>
        </p:nvCxnSpPr>
        <p:spPr>
          <a:xfrm>
            <a:off x="5493894" y="2377700"/>
            <a:ext cx="0" cy="6125400"/>
          </a:xfrm>
          <a:prstGeom prst="straightConnector1">
            <a:avLst/>
          </a:prstGeom>
          <a:noFill/>
          <a:ln cap="flat" cmpd="sng" w="9525">
            <a:solidFill>
              <a:srgbClr val="CFD0D6"/>
            </a:solidFill>
            <a:prstDash val="dot"/>
            <a:round/>
            <a:headEnd len="med" w="med" type="none"/>
            <a:tailEnd len="med" w="med" type="none"/>
          </a:ln>
        </p:spPr>
      </p:cxnSp>
      <p:cxnSp>
        <p:nvCxnSpPr>
          <p:cNvPr id="2969" name="Google Shape;2969;p261"/>
          <p:cNvCxnSpPr/>
          <p:nvPr/>
        </p:nvCxnSpPr>
        <p:spPr>
          <a:xfrm>
            <a:off x="10529043" y="2377700"/>
            <a:ext cx="0" cy="6125400"/>
          </a:xfrm>
          <a:prstGeom prst="straightConnector1">
            <a:avLst/>
          </a:prstGeom>
          <a:noFill/>
          <a:ln cap="flat" cmpd="sng" w="9525">
            <a:solidFill>
              <a:srgbClr val="CFD0D6"/>
            </a:solidFill>
            <a:prstDash val="dot"/>
            <a:round/>
            <a:headEnd len="med" w="med" type="none"/>
            <a:tailEnd len="med" w="med" type="none"/>
          </a:ln>
        </p:spPr>
      </p:cxnSp>
      <p:cxnSp>
        <p:nvCxnSpPr>
          <p:cNvPr id="2970" name="Google Shape;2970;p261"/>
          <p:cNvCxnSpPr/>
          <p:nvPr/>
        </p:nvCxnSpPr>
        <p:spPr>
          <a:xfrm>
            <a:off x="14778963" y="2377700"/>
            <a:ext cx="0" cy="6125400"/>
          </a:xfrm>
          <a:prstGeom prst="straightConnector1">
            <a:avLst/>
          </a:prstGeom>
          <a:noFill/>
          <a:ln cap="flat" cmpd="sng" w="9525">
            <a:solidFill>
              <a:srgbClr val="CFD0D6"/>
            </a:solidFill>
            <a:prstDash val="dot"/>
            <a:round/>
            <a:headEnd len="med" w="med" type="none"/>
            <a:tailEnd len="med" w="med" type="none"/>
          </a:ln>
        </p:spPr>
      </p:cxnSp>
      <p:grpSp>
        <p:nvGrpSpPr>
          <p:cNvPr id="2971" name="Google Shape;2971;p261"/>
          <p:cNvGrpSpPr/>
          <p:nvPr/>
        </p:nvGrpSpPr>
        <p:grpSpPr>
          <a:xfrm>
            <a:off x="8495781" y="7869272"/>
            <a:ext cx="6320866" cy="408000"/>
            <a:chOff x="318225" y="2039850"/>
            <a:chExt cx="2299500" cy="204000"/>
          </a:xfrm>
        </p:grpSpPr>
        <p:cxnSp>
          <p:nvCxnSpPr>
            <p:cNvPr id="2972" name="Google Shape;2972;p261"/>
            <p:cNvCxnSpPr/>
            <p:nvPr/>
          </p:nvCxnSpPr>
          <p:spPr>
            <a:xfrm>
              <a:off x="318225" y="2141838"/>
              <a:ext cx="2299500" cy="0"/>
            </a:xfrm>
            <a:prstGeom prst="straightConnector1">
              <a:avLst/>
            </a:prstGeom>
            <a:noFill/>
            <a:ln cap="flat" cmpd="sng" w="9525">
              <a:solidFill>
                <a:srgbClr val="595959"/>
              </a:solidFill>
              <a:prstDash val="dot"/>
              <a:round/>
              <a:headEnd len="med" w="med" type="oval"/>
              <a:tailEnd len="med" w="med" type="oval"/>
            </a:ln>
          </p:spPr>
        </p:cxnSp>
        <p:sp>
          <p:nvSpPr>
            <p:cNvPr id="2973" name="Google Shape;2973;p261"/>
            <p:cNvSpPr txBox="1"/>
            <p:nvPr/>
          </p:nvSpPr>
          <p:spPr>
            <a:xfrm>
              <a:off x="1210725" y="2039850"/>
              <a:ext cx="514500" cy="204000"/>
            </a:xfrm>
            <a:prstGeom prst="rect">
              <a:avLst/>
            </a:prstGeom>
            <a:solidFill>
              <a:srgbClr val="FFFFFF"/>
            </a:solidFill>
            <a:ln>
              <a:noFill/>
            </a:ln>
          </p:spPr>
          <p:txBody>
            <a:bodyPr anchorCtr="0" anchor="ctr" bIns="182850" lIns="0" spcFirstLastPara="1" rIns="0" wrap="square" tIns="182850">
              <a:noAutofit/>
            </a:bodyPr>
            <a:lstStyle/>
            <a:p>
              <a:pPr indent="0" lvl="0" marL="0" rtl="0" algn="ctr">
                <a:spcBef>
                  <a:spcPts val="0"/>
                </a:spcBef>
                <a:spcAft>
                  <a:spcPts val="0"/>
                </a:spcAft>
                <a:buNone/>
              </a:pPr>
              <a:r>
                <a:t/>
              </a:r>
              <a:endParaRPr sz="1800">
                <a:latin typeface="Source Sans Pro"/>
                <a:ea typeface="Source Sans Pro"/>
                <a:cs typeface="Source Sans Pro"/>
                <a:sym typeface="Source Sans Pro"/>
              </a:endParaRPr>
            </a:p>
          </p:txBody>
        </p:sp>
      </p:grpSp>
      <p:sp>
        <p:nvSpPr>
          <p:cNvPr id="2974" name="Google Shape;2974;p261"/>
          <p:cNvSpPr txBox="1"/>
          <p:nvPr>
            <p:ph type="title"/>
          </p:nvPr>
        </p:nvSpPr>
        <p:spPr>
          <a:xfrm>
            <a:off x="1816900" y="3473600"/>
            <a:ext cx="3784200" cy="426000"/>
          </a:xfrm>
          <a:prstGeom prst="rect">
            <a:avLst/>
          </a:prstGeom>
        </p:spPr>
        <p:txBody>
          <a:bodyPr anchorCtr="0" anchor="t" bIns="91450" lIns="91450" spcFirstLastPara="1" rIns="91450" wrap="square" tIns="182900">
            <a:noAutofit/>
          </a:bodyPr>
          <a:lstStyle>
            <a:lvl1pPr lvl="0" rtl="0" algn="r">
              <a:spcBef>
                <a:spcPts val="0"/>
              </a:spcBef>
              <a:spcAft>
                <a:spcPts val="0"/>
              </a:spcAft>
              <a:buSzPts val="2400"/>
              <a:buNone/>
              <a:defRPr sz="2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975" name="Google Shape;2975;p261"/>
          <p:cNvSpPr txBox="1"/>
          <p:nvPr>
            <p:ph idx="2" type="title"/>
          </p:nvPr>
        </p:nvSpPr>
        <p:spPr>
          <a:xfrm>
            <a:off x="4965900" y="4260275"/>
            <a:ext cx="3784200" cy="426000"/>
          </a:xfrm>
          <a:prstGeom prst="rect">
            <a:avLst/>
          </a:prstGeom>
        </p:spPr>
        <p:txBody>
          <a:bodyPr anchorCtr="0" anchor="t" bIns="91450" lIns="91450" spcFirstLastPara="1" rIns="91450" wrap="square" tIns="182900">
            <a:noAutofit/>
          </a:bodyPr>
          <a:lstStyle>
            <a:lvl1pPr lvl="0" rtl="0" algn="r">
              <a:spcBef>
                <a:spcPts val="0"/>
              </a:spcBef>
              <a:spcAft>
                <a:spcPts val="0"/>
              </a:spcAft>
              <a:buSzPts val="2400"/>
              <a:buNone/>
              <a:defRPr sz="2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976" name="Google Shape;2976;p261"/>
          <p:cNvSpPr txBox="1"/>
          <p:nvPr>
            <p:ph idx="3" type="title"/>
          </p:nvPr>
        </p:nvSpPr>
        <p:spPr>
          <a:xfrm>
            <a:off x="11108375" y="6076675"/>
            <a:ext cx="3784200" cy="426000"/>
          </a:xfrm>
          <a:prstGeom prst="rect">
            <a:avLst/>
          </a:prstGeom>
        </p:spPr>
        <p:txBody>
          <a:bodyPr anchorCtr="0" anchor="t" bIns="91450" lIns="91450" spcFirstLastPara="1" rIns="91450" wrap="square" tIns="182900">
            <a:noAutofit/>
          </a:bodyPr>
          <a:lstStyle>
            <a:lvl1pPr lvl="0" rtl="0" algn="r">
              <a:spcBef>
                <a:spcPts val="0"/>
              </a:spcBef>
              <a:spcAft>
                <a:spcPts val="0"/>
              </a:spcAft>
              <a:buSzPts val="2400"/>
              <a:buNone/>
              <a:defRPr sz="2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977" name="Google Shape;2977;p261"/>
          <p:cNvSpPr txBox="1"/>
          <p:nvPr>
            <p:ph idx="4" type="title"/>
          </p:nvPr>
        </p:nvSpPr>
        <p:spPr>
          <a:xfrm>
            <a:off x="13799775" y="6972975"/>
            <a:ext cx="3784200" cy="426000"/>
          </a:xfrm>
          <a:prstGeom prst="rect">
            <a:avLst/>
          </a:prstGeom>
        </p:spPr>
        <p:txBody>
          <a:bodyPr anchorCtr="0" anchor="t" bIns="91450" lIns="91450" spcFirstLastPara="1" rIns="91450" wrap="square" tIns="182900">
            <a:noAutofit/>
          </a:bodyPr>
          <a:lstStyle>
            <a:lvl1pPr lvl="0" rtl="0" algn="r">
              <a:spcBef>
                <a:spcPts val="0"/>
              </a:spcBef>
              <a:spcAft>
                <a:spcPts val="0"/>
              </a:spcAft>
              <a:buSzPts val="2400"/>
              <a:buNone/>
              <a:defRPr sz="2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978" name="Google Shape;2978;p261"/>
          <p:cNvSpPr txBox="1"/>
          <p:nvPr>
            <p:ph idx="5" type="title"/>
          </p:nvPr>
        </p:nvSpPr>
        <p:spPr>
          <a:xfrm>
            <a:off x="3879400" y="7956300"/>
            <a:ext cx="1722000" cy="426000"/>
          </a:xfrm>
          <a:prstGeom prst="rect">
            <a:avLst/>
          </a:prstGeom>
        </p:spPr>
        <p:txBody>
          <a:bodyPr anchorCtr="0" anchor="t" bIns="0" lIns="0" spcFirstLastPara="1" rIns="0" wrap="square" tIns="0">
            <a:noAutofit/>
          </a:bodyPr>
          <a:lstStyle>
            <a:lvl1pPr lvl="0" rtl="0">
              <a:spcBef>
                <a:spcPts val="0"/>
              </a:spcBef>
              <a:spcAft>
                <a:spcPts val="0"/>
              </a:spcAft>
              <a:buSzPts val="1800"/>
              <a:buNone/>
              <a:defRPr sz="1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979" name="Google Shape;2979;p261"/>
          <p:cNvSpPr txBox="1"/>
          <p:nvPr>
            <p:ph idx="6" type="title"/>
          </p:nvPr>
        </p:nvSpPr>
        <p:spPr>
          <a:xfrm>
            <a:off x="10803575" y="7956300"/>
            <a:ext cx="1722000" cy="426000"/>
          </a:xfrm>
          <a:prstGeom prst="rect">
            <a:avLst/>
          </a:prstGeom>
        </p:spPr>
        <p:txBody>
          <a:bodyPr anchorCtr="0" anchor="t" bIns="0" lIns="0" spcFirstLastPara="1" rIns="0" wrap="square" tIns="0">
            <a:noAutofit/>
          </a:bodyPr>
          <a:lstStyle>
            <a:lvl1pPr lvl="0" rtl="0">
              <a:spcBef>
                <a:spcPts val="0"/>
              </a:spcBef>
              <a:spcAft>
                <a:spcPts val="0"/>
              </a:spcAft>
              <a:buSzPts val="1800"/>
              <a:buNone/>
              <a:defRPr sz="1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980" name="Google Shape;2980;p261"/>
          <p:cNvSpPr txBox="1"/>
          <p:nvPr>
            <p:ph idx="7" type="title"/>
          </p:nvPr>
        </p:nvSpPr>
        <p:spPr>
          <a:xfrm>
            <a:off x="6858000" y="5143500"/>
            <a:ext cx="3784200" cy="426000"/>
          </a:xfrm>
          <a:prstGeom prst="rect">
            <a:avLst/>
          </a:prstGeom>
        </p:spPr>
        <p:txBody>
          <a:bodyPr anchorCtr="0" anchor="t" bIns="91450" lIns="91450" spcFirstLastPara="1" rIns="91450" wrap="square" tIns="182900">
            <a:noAutofit/>
          </a:bodyPr>
          <a:lstStyle>
            <a:lvl1pPr lvl="0" rtl="0" algn="r">
              <a:spcBef>
                <a:spcPts val="0"/>
              </a:spcBef>
              <a:spcAft>
                <a:spcPts val="0"/>
              </a:spcAft>
              <a:buSzPts val="2400"/>
              <a:buNone/>
              <a:defRPr sz="24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cxnSp>
        <p:nvCxnSpPr>
          <p:cNvPr id="2981" name="Google Shape;2981;p261"/>
          <p:cNvCxnSpPr/>
          <p:nvPr/>
        </p:nvCxnSpPr>
        <p:spPr>
          <a:xfrm>
            <a:off x="8590900" y="2377700"/>
            <a:ext cx="0" cy="6125400"/>
          </a:xfrm>
          <a:prstGeom prst="straightConnector1">
            <a:avLst/>
          </a:prstGeom>
          <a:noFill/>
          <a:ln cap="flat" cmpd="sng" w="9525">
            <a:solidFill>
              <a:srgbClr val="CFD0D6"/>
            </a:solidFill>
            <a:prstDash val="dot"/>
            <a:round/>
            <a:headEnd len="med" w="med" type="none"/>
            <a:tailEnd len="med" w="med" type="none"/>
          </a:ln>
        </p:spPr>
      </p:cxnSp>
      <p:sp>
        <p:nvSpPr>
          <p:cNvPr id="2982" name="Google Shape;2982;p261"/>
          <p:cNvSpPr txBox="1"/>
          <p:nvPr>
            <p:ph idx="8"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ntt (underlying table)">
  <p:cSld name="CUSTOM_13_1_1_1">
    <p:bg>
      <p:bgPr>
        <a:solidFill>
          <a:schemeClr val="lt1"/>
        </a:solidFill>
      </p:bgPr>
    </p:bg>
    <p:spTree>
      <p:nvGrpSpPr>
        <p:cNvPr id="2983" name="Shape 2983"/>
        <p:cNvGrpSpPr/>
        <p:nvPr/>
      </p:nvGrpSpPr>
      <p:grpSpPr>
        <a:xfrm>
          <a:off x="0" y="0"/>
          <a:ext cx="0" cy="0"/>
          <a:chOff x="0" y="0"/>
          <a:chExt cx="0" cy="0"/>
        </a:xfrm>
      </p:grpSpPr>
      <p:sp>
        <p:nvSpPr>
          <p:cNvPr id="2984" name="Google Shape;2984;p26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2985" name="Google Shape;2985;p262"/>
          <p:cNvPicPr preferRelativeResize="0"/>
          <p:nvPr/>
        </p:nvPicPr>
        <p:blipFill>
          <a:blip r:embed="rId2">
            <a:alphaModFix/>
          </a:blip>
          <a:stretch>
            <a:fillRect/>
          </a:stretch>
        </p:blipFill>
        <p:spPr>
          <a:xfrm>
            <a:off x="414081" y="9445225"/>
            <a:ext cx="1459996" cy="425599"/>
          </a:xfrm>
          <a:prstGeom prst="rect">
            <a:avLst/>
          </a:prstGeom>
          <a:noFill/>
          <a:ln>
            <a:noFill/>
          </a:ln>
        </p:spPr>
      </p:pic>
      <p:graphicFrame>
        <p:nvGraphicFramePr>
          <p:cNvPr id="2986" name="Google Shape;2986;p262"/>
          <p:cNvGraphicFramePr/>
          <p:nvPr/>
        </p:nvGraphicFramePr>
        <p:xfrm>
          <a:off x="1214675" y="2377950"/>
          <a:ext cx="3000000" cy="3000000"/>
        </p:xfrm>
        <a:graphic>
          <a:graphicData uri="http://schemas.openxmlformats.org/drawingml/2006/table">
            <a:tbl>
              <a:tblPr>
                <a:noFill/>
                <a:tableStyleId>{514D9DBD-60CB-46E0-803A-206F90190A2F}</a:tableStyleId>
              </a:tblPr>
              <a:tblGrid>
                <a:gridCol w="4787250"/>
                <a:gridCol w="1467150"/>
                <a:gridCol w="1467150"/>
                <a:gridCol w="1467150"/>
                <a:gridCol w="1467150"/>
                <a:gridCol w="1467150"/>
                <a:gridCol w="1467150"/>
                <a:gridCol w="1467150"/>
                <a:gridCol w="1467150"/>
              </a:tblGrid>
              <a:tr h="605300">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b="1" sz="1600">
                        <a:latin typeface="Source Sans Pro"/>
                        <a:ea typeface="Source Sans Pro"/>
                        <a:cs typeface="Source Sans Pro"/>
                        <a:sym typeface="Source Sans Pro"/>
                      </a:endParaRPr>
                    </a:p>
                  </a:txBody>
                  <a:tcPr marT="182850" marB="182850" marR="182850" marL="182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20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7600">
                <a:tc>
                  <a:txBody>
                    <a:bodyPr/>
                    <a:lstStyle/>
                    <a:p>
                      <a:pPr indent="0" lvl="0" marL="0" rtl="0" algn="l">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a:txBody>
                  <a:tcPr marT="91400" marB="91400" marR="54850" marL="5485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cxnSp>
        <p:nvCxnSpPr>
          <p:cNvPr id="2987" name="Google Shape;2987;p262"/>
          <p:cNvCxnSpPr/>
          <p:nvPr/>
        </p:nvCxnSpPr>
        <p:spPr>
          <a:xfrm>
            <a:off x="1216100" y="4941700"/>
            <a:ext cx="16521600" cy="0"/>
          </a:xfrm>
          <a:prstGeom prst="straightConnector1">
            <a:avLst/>
          </a:prstGeom>
          <a:noFill/>
          <a:ln cap="flat" cmpd="sng" w="19050">
            <a:solidFill>
              <a:srgbClr val="251C33"/>
            </a:solidFill>
            <a:prstDash val="solid"/>
            <a:round/>
            <a:headEnd len="med" w="med" type="none"/>
            <a:tailEnd len="med" w="med" type="none"/>
          </a:ln>
        </p:spPr>
      </p:cxnSp>
      <p:cxnSp>
        <p:nvCxnSpPr>
          <p:cNvPr id="2988" name="Google Shape;2988;p262"/>
          <p:cNvCxnSpPr/>
          <p:nvPr/>
        </p:nvCxnSpPr>
        <p:spPr>
          <a:xfrm>
            <a:off x="1216100" y="6404500"/>
            <a:ext cx="16521600" cy="0"/>
          </a:xfrm>
          <a:prstGeom prst="straightConnector1">
            <a:avLst/>
          </a:prstGeom>
          <a:noFill/>
          <a:ln cap="flat" cmpd="sng" w="19050">
            <a:solidFill>
              <a:srgbClr val="251C33"/>
            </a:solidFill>
            <a:prstDash val="solid"/>
            <a:round/>
            <a:headEnd len="med" w="med" type="none"/>
            <a:tailEnd len="med" w="med" type="none"/>
          </a:ln>
        </p:spPr>
      </p:cxnSp>
      <p:cxnSp>
        <p:nvCxnSpPr>
          <p:cNvPr id="2989" name="Google Shape;2989;p262"/>
          <p:cNvCxnSpPr/>
          <p:nvPr/>
        </p:nvCxnSpPr>
        <p:spPr>
          <a:xfrm>
            <a:off x="1216100" y="7375900"/>
            <a:ext cx="16521600" cy="0"/>
          </a:xfrm>
          <a:prstGeom prst="straightConnector1">
            <a:avLst/>
          </a:prstGeom>
          <a:noFill/>
          <a:ln cap="flat" cmpd="sng" w="19050">
            <a:solidFill>
              <a:srgbClr val="251C33"/>
            </a:solidFill>
            <a:prstDash val="solid"/>
            <a:round/>
            <a:headEnd len="med" w="med" type="none"/>
            <a:tailEnd len="med" w="med" type="none"/>
          </a:ln>
        </p:spPr>
      </p:cxnSp>
      <p:cxnSp>
        <p:nvCxnSpPr>
          <p:cNvPr id="2990" name="Google Shape;2990;p262"/>
          <p:cNvCxnSpPr/>
          <p:nvPr/>
        </p:nvCxnSpPr>
        <p:spPr>
          <a:xfrm>
            <a:off x="6733991" y="1939650"/>
            <a:ext cx="0" cy="7221600"/>
          </a:xfrm>
          <a:prstGeom prst="straightConnector1">
            <a:avLst/>
          </a:prstGeom>
          <a:noFill/>
          <a:ln cap="flat" cmpd="sng" w="9525">
            <a:solidFill>
              <a:srgbClr val="E5166B"/>
            </a:solidFill>
            <a:prstDash val="dash"/>
            <a:round/>
            <a:headEnd len="med" w="med" type="none"/>
            <a:tailEnd len="med" w="med" type="none"/>
          </a:ln>
        </p:spPr>
      </p:cxnSp>
      <p:sp>
        <p:nvSpPr>
          <p:cNvPr id="2991" name="Google Shape;2991;p262"/>
          <p:cNvSpPr txBox="1"/>
          <p:nvPr>
            <p:ph idx="1" type="subTitle"/>
          </p:nvPr>
        </p:nvSpPr>
        <p:spPr>
          <a:xfrm>
            <a:off x="1214675" y="2987550"/>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992" name="Google Shape;2992;p262"/>
          <p:cNvSpPr txBox="1"/>
          <p:nvPr>
            <p:ph idx="2" type="subTitle"/>
          </p:nvPr>
        </p:nvSpPr>
        <p:spPr>
          <a:xfrm>
            <a:off x="1214675" y="3479450"/>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993" name="Google Shape;2993;p262"/>
          <p:cNvSpPr txBox="1"/>
          <p:nvPr>
            <p:ph idx="3" type="subTitle"/>
          </p:nvPr>
        </p:nvSpPr>
        <p:spPr>
          <a:xfrm>
            <a:off x="1214675" y="3964625"/>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994" name="Google Shape;2994;p262"/>
          <p:cNvSpPr txBox="1"/>
          <p:nvPr>
            <p:ph idx="4" type="subTitle"/>
          </p:nvPr>
        </p:nvSpPr>
        <p:spPr>
          <a:xfrm>
            <a:off x="1214675" y="4462925"/>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995" name="Google Shape;2995;p262"/>
          <p:cNvSpPr txBox="1"/>
          <p:nvPr>
            <p:ph idx="5" type="subTitle"/>
          </p:nvPr>
        </p:nvSpPr>
        <p:spPr>
          <a:xfrm>
            <a:off x="1214675" y="4941700"/>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996" name="Google Shape;2996;p262"/>
          <p:cNvSpPr txBox="1"/>
          <p:nvPr>
            <p:ph idx="6" type="subTitle"/>
          </p:nvPr>
        </p:nvSpPr>
        <p:spPr>
          <a:xfrm>
            <a:off x="1214675" y="5433600"/>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997" name="Google Shape;2997;p262"/>
          <p:cNvSpPr txBox="1"/>
          <p:nvPr>
            <p:ph idx="7" type="subTitle"/>
          </p:nvPr>
        </p:nvSpPr>
        <p:spPr>
          <a:xfrm>
            <a:off x="1214675" y="5918775"/>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998" name="Google Shape;2998;p262"/>
          <p:cNvSpPr txBox="1"/>
          <p:nvPr>
            <p:ph idx="8" type="subTitle"/>
          </p:nvPr>
        </p:nvSpPr>
        <p:spPr>
          <a:xfrm>
            <a:off x="1214675" y="6417075"/>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2999" name="Google Shape;2999;p262"/>
          <p:cNvSpPr txBox="1"/>
          <p:nvPr>
            <p:ph idx="9" type="subTitle"/>
          </p:nvPr>
        </p:nvSpPr>
        <p:spPr>
          <a:xfrm>
            <a:off x="1214675" y="6854600"/>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3000" name="Google Shape;3000;p262"/>
          <p:cNvSpPr txBox="1"/>
          <p:nvPr>
            <p:ph idx="13" type="subTitle"/>
          </p:nvPr>
        </p:nvSpPr>
        <p:spPr>
          <a:xfrm>
            <a:off x="1214675" y="7346500"/>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3001" name="Google Shape;3001;p262"/>
          <p:cNvSpPr txBox="1"/>
          <p:nvPr>
            <p:ph idx="14" type="subTitle"/>
          </p:nvPr>
        </p:nvSpPr>
        <p:spPr>
          <a:xfrm>
            <a:off x="1214675" y="7831675"/>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3002" name="Google Shape;3002;p262"/>
          <p:cNvSpPr txBox="1"/>
          <p:nvPr>
            <p:ph idx="15" type="subTitle"/>
          </p:nvPr>
        </p:nvSpPr>
        <p:spPr>
          <a:xfrm>
            <a:off x="1214675" y="8329975"/>
            <a:ext cx="4712400" cy="491400"/>
          </a:xfrm>
          <a:prstGeom prst="rect">
            <a:avLst/>
          </a:prstGeom>
          <a:noFill/>
          <a:ln>
            <a:noFill/>
          </a:ln>
        </p:spPr>
        <p:txBody>
          <a:bodyPr anchorCtr="0" anchor="ctr" bIns="0" lIns="137150" spcFirstLastPara="1" rIns="91450" wrap="square" tIns="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3003" name="Google Shape;3003;p262"/>
          <p:cNvSpPr txBox="1"/>
          <p:nvPr>
            <p:ph idx="16" type="subTitle"/>
          </p:nvPr>
        </p:nvSpPr>
        <p:spPr>
          <a:xfrm>
            <a:off x="6023400"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3004" name="Google Shape;3004;p262"/>
          <p:cNvSpPr txBox="1"/>
          <p:nvPr>
            <p:ph idx="17" type="subTitle"/>
          </p:nvPr>
        </p:nvSpPr>
        <p:spPr>
          <a:xfrm>
            <a:off x="7483500"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3005" name="Google Shape;3005;p262"/>
          <p:cNvSpPr txBox="1"/>
          <p:nvPr>
            <p:ph idx="18" type="subTitle"/>
          </p:nvPr>
        </p:nvSpPr>
        <p:spPr>
          <a:xfrm>
            <a:off x="8936225"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3006" name="Google Shape;3006;p262"/>
          <p:cNvSpPr txBox="1"/>
          <p:nvPr>
            <p:ph idx="19" type="subTitle"/>
          </p:nvPr>
        </p:nvSpPr>
        <p:spPr>
          <a:xfrm>
            <a:off x="10396325"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3007" name="Google Shape;3007;p262"/>
          <p:cNvSpPr txBox="1"/>
          <p:nvPr>
            <p:ph idx="20" type="subTitle"/>
          </p:nvPr>
        </p:nvSpPr>
        <p:spPr>
          <a:xfrm>
            <a:off x="11870550"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3008" name="Google Shape;3008;p262"/>
          <p:cNvSpPr txBox="1"/>
          <p:nvPr>
            <p:ph idx="21" type="subTitle"/>
          </p:nvPr>
        </p:nvSpPr>
        <p:spPr>
          <a:xfrm>
            <a:off x="13344775"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3009" name="Google Shape;3009;p262"/>
          <p:cNvSpPr txBox="1"/>
          <p:nvPr>
            <p:ph idx="22" type="subTitle"/>
          </p:nvPr>
        </p:nvSpPr>
        <p:spPr>
          <a:xfrm>
            <a:off x="14804875"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3010" name="Google Shape;3010;p262"/>
          <p:cNvSpPr txBox="1"/>
          <p:nvPr>
            <p:ph idx="23" type="subTitle"/>
          </p:nvPr>
        </p:nvSpPr>
        <p:spPr>
          <a:xfrm>
            <a:off x="16257600" y="2377950"/>
            <a:ext cx="1460400" cy="609600"/>
          </a:xfrm>
          <a:prstGeom prst="rect">
            <a:avLst/>
          </a:prstGeom>
          <a:noFill/>
          <a:ln>
            <a:noFill/>
          </a:ln>
        </p:spPr>
        <p:txBody>
          <a:bodyPr anchorCtr="0" anchor="ctr"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3011" name="Google Shape;3011;p262"/>
          <p:cNvSpPr txBox="1"/>
          <p:nvPr>
            <p:ph idx="24" type="subTitle"/>
          </p:nvPr>
        </p:nvSpPr>
        <p:spPr>
          <a:xfrm>
            <a:off x="5757050" y="9220200"/>
            <a:ext cx="1954200" cy="609600"/>
          </a:xfrm>
          <a:prstGeom prst="rect">
            <a:avLst/>
          </a:prstGeom>
          <a:noFill/>
          <a:ln>
            <a:noFill/>
          </a:ln>
        </p:spPr>
        <p:txBody>
          <a:bodyPr anchorCtr="0" anchor="t" bIns="0" lIns="137150" spcFirstLastPara="1" rIns="9145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3012" name="Google Shape;3012;p262"/>
          <p:cNvSpPr txBox="1"/>
          <p:nvPr>
            <p:ph idx="25" type="subTitle"/>
          </p:nvPr>
        </p:nvSpPr>
        <p:spPr>
          <a:xfrm rot="-5400000">
            <a:off x="-55800" y="3647650"/>
            <a:ext cx="1903200" cy="637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3013" name="Google Shape;3013;p262"/>
          <p:cNvSpPr txBox="1"/>
          <p:nvPr>
            <p:ph idx="26" type="subTitle"/>
          </p:nvPr>
        </p:nvSpPr>
        <p:spPr>
          <a:xfrm rot="-5400000">
            <a:off x="165000" y="5353975"/>
            <a:ext cx="1461600" cy="637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3014" name="Google Shape;3014;p262"/>
          <p:cNvSpPr txBox="1"/>
          <p:nvPr>
            <p:ph idx="27" type="subTitle"/>
          </p:nvPr>
        </p:nvSpPr>
        <p:spPr>
          <a:xfrm rot="-5400000">
            <a:off x="416400" y="6557271"/>
            <a:ext cx="958800" cy="637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3015" name="Google Shape;3015;p262"/>
          <p:cNvSpPr txBox="1"/>
          <p:nvPr>
            <p:ph idx="28" type="subTitle"/>
          </p:nvPr>
        </p:nvSpPr>
        <p:spPr>
          <a:xfrm rot="-5400000">
            <a:off x="159900" y="7786327"/>
            <a:ext cx="1471800" cy="637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600"/>
              <a:buFont typeface="Source Sans Pro"/>
              <a:buNone/>
              <a:defRPr b="1" sz="1600">
                <a:latin typeface="Source Sans Pro"/>
                <a:ea typeface="Source Sans Pro"/>
                <a:cs typeface="Source Sans Pro"/>
                <a:sym typeface="Source Sans Pro"/>
              </a:defRPr>
            </a:lvl1pPr>
            <a:lvl2pPr lvl="1" rtl="0">
              <a:spcBef>
                <a:spcPts val="0"/>
              </a:spcBef>
              <a:spcAft>
                <a:spcPts val="0"/>
              </a:spcAft>
              <a:buSzPts val="1400"/>
              <a:buFont typeface="Source Sans Pro"/>
              <a:buNone/>
              <a:defRPr b="1"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b="1"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b="1"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b="1"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b="1"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b="1"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b="1"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b="1" sz="1400">
                <a:latin typeface="Source Sans Pro"/>
                <a:ea typeface="Source Sans Pro"/>
                <a:cs typeface="Source Sans Pro"/>
                <a:sym typeface="Source Sans Pro"/>
              </a:defRPr>
            </a:lvl9pPr>
          </a:lstStyle>
          <a:p/>
        </p:txBody>
      </p:sp>
      <p:sp>
        <p:nvSpPr>
          <p:cNvPr id="3016" name="Google Shape;3016;p262"/>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ep-by-step">
  <p:cSld name="CUSTOM_13_1_1_1_1">
    <p:spTree>
      <p:nvGrpSpPr>
        <p:cNvPr id="3017" name="Shape 3017"/>
        <p:cNvGrpSpPr/>
        <p:nvPr/>
      </p:nvGrpSpPr>
      <p:grpSpPr>
        <a:xfrm>
          <a:off x="0" y="0"/>
          <a:ext cx="0" cy="0"/>
          <a:chOff x="0" y="0"/>
          <a:chExt cx="0" cy="0"/>
        </a:xfrm>
      </p:grpSpPr>
      <p:sp>
        <p:nvSpPr>
          <p:cNvPr id="3018" name="Google Shape;3018;p26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019" name="Google Shape;3019;p263"/>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020" name="Google Shape;3020;p263"/>
          <p:cNvSpPr/>
          <p:nvPr/>
        </p:nvSpPr>
        <p:spPr>
          <a:xfrm>
            <a:off x="6621183" y="3747137"/>
            <a:ext cx="4990800" cy="1333800"/>
          </a:xfrm>
          <a:prstGeom prst="homePlate">
            <a:avLst>
              <a:gd fmla="val 50000" name="adj"/>
            </a:avLst>
          </a:prstGeom>
          <a:solidFill>
            <a:srgbClr val="FFFFFF"/>
          </a:solidFill>
          <a:ln cap="flat" cmpd="sng" w="28575">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3021" name="Google Shape;3021;p263"/>
          <p:cNvSpPr/>
          <p:nvPr/>
        </p:nvSpPr>
        <p:spPr>
          <a:xfrm>
            <a:off x="1058000" y="3747137"/>
            <a:ext cx="4990800" cy="1333800"/>
          </a:xfrm>
          <a:prstGeom prst="homePlate">
            <a:avLst>
              <a:gd fmla="val 50000" name="adj"/>
            </a:avLst>
          </a:prstGeom>
          <a:solidFill>
            <a:srgbClr val="FFFFFF"/>
          </a:solidFill>
          <a:ln cap="flat" cmpd="sng" w="28575">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3600">
              <a:latin typeface="Source Sans Pro"/>
              <a:ea typeface="Source Sans Pro"/>
              <a:cs typeface="Source Sans Pro"/>
              <a:sym typeface="Source Sans Pro"/>
            </a:endParaRPr>
          </a:p>
        </p:txBody>
      </p:sp>
      <p:sp>
        <p:nvSpPr>
          <p:cNvPr id="3022" name="Google Shape;3022;p263"/>
          <p:cNvSpPr/>
          <p:nvPr/>
        </p:nvSpPr>
        <p:spPr>
          <a:xfrm>
            <a:off x="6621183" y="5893466"/>
            <a:ext cx="4990800" cy="1333800"/>
          </a:xfrm>
          <a:prstGeom prst="homePlate">
            <a:avLst>
              <a:gd fmla="val 50000" name="adj"/>
            </a:avLst>
          </a:prstGeom>
          <a:solidFill>
            <a:srgbClr val="FFFFFF"/>
          </a:solid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latin typeface="Source Sans Pro"/>
              <a:ea typeface="Source Sans Pro"/>
              <a:cs typeface="Source Sans Pro"/>
              <a:sym typeface="Source Sans Pro"/>
            </a:endParaRPr>
          </a:p>
        </p:txBody>
      </p:sp>
      <p:sp>
        <p:nvSpPr>
          <p:cNvPr id="3023" name="Google Shape;3023;p263"/>
          <p:cNvSpPr/>
          <p:nvPr/>
        </p:nvSpPr>
        <p:spPr>
          <a:xfrm>
            <a:off x="1058000" y="5893466"/>
            <a:ext cx="4990800" cy="1333800"/>
          </a:xfrm>
          <a:prstGeom prst="homePlate">
            <a:avLst>
              <a:gd fmla="val 50000" name="adj"/>
            </a:avLst>
          </a:prstGeom>
          <a:solidFill>
            <a:srgbClr val="FFFFFF"/>
          </a:solid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3600">
              <a:latin typeface="Source Sans Pro"/>
              <a:ea typeface="Source Sans Pro"/>
              <a:cs typeface="Source Sans Pro"/>
              <a:sym typeface="Source Sans Pro"/>
            </a:endParaRPr>
          </a:p>
        </p:txBody>
      </p:sp>
      <p:sp>
        <p:nvSpPr>
          <p:cNvPr id="3024" name="Google Shape;3024;p263"/>
          <p:cNvSpPr txBox="1"/>
          <p:nvPr>
            <p:ph type="title"/>
          </p:nvPr>
        </p:nvSpPr>
        <p:spPr>
          <a:xfrm>
            <a:off x="1058000" y="4139975"/>
            <a:ext cx="4354800" cy="5478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025" name="Google Shape;3025;p263"/>
          <p:cNvSpPr txBox="1"/>
          <p:nvPr>
            <p:ph idx="2" type="title"/>
          </p:nvPr>
        </p:nvSpPr>
        <p:spPr>
          <a:xfrm>
            <a:off x="1058100" y="6286325"/>
            <a:ext cx="4354800" cy="5478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026" name="Google Shape;3026;p263"/>
          <p:cNvSpPr txBox="1"/>
          <p:nvPr>
            <p:ph idx="3" type="title"/>
          </p:nvPr>
        </p:nvSpPr>
        <p:spPr>
          <a:xfrm>
            <a:off x="7002175" y="3747125"/>
            <a:ext cx="3933600" cy="1333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027" name="Google Shape;3027;p263"/>
          <p:cNvSpPr txBox="1"/>
          <p:nvPr>
            <p:ph idx="4" type="title"/>
          </p:nvPr>
        </p:nvSpPr>
        <p:spPr>
          <a:xfrm>
            <a:off x="7002175" y="5893475"/>
            <a:ext cx="3933600" cy="1333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028" name="Google Shape;3028;p263"/>
          <p:cNvSpPr/>
          <p:nvPr/>
        </p:nvSpPr>
        <p:spPr>
          <a:xfrm>
            <a:off x="12525458" y="3747137"/>
            <a:ext cx="4990800" cy="1333800"/>
          </a:xfrm>
          <a:prstGeom prst="homePlate">
            <a:avLst>
              <a:gd fmla="val 50000" name="adj"/>
            </a:avLst>
          </a:prstGeom>
          <a:solidFill>
            <a:srgbClr val="FFFFFF"/>
          </a:solidFill>
          <a:ln cap="flat" cmpd="sng" w="28575">
            <a:solidFill>
              <a:srgbClr val="E5166B"/>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3029" name="Google Shape;3029;p263"/>
          <p:cNvSpPr/>
          <p:nvPr/>
        </p:nvSpPr>
        <p:spPr>
          <a:xfrm>
            <a:off x="12525458" y="5893466"/>
            <a:ext cx="4990800" cy="1333800"/>
          </a:xfrm>
          <a:prstGeom prst="homePlate">
            <a:avLst>
              <a:gd fmla="val 50000" name="adj"/>
            </a:avLst>
          </a:prstGeom>
          <a:solidFill>
            <a:srgbClr val="FFFFFF"/>
          </a:solid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latin typeface="Source Sans Pro"/>
              <a:ea typeface="Source Sans Pro"/>
              <a:cs typeface="Source Sans Pro"/>
              <a:sym typeface="Source Sans Pro"/>
            </a:endParaRPr>
          </a:p>
        </p:txBody>
      </p:sp>
      <p:sp>
        <p:nvSpPr>
          <p:cNvPr id="3030" name="Google Shape;3030;p263"/>
          <p:cNvSpPr txBox="1"/>
          <p:nvPr>
            <p:ph idx="5" type="title"/>
          </p:nvPr>
        </p:nvSpPr>
        <p:spPr>
          <a:xfrm>
            <a:off x="12906450" y="3747125"/>
            <a:ext cx="3933600" cy="1333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031" name="Google Shape;3031;p263"/>
          <p:cNvSpPr txBox="1"/>
          <p:nvPr>
            <p:ph idx="6" type="title"/>
          </p:nvPr>
        </p:nvSpPr>
        <p:spPr>
          <a:xfrm>
            <a:off x="12906450" y="5893475"/>
            <a:ext cx="3933600" cy="1333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032" name="Google Shape;3032;p263"/>
          <p:cNvSpPr txBox="1"/>
          <p:nvPr>
            <p:ph idx="7"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cle">
  <p:cSld name="CUSTOM_13_1_1_1_1_1">
    <p:spTree>
      <p:nvGrpSpPr>
        <p:cNvPr id="3033" name="Shape 3033"/>
        <p:cNvGrpSpPr/>
        <p:nvPr/>
      </p:nvGrpSpPr>
      <p:grpSpPr>
        <a:xfrm>
          <a:off x="0" y="0"/>
          <a:ext cx="0" cy="0"/>
          <a:chOff x="0" y="0"/>
          <a:chExt cx="0" cy="0"/>
        </a:xfrm>
      </p:grpSpPr>
      <p:sp>
        <p:nvSpPr>
          <p:cNvPr id="3034" name="Google Shape;3034;p26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035" name="Google Shape;3035;p264"/>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036" name="Google Shape;3036;p264"/>
          <p:cNvSpPr/>
          <p:nvPr/>
        </p:nvSpPr>
        <p:spPr>
          <a:xfrm>
            <a:off x="1811287" y="3132148"/>
            <a:ext cx="5594400" cy="5594400"/>
          </a:xfrm>
          <a:prstGeom prst="ellipse">
            <a:avLst/>
          </a:prstGeom>
          <a:noFill/>
          <a:ln cap="flat" cmpd="sng" w="19050">
            <a:solidFill>
              <a:srgbClr val="50515C"/>
            </a:solidFill>
            <a:prstDash val="dot"/>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3037" name="Google Shape;3037;p264"/>
          <p:cNvSpPr/>
          <p:nvPr/>
        </p:nvSpPr>
        <p:spPr>
          <a:xfrm>
            <a:off x="4311677" y="2963583"/>
            <a:ext cx="593400" cy="297000"/>
          </a:xfrm>
          <a:prstGeom prst="stripedRightArrow">
            <a:avLst>
              <a:gd fmla="val 50000" name="adj1"/>
              <a:gd fmla="val 50000" name="adj2"/>
            </a:avLst>
          </a:prstGeom>
          <a:solidFill>
            <a:srgbClr val="9349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3038" name="Google Shape;3038;p264"/>
          <p:cNvSpPr/>
          <p:nvPr/>
        </p:nvSpPr>
        <p:spPr>
          <a:xfrm rot="7007859">
            <a:off x="6738920" y="7152418"/>
            <a:ext cx="594888" cy="296235"/>
          </a:xfrm>
          <a:prstGeom prst="stripedRightArrow">
            <a:avLst>
              <a:gd fmla="val 50000" name="adj1"/>
              <a:gd fmla="val 50000" name="adj2"/>
            </a:avLst>
          </a:prstGeom>
          <a:solidFill>
            <a:srgbClr val="9349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3039" name="Google Shape;3039;p264"/>
          <p:cNvSpPr/>
          <p:nvPr/>
        </p:nvSpPr>
        <p:spPr>
          <a:xfrm rot="-7366413">
            <a:off x="1892189" y="7151987"/>
            <a:ext cx="592995" cy="297093"/>
          </a:xfrm>
          <a:prstGeom prst="stripedRightArrow">
            <a:avLst>
              <a:gd fmla="val 50000" name="adj1"/>
              <a:gd fmla="val 50000" name="adj2"/>
            </a:avLst>
          </a:prstGeom>
          <a:solidFill>
            <a:srgbClr val="9349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3040" name="Google Shape;3040;p264"/>
          <p:cNvSpPr/>
          <p:nvPr/>
        </p:nvSpPr>
        <p:spPr>
          <a:xfrm rot="10800000">
            <a:off x="9947137" y="3200388"/>
            <a:ext cx="5594400" cy="5594400"/>
          </a:xfrm>
          <a:prstGeom prst="ellipse">
            <a:avLst/>
          </a:prstGeom>
          <a:noFill/>
          <a:ln cap="flat" cmpd="sng" w="19050">
            <a:solidFill>
              <a:srgbClr val="50515C"/>
            </a:solidFill>
            <a:prstDash val="dot"/>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3041" name="Google Shape;3041;p264"/>
          <p:cNvSpPr/>
          <p:nvPr/>
        </p:nvSpPr>
        <p:spPr>
          <a:xfrm rot="-2695096">
            <a:off x="10382597" y="4013408"/>
            <a:ext cx="594819" cy="296136"/>
          </a:xfrm>
          <a:prstGeom prst="stripedRightArrow">
            <a:avLst>
              <a:gd fmla="val 50000" name="adj1"/>
              <a:gd fmla="val 50000" name="adj2"/>
            </a:avLst>
          </a:prstGeom>
          <a:solidFill>
            <a:srgbClr val="D9D9D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3042" name="Google Shape;3042;p264"/>
          <p:cNvSpPr/>
          <p:nvPr/>
        </p:nvSpPr>
        <p:spPr>
          <a:xfrm rot="2704904">
            <a:off x="14551597" y="4013408"/>
            <a:ext cx="594819" cy="296136"/>
          </a:xfrm>
          <a:prstGeom prst="stripedRightArrow">
            <a:avLst>
              <a:gd fmla="val 50000" name="adj1"/>
              <a:gd fmla="val 50000" name="adj2"/>
            </a:avLst>
          </a:prstGeom>
          <a:solidFill>
            <a:srgbClr val="D9D9D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3043" name="Google Shape;3043;p264"/>
          <p:cNvSpPr/>
          <p:nvPr/>
        </p:nvSpPr>
        <p:spPr>
          <a:xfrm rot="8104904">
            <a:off x="14531147" y="7728905"/>
            <a:ext cx="594819" cy="296136"/>
          </a:xfrm>
          <a:prstGeom prst="stripedRightArrow">
            <a:avLst>
              <a:gd fmla="val 50000" name="adj1"/>
              <a:gd fmla="val 50000" name="adj2"/>
            </a:avLst>
          </a:prstGeom>
          <a:solidFill>
            <a:srgbClr val="D9D9D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3044" name="Google Shape;3044;p264"/>
          <p:cNvSpPr/>
          <p:nvPr/>
        </p:nvSpPr>
        <p:spPr>
          <a:xfrm rot="-8095096">
            <a:off x="10362147" y="7728905"/>
            <a:ext cx="594819" cy="296136"/>
          </a:xfrm>
          <a:prstGeom prst="stripedRightArrow">
            <a:avLst>
              <a:gd fmla="val 50000" name="adj1"/>
              <a:gd fmla="val 50000" name="adj2"/>
            </a:avLst>
          </a:prstGeom>
          <a:solidFill>
            <a:srgbClr val="D9D9D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3045" name="Google Shape;3045;p264"/>
          <p:cNvSpPr txBox="1"/>
          <p:nvPr>
            <p:ph idx="1" type="subTitle"/>
          </p:nvPr>
        </p:nvSpPr>
        <p:spPr>
          <a:xfrm>
            <a:off x="3371725" y="2377725"/>
            <a:ext cx="2473800" cy="388200"/>
          </a:xfrm>
          <a:prstGeom prst="rect">
            <a:avLst/>
          </a:prstGeom>
          <a:noFill/>
          <a:ln>
            <a:noFill/>
          </a:ln>
        </p:spPr>
        <p:txBody>
          <a:bodyPr anchorCtr="0" anchor="t" bIns="91450" lIns="91450" spcFirstLastPara="1" rIns="91450" wrap="square" tIns="91450">
            <a:noAutofit/>
          </a:bodyPr>
          <a:lstStyle>
            <a:lvl1pPr lvl="0" rtl="0" algn="ctr">
              <a:spcBef>
                <a:spcPts val="0"/>
              </a:spcBef>
              <a:spcAft>
                <a:spcPts val="0"/>
              </a:spcAft>
              <a:buSzPts val="2800"/>
              <a:buNone/>
              <a:defRPr sz="2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3046" name="Google Shape;3046;p264"/>
          <p:cNvSpPr txBox="1"/>
          <p:nvPr>
            <p:ph idx="2" type="subTitle"/>
          </p:nvPr>
        </p:nvSpPr>
        <p:spPr>
          <a:xfrm>
            <a:off x="7388200" y="7303600"/>
            <a:ext cx="2473800" cy="3882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SzPts val="2800"/>
              <a:buFont typeface="Source Sans Pro"/>
              <a:buNone/>
              <a:defRPr sz="2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3047" name="Google Shape;3047;p264"/>
          <p:cNvSpPr txBox="1"/>
          <p:nvPr>
            <p:ph idx="3" type="subTitle"/>
          </p:nvPr>
        </p:nvSpPr>
        <p:spPr>
          <a:xfrm>
            <a:off x="2916175" y="3132150"/>
            <a:ext cx="3384600" cy="5594400"/>
          </a:xfrm>
          <a:prstGeom prst="rect">
            <a:avLst/>
          </a:prstGeom>
          <a:noFill/>
          <a:ln>
            <a:noFill/>
          </a:ln>
        </p:spPr>
        <p:txBody>
          <a:bodyPr anchorCtr="0" anchor="ctr" bIns="91450" lIns="91450" spcFirstLastPara="1" rIns="91450" wrap="square" tIns="91450">
            <a:noAutofit/>
          </a:bodyPr>
          <a:lstStyle>
            <a:lvl1pPr lvl="0" rtl="0" algn="ctr">
              <a:spcBef>
                <a:spcPts val="0"/>
              </a:spcBef>
              <a:spcAft>
                <a:spcPts val="0"/>
              </a:spcAft>
              <a:buSzPts val="3600"/>
              <a:buFont typeface="Source Sans Pro"/>
              <a:buNone/>
              <a:defRPr sz="36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3048" name="Google Shape;3048;p264"/>
          <p:cNvSpPr txBox="1"/>
          <p:nvPr>
            <p:ph idx="4" type="subTitle"/>
          </p:nvPr>
        </p:nvSpPr>
        <p:spPr>
          <a:xfrm>
            <a:off x="11371225" y="3200400"/>
            <a:ext cx="2746200" cy="5674800"/>
          </a:xfrm>
          <a:prstGeom prst="rect">
            <a:avLst/>
          </a:prstGeom>
          <a:noFill/>
          <a:ln>
            <a:noFill/>
          </a:ln>
        </p:spPr>
        <p:txBody>
          <a:bodyPr anchorCtr="0" anchor="ctr" bIns="91450" lIns="91450" spcFirstLastPara="1" rIns="91450" wrap="square" tIns="91450">
            <a:noAutofit/>
          </a:bodyPr>
          <a:lstStyle>
            <a:lvl1pPr lvl="0" rtl="0" algn="ctr">
              <a:spcBef>
                <a:spcPts val="0"/>
              </a:spcBef>
              <a:spcAft>
                <a:spcPts val="0"/>
              </a:spcAft>
              <a:buSzPts val="3600"/>
              <a:buFont typeface="Source Sans Pro"/>
              <a:buNone/>
              <a:defRPr sz="36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3049" name="Google Shape;3049;p264"/>
          <p:cNvSpPr txBox="1"/>
          <p:nvPr>
            <p:ph idx="5" type="subTitle"/>
          </p:nvPr>
        </p:nvSpPr>
        <p:spPr>
          <a:xfrm>
            <a:off x="9964650" y="3441088"/>
            <a:ext cx="2473800" cy="3882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SzPts val="1400"/>
              <a:buFont typeface="Source Sans Pro"/>
              <a:buNone/>
              <a:defRPr sz="14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3050" name="Google Shape;3050;p264"/>
          <p:cNvSpPr txBox="1"/>
          <p:nvPr>
            <p:ph idx="6" type="subTitle"/>
          </p:nvPr>
        </p:nvSpPr>
        <p:spPr>
          <a:xfrm>
            <a:off x="15815800" y="3441088"/>
            <a:ext cx="2473800" cy="3882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SzPts val="1400"/>
              <a:buFont typeface="Source Sans Pro"/>
              <a:buNone/>
              <a:defRPr sz="14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3051" name="Google Shape;3051;p264"/>
          <p:cNvSpPr txBox="1"/>
          <p:nvPr>
            <p:ph idx="7" type="subTitle"/>
          </p:nvPr>
        </p:nvSpPr>
        <p:spPr>
          <a:xfrm>
            <a:off x="15815800" y="8230538"/>
            <a:ext cx="2473800" cy="3882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SzPts val="1400"/>
              <a:buFont typeface="Source Sans Pro"/>
              <a:buNone/>
              <a:defRPr sz="14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3052" name="Google Shape;3052;p264"/>
          <p:cNvSpPr txBox="1"/>
          <p:nvPr>
            <p:ph idx="8" type="subTitle"/>
          </p:nvPr>
        </p:nvSpPr>
        <p:spPr>
          <a:xfrm>
            <a:off x="9964650" y="8253413"/>
            <a:ext cx="2473800" cy="3882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SzPts val="1400"/>
              <a:buFont typeface="Source Sans Pro"/>
              <a:buNone/>
              <a:defRPr sz="14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3053" name="Google Shape;3053;p264"/>
          <p:cNvSpPr txBox="1"/>
          <p:nvPr>
            <p:ph idx="9" type="subTitle"/>
          </p:nvPr>
        </p:nvSpPr>
        <p:spPr>
          <a:xfrm>
            <a:off x="774925" y="7303600"/>
            <a:ext cx="2473800" cy="388200"/>
          </a:xfrm>
          <a:prstGeom prst="rect">
            <a:avLst/>
          </a:prstGeom>
          <a:noFill/>
          <a:ln>
            <a:noFill/>
          </a:ln>
        </p:spPr>
        <p:txBody>
          <a:bodyPr anchorCtr="0" anchor="t" bIns="91450" lIns="91450" spcFirstLastPara="1" rIns="91450" wrap="square" tIns="91450">
            <a:noAutofit/>
          </a:bodyPr>
          <a:lstStyle>
            <a:lvl1pPr lvl="0" rtl="0">
              <a:spcBef>
                <a:spcPts val="0"/>
              </a:spcBef>
              <a:spcAft>
                <a:spcPts val="0"/>
              </a:spcAft>
              <a:buSzPts val="2800"/>
              <a:buFont typeface="Source Sans Pro"/>
              <a:buNone/>
              <a:defRPr sz="2800">
                <a:latin typeface="Source Sans Pro"/>
                <a:ea typeface="Source Sans Pro"/>
                <a:cs typeface="Source Sans Pro"/>
                <a:sym typeface="Source Sans Pro"/>
              </a:defRPr>
            </a:lvl1pPr>
            <a:lvl2pPr lvl="1" rtl="0">
              <a:spcBef>
                <a:spcPts val="0"/>
              </a:spcBef>
              <a:spcAft>
                <a:spcPts val="0"/>
              </a:spcAft>
              <a:buSzPts val="1400"/>
              <a:buFont typeface="Source Sans Pro"/>
              <a:buNone/>
              <a:defRPr sz="1400">
                <a:latin typeface="Source Sans Pro"/>
                <a:ea typeface="Source Sans Pro"/>
                <a:cs typeface="Source Sans Pro"/>
                <a:sym typeface="Source Sans Pro"/>
              </a:defRPr>
            </a:lvl2pPr>
            <a:lvl3pPr lvl="2" rtl="0">
              <a:spcBef>
                <a:spcPts val="0"/>
              </a:spcBef>
              <a:spcAft>
                <a:spcPts val="0"/>
              </a:spcAft>
              <a:buSzPts val="1400"/>
              <a:buFont typeface="Source Sans Pro"/>
              <a:buNone/>
              <a:defRPr sz="1400">
                <a:latin typeface="Source Sans Pro"/>
                <a:ea typeface="Source Sans Pro"/>
                <a:cs typeface="Source Sans Pro"/>
                <a:sym typeface="Source Sans Pro"/>
              </a:defRPr>
            </a:lvl3pPr>
            <a:lvl4pPr lvl="3" rtl="0">
              <a:spcBef>
                <a:spcPts val="0"/>
              </a:spcBef>
              <a:spcAft>
                <a:spcPts val="0"/>
              </a:spcAft>
              <a:buSzPts val="1400"/>
              <a:buFont typeface="Source Sans Pro"/>
              <a:buNone/>
              <a:defRPr sz="1400">
                <a:latin typeface="Source Sans Pro"/>
                <a:ea typeface="Source Sans Pro"/>
                <a:cs typeface="Source Sans Pro"/>
                <a:sym typeface="Source Sans Pro"/>
              </a:defRPr>
            </a:lvl4pPr>
            <a:lvl5pPr lvl="4" rtl="0">
              <a:spcBef>
                <a:spcPts val="0"/>
              </a:spcBef>
              <a:spcAft>
                <a:spcPts val="0"/>
              </a:spcAft>
              <a:buSzPts val="1400"/>
              <a:buFont typeface="Source Sans Pro"/>
              <a:buNone/>
              <a:defRPr sz="1400">
                <a:latin typeface="Source Sans Pro"/>
                <a:ea typeface="Source Sans Pro"/>
                <a:cs typeface="Source Sans Pro"/>
                <a:sym typeface="Source Sans Pro"/>
              </a:defRPr>
            </a:lvl5pPr>
            <a:lvl6pPr lvl="5" rtl="0">
              <a:spcBef>
                <a:spcPts val="0"/>
              </a:spcBef>
              <a:spcAft>
                <a:spcPts val="0"/>
              </a:spcAft>
              <a:buSzPts val="1400"/>
              <a:buFont typeface="Source Sans Pro"/>
              <a:buNone/>
              <a:defRPr sz="1400">
                <a:latin typeface="Source Sans Pro"/>
                <a:ea typeface="Source Sans Pro"/>
                <a:cs typeface="Source Sans Pro"/>
                <a:sym typeface="Source Sans Pro"/>
              </a:defRPr>
            </a:lvl6pPr>
            <a:lvl7pPr lvl="6" rtl="0">
              <a:spcBef>
                <a:spcPts val="0"/>
              </a:spcBef>
              <a:spcAft>
                <a:spcPts val="0"/>
              </a:spcAft>
              <a:buSzPts val="1400"/>
              <a:buFont typeface="Source Sans Pro"/>
              <a:buNone/>
              <a:defRPr sz="1400">
                <a:latin typeface="Source Sans Pro"/>
                <a:ea typeface="Source Sans Pro"/>
                <a:cs typeface="Source Sans Pro"/>
                <a:sym typeface="Source Sans Pro"/>
              </a:defRPr>
            </a:lvl7pPr>
            <a:lvl8pPr lvl="7" rtl="0">
              <a:spcBef>
                <a:spcPts val="0"/>
              </a:spcBef>
              <a:spcAft>
                <a:spcPts val="0"/>
              </a:spcAft>
              <a:buSzPts val="1400"/>
              <a:buFont typeface="Source Sans Pro"/>
              <a:buNone/>
              <a:defRPr sz="1400">
                <a:latin typeface="Source Sans Pro"/>
                <a:ea typeface="Source Sans Pro"/>
                <a:cs typeface="Source Sans Pro"/>
                <a:sym typeface="Source Sans Pro"/>
              </a:defRPr>
            </a:lvl8pPr>
            <a:lvl9pPr lvl="8" rtl="0">
              <a:spcBef>
                <a:spcPts val="0"/>
              </a:spcBef>
              <a:spcAft>
                <a:spcPts val="0"/>
              </a:spcAft>
              <a:buSzPts val="1400"/>
              <a:buFont typeface="Source Sans Pro"/>
              <a:buNone/>
              <a:defRPr sz="1400">
                <a:latin typeface="Source Sans Pro"/>
                <a:ea typeface="Source Sans Pro"/>
                <a:cs typeface="Source Sans Pro"/>
                <a:sym typeface="Source Sans Pro"/>
              </a:defRPr>
            </a:lvl9pPr>
          </a:lstStyle>
          <a:p/>
        </p:txBody>
      </p:sp>
      <p:sp>
        <p:nvSpPr>
          <p:cNvPr id="3054" name="Google Shape;3054;p264"/>
          <p:cNvSpPr txBox="1"/>
          <p:nvPr>
            <p:ph type="title"/>
          </p:nvPr>
        </p:nvSpPr>
        <p:spPr>
          <a:xfrm>
            <a:off x="685800" y="914400"/>
            <a:ext cx="16916400" cy="1096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p:cSld name="OBJECT_1_3">
    <p:spTree>
      <p:nvGrpSpPr>
        <p:cNvPr id="332" name="Shape 332"/>
        <p:cNvGrpSpPr/>
        <p:nvPr/>
      </p:nvGrpSpPr>
      <p:grpSpPr>
        <a:xfrm>
          <a:off x="0" y="0"/>
          <a:ext cx="0" cy="0"/>
          <a:chOff x="0" y="0"/>
          <a:chExt cx="0" cy="0"/>
        </a:xfrm>
      </p:grpSpPr>
      <p:sp>
        <p:nvSpPr>
          <p:cNvPr id="333" name="Google Shape;333;p27"/>
          <p:cNvSpPr txBox="1"/>
          <p:nvPr>
            <p:ph idx="1" type="body"/>
          </p:nvPr>
        </p:nvSpPr>
        <p:spPr>
          <a:xfrm>
            <a:off x="740500" y="4114800"/>
            <a:ext cx="8034000" cy="52332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1600"/>
              </a:spcBef>
              <a:spcAft>
                <a:spcPts val="0"/>
              </a:spcAft>
              <a:buClr>
                <a:schemeClr val="dk1"/>
              </a:buClr>
              <a:buSzPts val="2800"/>
              <a:buChar char="●"/>
              <a:defRPr sz="2800"/>
            </a:lvl1pPr>
            <a:lvl2pPr indent="-406400" lvl="1" marL="914400" rtl="0" algn="l">
              <a:lnSpc>
                <a:spcPct val="100000"/>
              </a:lnSpc>
              <a:spcBef>
                <a:spcPts val="800"/>
              </a:spcBef>
              <a:spcAft>
                <a:spcPts val="0"/>
              </a:spcAft>
              <a:buClr>
                <a:schemeClr val="dk1"/>
              </a:buClr>
              <a:buSzPts val="2800"/>
              <a:buChar char="○"/>
              <a:defRPr sz="2800"/>
            </a:lvl2pPr>
            <a:lvl3pPr indent="-406400" lvl="2" marL="1371600" rtl="0" algn="l">
              <a:lnSpc>
                <a:spcPct val="100000"/>
              </a:lnSpc>
              <a:spcBef>
                <a:spcPts val="800"/>
              </a:spcBef>
              <a:spcAft>
                <a:spcPts val="0"/>
              </a:spcAft>
              <a:buClr>
                <a:schemeClr val="dk1"/>
              </a:buClr>
              <a:buSzPts val="2800"/>
              <a:buChar char="■"/>
              <a:defRPr sz="2800"/>
            </a:lvl3pPr>
            <a:lvl4pPr indent="-406400" lvl="3" marL="1828800" rtl="0" algn="l">
              <a:lnSpc>
                <a:spcPct val="100000"/>
              </a:lnSpc>
              <a:spcBef>
                <a:spcPts val="800"/>
              </a:spcBef>
              <a:spcAft>
                <a:spcPts val="0"/>
              </a:spcAft>
              <a:buClr>
                <a:schemeClr val="dk1"/>
              </a:buClr>
              <a:buSzPts val="2800"/>
              <a:buChar char="●"/>
              <a:defRPr sz="2800"/>
            </a:lvl4pPr>
            <a:lvl5pPr indent="-406400" lvl="4" marL="2286000" rtl="0" algn="l">
              <a:lnSpc>
                <a:spcPct val="100000"/>
              </a:lnSpc>
              <a:spcBef>
                <a:spcPts val="800"/>
              </a:spcBef>
              <a:spcAft>
                <a:spcPts val="0"/>
              </a:spcAft>
              <a:buClr>
                <a:schemeClr val="dk1"/>
              </a:buClr>
              <a:buSzPts val="2800"/>
              <a:buChar char="○"/>
              <a:defRPr sz="2800"/>
            </a:lvl5pPr>
            <a:lvl6pPr indent="-406400" lvl="5" marL="2743200" rtl="0" algn="l">
              <a:lnSpc>
                <a:spcPct val="100000"/>
              </a:lnSpc>
              <a:spcBef>
                <a:spcPts val="800"/>
              </a:spcBef>
              <a:spcAft>
                <a:spcPts val="0"/>
              </a:spcAft>
              <a:buClr>
                <a:schemeClr val="dk1"/>
              </a:buClr>
              <a:buSzPts val="2800"/>
              <a:buChar char="■"/>
              <a:defRPr sz="2800"/>
            </a:lvl6pPr>
            <a:lvl7pPr indent="-406400" lvl="6" marL="3200400" rtl="0" algn="l">
              <a:lnSpc>
                <a:spcPct val="100000"/>
              </a:lnSpc>
              <a:spcBef>
                <a:spcPts val="800"/>
              </a:spcBef>
              <a:spcAft>
                <a:spcPts val="0"/>
              </a:spcAft>
              <a:buClr>
                <a:schemeClr val="dk1"/>
              </a:buClr>
              <a:buSzPts val="2800"/>
              <a:buChar char="●"/>
              <a:defRPr sz="2800"/>
            </a:lvl7pPr>
            <a:lvl8pPr indent="-406400" lvl="7" marL="3657600" rtl="0" algn="l">
              <a:lnSpc>
                <a:spcPct val="100000"/>
              </a:lnSpc>
              <a:spcBef>
                <a:spcPts val="800"/>
              </a:spcBef>
              <a:spcAft>
                <a:spcPts val="0"/>
              </a:spcAft>
              <a:buClr>
                <a:schemeClr val="dk1"/>
              </a:buClr>
              <a:buSzPts val="2800"/>
              <a:buChar char="○"/>
              <a:defRPr sz="2800"/>
            </a:lvl8pPr>
            <a:lvl9pPr indent="-406400" lvl="8" marL="4114800" rtl="0" algn="l">
              <a:lnSpc>
                <a:spcPct val="100000"/>
              </a:lnSpc>
              <a:spcBef>
                <a:spcPts val="800"/>
              </a:spcBef>
              <a:spcAft>
                <a:spcPts val="0"/>
              </a:spcAft>
              <a:buClr>
                <a:schemeClr val="dk1"/>
              </a:buClr>
              <a:buSzPts val="2800"/>
              <a:buChar char="■"/>
              <a:defRPr sz="2800"/>
            </a:lvl9pPr>
          </a:lstStyle>
          <a:p/>
        </p:txBody>
      </p:sp>
      <p:sp>
        <p:nvSpPr>
          <p:cNvPr id="334" name="Google Shape;334;p27"/>
          <p:cNvSpPr txBox="1"/>
          <p:nvPr>
            <p:ph idx="12" type="sldNum"/>
          </p:nvPr>
        </p:nvSpPr>
        <p:spPr>
          <a:xfrm>
            <a:off x="8778550" y="9364450"/>
            <a:ext cx="730800" cy="547800"/>
          </a:xfrm>
          <a:prstGeom prst="rect">
            <a:avLst/>
          </a:prstGeom>
          <a:noFill/>
          <a:ln>
            <a:noFill/>
          </a:ln>
        </p:spPr>
        <p:txBody>
          <a:bodyPr anchorCtr="0" anchor="ctr" bIns="68550" lIns="137150" spcFirstLastPara="1" rIns="137150" wrap="square" tIns="68550">
            <a:noAutofit/>
          </a:bodyPr>
          <a:lstStyle>
            <a:lvl1pPr indent="0" lvl="0"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1pPr>
            <a:lvl2pPr indent="0" lvl="1"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2pPr>
            <a:lvl3pPr indent="0" lvl="2"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3pPr>
            <a:lvl4pPr indent="0" lvl="3"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4pPr>
            <a:lvl5pPr indent="0" lvl="4"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5pPr>
            <a:lvl6pPr indent="0" lvl="5"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6pPr>
            <a:lvl7pPr indent="0" lvl="6"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7pPr>
            <a:lvl8pPr indent="0" lvl="7"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8pPr>
            <a:lvl9pPr indent="0" lvl="8"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9pPr>
          </a:lstStyle>
          <a:p>
            <a:pPr indent="0" lvl="0" marL="0" rtl="0" algn="ctr">
              <a:spcBef>
                <a:spcPts val="0"/>
              </a:spcBef>
              <a:spcAft>
                <a:spcPts val="0"/>
              </a:spcAft>
              <a:buNone/>
            </a:pPr>
            <a:fld id="{00000000-1234-1234-1234-123412341234}" type="slidenum">
              <a:rPr lang="en"/>
              <a:t>‹#›</a:t>
            </a:fld>
            <a:endParaRPr/>
          </a:p>
        </p:txBody>
      </p:sp>
      <p:sp>
        <p:nvSpPr>
          <p:cNvPr id="335" name="Google Shape;335;p27"/>
          <p:cNvSpPr txBox="1"/>
          <p:nvPr>
            <p:ph idx="2" type="body"/>
          </p:nvPr>
        </p:nvSpPr>
        <p:spPr>
          <a:xfrm>
            <a:off x="9513700" y="4114800"/>
            <a:ext cx="8034000" cy="5233200"/>
          </a:xfrm>
          <a:prstGeom prst="rect">
            <a:avLst/>
          </a:prstGeom>
          <a:noFill/>
          <a:ln>
            <a:noFill/>
          </a:ln>
        </p:spPr>
        <p:txBody>
          <a:bodyPr anchorCtr="0" anchor="t" bIns="0" lIns="0" spcFirstLastPara="1" rIns="0" wrap="square" tIns="0">
            <a:noAutofit/>
          </a:bodyPr>
          <a:lstStyle>
            <a:lvl1pPr indent="-406400" lvl="0" marL="457200" rtl="0" algn="l">
              <a:lnSpc>
                <a:spcPct val="90000"/>
              </a:lnSpc>
              <a:spcBef>
                <a:spcPts val="1600"/>
              </a:spcBef>
              <a:spcAft>
                <a:spcPts val="0"/>
              </a:spcAft>
              <a:buClr>
                <a:schemeClr val="dk1"/>
              </a:buClr>
              <a:buSzPts val="2800"/>
              <a:buChar char="●"/>
              <a:defRPr sz="2800"/>
            </a:lvl1pPr>
            <a:lvl2pPr indent="-406400" lvl="1" marL="914400" rtl="0" algn="l">
              <a:lnSpc>
                <a:spcPct val="90000"/>
              </a:lnSpc>
              <a:spcBef>
                <a:spcPts val="800"/>
              </a:spcBef>
              <a:spcAft>
                <a:spcPts val="0"/>
              </a:spcAft>
              <a:buClr>
                <a:schemeClr val="dk1"/>
              </a:buClr>
              <a:buSzPts val="2800"/>
              <a:buChar char="○"/>
              <a:defRPr sz="2800"/>
            </a:lvl2pPr>
            <a:lvl3pPr indent="-406400" lvl="2" marL="1371600" rtl="0" algn="l">
              <a:lnSpc>
                <a:spcPct val="90000"/>
              </a:lnSpc>
              <a:spcBef>
                <a:spcPts val="800"/>
              </a:spcBef>
              <a:spcAft>
                <a:spcPts val="0"/>
              </a:spcAft>
              <a:buClr>
                <a:schemeClr val="dk1"/>
              </a:buClr>
              <a:buSzPts val="2800"/>
              <a:buChar char="■"/>
              <a:defRPr sz="2800"/>
            </a:lvl3pPr>
            <a:lvl4pPr indent="-406400" lvl="3" marL="1828800" rtl="0" algn="l">
              <a:lnSpc>
                <a:spcPct val="90000"/>
              </a:lnSpc>
              <a:spcBef>
                <a:spcPts val="800"/>
              </a:spcBef>
              <a:spcAft>
                <a:spcPts val="0"/>
              </a:spcAft>
              <a:buClr>
                <a:schemeClr val="dk1"/>
              </a:buClr>
              <a:buSzPts val="2800"/>
              <a:buChar char="●"/>
              <a:defRPr sz="2800"/>
            </a:lvl4pPr>
            <a:lvl5pPr indent="-406400" lvl="4" marL="2286000" rtl="0" algn="l">
              <a:lnSpc>
                <a:spcPct val="90000"/>
              </a:lnSpc>
              <a:spcBef>
                <a:spcPts val="800"/>
              </a:spcBef>
              <a:spcAft>
                <a:spcPts val="0"/>
              </a:spcAft>
              <a:buClr>
                <a:schemeClr val="dk1"/>
              </a:buClr>
              <a:buSzPts val="2800"/>
              <a:buChar char="○"/>
              <a:defRPr sz="2800"/>
            </a:lvl5pPr>
            <a:lvl6pPr indent="-406400" lvl="5" marL="2743200" rtl="0" algn="l">
              <a:lnSpc>
                <a:spcPct val="90000"/>
              </a:lnSpc>
              <a:spcBef>
                <a:spcPts val="800"/>
              </a:spcBef>
              <a:spcAft>
                <a:spcPts val="0"/>
              </a:spcAft>
              <a:buClr>
                <a:schemeClr val="dk1"/>
              </a:buClr>
              <a:buSzPts val="2800"/>
              <a:buChar char="■"/>
              <a:defRPr sz="2800"/>
            </a:lvl6pPr>
            <a:lvl7pPr indent="-406400" lvl="6" marL="3200400" rtl="0" algn="l">
              <a:lnSpc>
                <a:spcPct val="90000"/>
              </a:lnSpc>
              <a:spcBef>
                <a:spcPts val="800"/>
              </a:spcBef>
              <a:spcAft>
                <a:spcPts val="0"/>
              </a:spcAft>
              <a:buClr>
                <a:schemeClr val="dk1"/>
              </a:buClr>
              <a:buSzPts val="2800"/>
              <a:buChar char="●"/>
              <a:defRPr sz="2800"/>
            </a:lvl7pPr>
            <a:lvl8pPr indent="-406400" lvl="7" marL="3657600" rtl="0" algn="l">
              <a:lnSpc>
                <a:spcPct val="90000"/>
              </a:lnSpc>
              <a:spcBef>
                <a:spcPts val="800"/>
              </a:spcBef>
              <a:spcAft>
                <a:spcPts val="0"/>
              </a:spcAft>
              <a:buClr>
                <a:schemeClr val="dk1"/>
              </a:buClr>
              <a:buSzPts val="2800"/>
              <a:buChar char="○"/>
              <a:defRPr sz="2800"/>
            </a:lvl8pPr>
            <a:lvl9pPr indent="-406400" lvl="8" marL="4114800" rtl="0" algn="l">
              <a:lnSpc>
                <a:spcPct val="90000"/>
              </a:lnSpc>
              <a:spcBef>
                <a:spcPts val="800"/>
              </a:spcBef>
              <a:spcAft>
                <a:spcPts val="0"/>
              </a:spcAft>
              <a:buClr>
                <a:schemeClr val="dk1"/>
              </a:buClr>
              <a:buSzPts val="2800"/>
              <a:buChar char="■"/>
              <a:defRPr sz="2800"/>
            </a:lvl9pPr>
          </a:lstStyle>
          <a:p/>
        </p:txBody>
      </p:sp>
      <p:sp>
        <p:nvSpPr>
          <p:cNvPr id="336" name="Google Shape;336;p27"/>
          <p:cNvSpPr txBox="1"/>
          <p:nvPr>
            <p:ph idx="3" type="subTitle"/>
          </p:nvPr>
        </p:nvSpPr>
        <p:spPr>
          <a:xfrm>
            <a:off x="740500" y="2670650"/>
            <a:ext cx="9127200" cy="10458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None/>
              <a:defRPr sz="3600"/>
            </a:lvl1pPr>
            <a:lvl2pPr lvl="1" rtl="0">
              <a:lnSpc>
                <a:spcPct val="100000"/>
              </a:lnSpc>
              <a:spcBef>
                <a:spcPts val="0"/>
              </a:spcBef>
              <a:spcAft>
                <a:spcPts val="0"/>
              </a:spcAft>
              <a:buNone/>
              <a:defRPr sz="2800"/>
            </a:lvl2pPr>
            <a:lvl3pPr lvl="2" rtl="0">
              <a:lnSpc>
                <a:spcPct val="100000"/>
              </a:lnSpc>
              <a:spcBef>
                <a:spcPts val="0"/>
              </a:spcBef>
              <a:spcAft>
                <a:spcPts val="0"/>
              </a:spcAft>
              <a:buNone/>
              <a:defRPr sz="2800"/>
            </a:lvl3pPr>
            <a:lvl4pPr lvl="3" rtl="0">
              <a:lnSpc>
                <a:spcPct val="100000"/>
              </a:lnSpc>
              <a:spcBef>
                <a:spcPts val="0"/>
              </a:spcBef>
              <a:spcAft>
                <a:spcPts val="0"/>
              </a:spcAft>
              <a:buNone/>
              <a:defRPr sz="2800"/>
            </a:lvl4pPr>
            <a:lvl5pPr lvl="4" rtl="0">
              <a:lnSpc>
                <a:spcPct val="100000"/>
              </a:lnSpc>
              <a:spcBef>
                <a:spcPts val="0"/>
              </a:spcBef>
              <a:spcAft>
                <a:spcPts val="0"/>
              </a:spcAft>
              <a:buNone/>
              <a:defRPr sz="2800"/>
            </a:lvl5pPr>
            <a:lvl6pPr lvl="5" rtl="0">
              <a:lnSpc>
                <a:spcPct val="100000"/>
              </a:lnSpc>
              <a:spcBef>
                <a:spcPts val="0"/>
              </a:spcBef>
              <a:spcAft>
                <a:spcPts val="0"/>
              </a:spcAft>
              <a:buNone/>
              <a:defRPr sz="2800"/>
            </a:lvl6pPr>
            <a:lvl7pPr lvl="6" rtl="0">
              <a:lnSpc>
                <a:spcPct val="100000"/>
              </a:lnSpc>
              <a:spcBef>
                <a:spcPts val="0"/>
              </a:spcBef>
              <a:spcAft>
                <a:spcPts val="0"/>
              </a:spcAft>
              <a:buNone/>
              <a:defRPr sz="2800"/>
            </a:lvl7pPr>
            <a:lvl8pPr lvl="7" rtl="0">
              <a:lnSpc>
                <a:spcPct val="100000"/>
              </a:lnSpc>
              <a:spcBef>
                <a:spcPts val="0"/>
              </a:spcBef>
              <a:spcAft>
                <a:spcPts val="0"/>
              </a:spcAft>
              <a:buNone/>
              <a:defRPr sz="2800"/>
            </a:lvl8pPr>
            <a:lvl9pPr lvl="8" rtl="0">
              <a:lnSpc>
                <a:spcPct val="100000"/>
              </a:lnSpc>
              <a:spcBef>
                <a:spcPts val="0"/>
              </a:spcBef>
              <a:spcAft>
                <a:spcPts val="0"/>
              </a:spcAft>
              <a:buNone/>
              <a:defRPr sz="2800"/>
            </a:lvl9pPr>
          </a:lstStyle>
          <a:p/>
        </p:txBody>
      </p:sp>
      <p:sp>
        <p:nvSpPr>
          <p:cNvPr id="337" name="Google Shape;337;p27"/>
          <p:cNvSpPr txBox="1"/>
          <p:nvPr>
            <p:ph type="title"/>
          </p:nvPr>
        </p:nvSpPr>
        <p:spPr>
          <a:xfrm>
            <a:off x="740500" y="697098"/>
            <a:ext cx="15773400" cy="1747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2800"/>
              <a:buFont typeface="Nunito Light"/>
              <a:buChar char="●"/>
              <a:defRPr>
                <a:latin typeface="Nunito Light"/>
                <a:ea typeface="Nunito Light"/>
                <a:cs typeface="Nunito Light"/>
                <a:sym typeface="Nunito Light"/>
              </a:defRPr>
            </a:lvl1pPr>
            <a:lvl2pPr lvl="1" rtl="0">
              <a:lnSpc>
                <a:spcPct val="100000"/>
              </a:lnSpc>
              <a:spcBef>
                <a:spcPts val="0"/>
              </a:spcBef>
              <a:spcAft>
                <a:spcPts val="0"/>
              </a:spcAft>
              <a:buSzPts val="7200"/>
              <a:buNone/>
              <a:defRPr/>
            </a:lvl2pPr>
            <a:lvl3pPr lvl="2" rtl="0">
              <a:lnSpc>
                <a:spcPct val="100000"/>
              </a:lnSpc>
              <a:spcBef>
                <a:spcPts val="0"/>
              </a:spcBef>
              <a:spcAft>
                <a:spcPts val="0"/>
              </a:spcAft>
              <a:buSzPts val="7200"/>
              <a:buNone/>
              <a:defRPr/>
            </a:lvl3pPr>
            <a:lvl4pPr lvl="3" rtl="0">
              <a:lnSpc>
                <a:spcPct val="100000"/>
              </a:lnSpc>
              <a:spcBef>
                <a:spcPts val="0"/>
              </a:spcBef>
              <a:spcAft>
                <a:spcPts val="0"/>
              </a:spcAft>
              <a:buSzPts val="7200"/>
              <a:buNone/>
              <a:defRPr/>
            </a:lvl4pPr>
            <a:lvl5pPr lvl="4" rtl="0">
              <a:lnSpc>
                <a:spcPct val="100000"/>
              </a:lnSpc>
              <a:spcBef>
                <a:spcPts val="0"/>
              </a:spcBef>
              <a:spcAft>
                <a:spcPts val="0"/>
              </a:spcAft>
              <a:buSzPts val="7200"/>
              <a:buNone/>
              <a:defRPr/>
            </a:lvl5pPr>
            <a:lvl6pPr lvl="5" rtl="0">
              <a:lnSpc>
                <a:spcPct val="100000"/>
              </a:lnSpc>
              <a:spcBef>
                <a:spcPts val="0"/>
              </a:spcBef>
              <a:spcAft>
                <a:spcPts val="0"/>
              </a:spcAft>
              <a:buSzPts val="7200"/>
              <a:buNone/>
              <a:defRPr/>
            </a:lvl6pPr>
            <a:lvl7pPr lvl="6" rtl="0">
              <a:lnSpc>
                <a:spcPct val="100000"/>
              </a:lnSpc>
              <a:spcBef>
                <a:spcPts val="0"/>
              </a:spcBef>
              <a:spcAft>
                <a:spcPts val="0"/>
              </a:spcAft>
              <a:buSzPts val="7200"/>
              <a:buNone/>
              <a:defRPr/>
            </a:lvl7pPr>
            <a:lvl8pPr lvl="7" rtl="0">
              <a:lnSpc>
                <a:spcPct val="100000"/>
              </a:lnSpc>
              <a:spcBef>
                <a:spcPts val="0"/>
              </a:spcBef>
              <a:spcAft>
                <a:spcPts val="0"/>
              </a:spcAft>
              <a:buSzPts val="7200"/>
              <a:buNone/>
              <a:defRPr/>
            </a:lvl8pPr>
            <a:lvl9pPr lvl="8" rtl="0">
              <a:lnSpc>
                <a:spcPct val="100000"/>
              </a:lnSpc>
              <a:spcBef>
                <a:spcPts val="0"/>
              </a:spcBef>
              <a:spcAft>
                <a:spcPts val="0"/>
              </a:spcAft>
              <a:buSzPts val="7200"/>
              <a:buNone/>
              <a:defRPr/>
            </a:lvl9pPr>
          </a:lstStyle>
          <a:p/>
        </p:txBody>
      </p:sp>
    </p:spTree>
  </p:cSld>
  <p:clrMapOvr>
    <a:masterClrMapping/>
  </p:clrMapOvr>
  <p:extLst>
    <p:ext uri="{DCECCB84-F9BA-43D5-87BE-67443E8EF086}">
      <p15:sldGuideLst>
        <p15:guide id="1" pos="5527">
          <p15:clr>
            <a:srgbClr val="FA7B17"/>
          </p15:clr>
        </p15:guide>
        <p15:guide id="2" pos="5993">
          <p15:clr>
            <a:srgbClr val="FA7B17"/>
          </p15:clr>
        </p15:guide>
        <p15:guide id="3" orient="horz" pos="2592">
          <p15:clr>
            <a:srgbClr val="FA7B17"/>
          </p15:clr>
        </p15:guide>
      </p15:sldGuideLst>
    </p:ext>
  </p:extLst>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xes and Quadrants">
  <p:cSld name="CUSTOM_13_1_1_1_1_1_1">
    <p:spTree>
      <p:nvGrpSpPr>
        <p:cNvPr id="3055" name="Shape 3055"/>
        <p:cNvGrpSpPr/>
        <p:nvPr/>
      </p:nvGrpSpPr>
      <p:grpSpPr>
        <a:xfrm>
          <a:off x="0" y="0"/>
          <a:ext cx="0" cy="0"/>
          <a:chOff x="0" y="0"/>
          <a:chExt cx="0" cy="0"/>
        </a:xfrm>
      </p:grpSpPr>
      <p:sp>
        <p:nvSpPr>
          <p:cNvPr id="3056" name="Google Shape;3056;p26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057" name="Google Shape;3057;p265"/>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058" name="Google Shape;3058;p265"/>
          <p:cNvSpPr/>
          <p:nvPr/>
        </p:nvSpPr>
        <p:spPr>
          <a:xfrm rot="5400000">
            <a:off x="11296550" y="3278850"/>
            <a:ext cx="4857000" cy="5719200"/>
          </a:xfrm>
          <a:prstGeom prst="rtTriangle">
            <a:avLst/>
          </a:prstGeom>
          <a:solidFill>
            <a:srgbClr val="EFEFE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3059" name="Google Shape;3059;p265"/>
          <p:cNvCxnSpPr/>
          <p:nvPr/>
        </p:nvCxnSpPr>
        <p:spPr>
          <a:xfrm>
            <a:off x="4285150" y="3251250"/>
            <a:ext cx="0" cy="5756400"/>
          </a:xfrm>
          <a:prstGeom prst="straightConnector1">
            <a:avLst/>
          </a:prstGeom>
          <a:noFill/>
          <a:ln cap="flat" cmpd="sng" w="19050">
            <a:solidFill>
              <a:srgbClr val="666666"/>
            </a:solidFill>
            <a:prstDash val="solid"/>
            <a:round/>
            <a:headEnd len="med" w="med" type="triangle"/>
            <a:tailEnd len="med" w="med" type="triangle"/>
          </a:ln>
        </p:spPr>
      </p:cxnSp>
      <p:cxnSp>
        <p:nvCxnSpPr>
          <p:cNvPr id="3060" name="Google Shape;3060;p265"/>
          <p:cNvCxnSpPr/>
          <p:nvPr/>
        </p:nvCxnSpPr>
        <p:spPr>
          <a:xfrm rot="10800000">
            <a:off x="548650" y="6129450"/>
            <a:ext cx="7534200" cy="0"/>
          </a:xfrm>
          <a:prstGeom prst="straightConnector1">
            <a:avLst/>
          </a:prstGeom>
          <a:noFill/>
          <a:ln cap="flat" cmpd="sng" w="19050">
            <a:solidFill>
              <a:srgbClr val="666666"/>
            </a:solidFill>
            <a:prstDash val="solid"/>
            <a:round/>
            <a:headEnd len="med" w="med" type="triangle"/>
            <a:tailEnd len="med" w="med" type="triangle"/>
          </a:ln>
        </p:spPr>
      </p:cxnSp>
      <p:cxnSp>
        <p:nvCxnSpPr>
          <p:cNvPr id="3061" name="Google Shape;3061;p265"/>
          <p:cNvCxnSpPr>
            <a:stCxn id="3062" idx="2"/>
          </p:cNvCxnSpPr>
          <p:nvPr/>
        </p:nvCxnSpPr>
        <p:spPr>
          <a:xfrm>
            <a:off x="10865650" y="3391252"/>
            <a:ext cx="0" cy="5175000"/>
          </a:xfrm>
          <a:prstGeom prst="straightConnector1">
            <a:avLst/>
          </a:prstGeom>
          <a:noFill/>
          <a:ln cap="flat" cmpd="sng" w="19050">
            <a:solidFill>
              <a:srgbClr val="666666"/>
            </a:solidFill>
            <a:prstDash val="solid"/>
            <a:round/>
            <a:headEnd len="med" w="med" type="triangle"/>
            <a:tailEnd len="med" w="med" type="none"/>
          </a:ln>
        </p:spPr>
      </p:cxnSp>
      <p:cxnSp>
        <p:nvCxnSpPr>
          <p:cNvPr id="3063" name="Google Shape;3063;p265"/>
          <p:cNvCxnSpPr>
            <a:stCxn id="3064" idx="1"/>
          </p:cNvCxnSpPr>
          <p:nvPr/>
        </p:nvCxnSpPr>
        <p:spPr>
          <a:xfrm rot="10800000">
            <a:off x="10865650" y="8566550"/>
            <a:ext cx="5990400" cy="0"/>
          </a:xfrm>
          <a:prstGeom prst="straightConnector1">
            <a:avLst/>
          </a:prstGeom>
          <a:noFill/>
          <a:ln cap="flat" cmpd="sng" w="19050">
            <a:solidFill>
              <a:srgbClr val="666666"/>
            </a:solidFill>
            <a:prstDash val="solid"/>
            <a:round/>
            <a:headEnd len="med" w="med" type="triangle"/>
            <a:tailEnd len="med" w="med" type="none"/>
          </a:ln>
        </p:spPr>
      </p:cxnSp>
      <p:sp>
        <p:nvSpPr>
          <p:cNvPr id="3065" name="Google Shape;3065;p265"/>
          <p:cNvSpPr/>
          <p:nvPr/>
        </p:nvSpPr>
        <p:spPr>
          <a:xfrm>
            <a:off x="14102500" y="4463750"/>
            <a:ext cx="2118600" cy="2118600"/>
          </a:xfrm>
          <a:prstGeom prst="ellipse">
            <a:avLst/>
          </a:prstGeom>
          <a:solidFill>
            <a:srgbClr val="E5166B"/>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800">
              <a:solidFill>
                <a:srgbClr val="FFFFFF"/>
              </a:solidFill>
              <a:latin typeface="Source Sans Pro"/>
              <a:ea typeface="Source Sans Pro"/>
              <a:cs typeface="Source Sans Pro"/>
              <a:sym typeface="Source Sans Pro"/>
            </a:endParaRPr>
          </a:p>
        </p:txBody>
      </p:sp>
      <p:cxnSp>
        <p:nvCxnSpPr>
          <p:cNvPr id="3066" name="Google Shape;3066;p265"/>
          <p:cNvCxnSpPr>
            <a:endCxn id="3065" idx="2"/>
          </p:cNvCxnSpPr>
          <p:nvPr/>
        </p:nvCxnSpPr>
        <p:spPr>
          <a:xfrm>
            <a:off x="13069900" y="5523050"/>
            <a:ext cx="1032600" cy="0"/>
          </a:xfrm>
          <a:prstGeom prst="straightConnector1">
            <a:avLst/>
          </a:prstGeom>
          <a:noFill/>
          <a:ln cap="flat" cmpd="sng" w="19050">
            <a:solidFill>
              <a:srgbClr val="E5166B"/>
            </a:solidFill>
            <a:prstDash val="dot"/>
            <a:round/>
            <a:headEnd len="med" w="med" type="triangle"/>
            <a:tailEnd len="med" w="med" type="none"/>
          </a:ln>
        </p:spPr>
      </p:cxnSp>
      <p:sp>
        <p:nvSpPr>
          <p:cNvPr id="3067" name="Google Shape;3067;p265"/>
          <p:cNvSpPr txBox="1"/>
          <p:nvPr>
            <p:ph type="title"/>
          </p:nvPr>
        </p:nvSpPr>
        <p:spPr>
          <a:xfrm>
            <a:off x="1291500" y="4102250"/>
            <a:ext cx="2665200" cy="4260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400"/>
              <a:buNone/>
              <a:defRPr sz="2400"/>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3068" name="Google Shape;3068;p265"/>
          <p:cNvSpPr txBox="1"/>
          <p:nvPr>
            <p:ph idx="2" type="title"/>
          </p:nvPr>
        </p:nvSpPr>
        <p:spPr>
          <a:xfrm>
            <a:off x="1291500" y="7059925"/>
            <a:ext cx="2665200" cy="4260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400"/>
              <a:buNone/>
              <a:defRPr sz="2400"/>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3069" name="Google Shape;3069;p265"/>
          <p:cNvSpPr txBox="1"/>
          <p:nvPr>
            <p:ph idx="3" type="title"/>
          </p:nvPr>
        </p:nvSpPr>
        <p:spPr>
          <a:xfrm>
            <a:off x="5445425" y="7059925"/>
            <a:ext cx="2177400" cy="4260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2400"/>
              <a:buNone/>
              <a:defRPr sz="2400"/>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3070" name="Google Shape;3070;p265"/>
          <p:cNvSpPr txBox="1"/>
          <p:nvPr>
            <p:ph idx="4" type="title"/>
          </p:nvPr>
        </p:nvSpPr>
        <p:spPr>
          <a:xfrm>
            <a:off x="8348750" y="5916600"/>
            <a:ext cx="2177400" cy="967800"/>
          </a:xfrm>
          <a:prstGeom prst="rect">
            <a:avLst/>
          </a:prstGeom>
          <a:noFill/>
          <a:ln>
            <a:noFill/>
          </a:ln>
        </p:spPr>
        <p:txBody>
          <a:bodyPr anchorCtr="0" anchor="t" bIns="0" lIns="0" spcFirstLastPara="1" rIns="0" wrap="square" tIns="0">
            <a:spAutoFit/>
          </a:bodyPr>
          <a:lstStyle>
            <a:lvl1pPr lvl="0" rtl="0">
              <a:lnSpc>
                <a:spcPct val="100000"/>
              </a:lnSpc>
              <a:spcBef>
                <a:spcPts val="0"/>
              </a:spcBef>
              <a:spcAft>
                <a:spcPts val="0"/>
              </a:spcAft>
              <a:buClr>
                <a:schemeClr val="accent1"/>
              </a:buClr>
              <a:buSzPts val="2400"/>
              <a:buNone/>
              <a:defRPr sz="2400">
                <a:solidFill>
                  <a:schemeClr val="accent1"/>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3071" name="Google Shape;3071;p265"/>
          <p:cNvSpPr txBox="1"/>
          <p:nvPr>
            <p:ph idx="5" type="title"/>
          </p:nvPr>
        </p:nvSpPr>
        <p:spPr>
          <a:xfrm>
            <a:off x="3196450" y="2423613"/>
            <a:ext cx="2177400" cy="4260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Clr>
                <a:schemeClr val="accent1"/>
              </a:buClr>
              <a:buSzPts val="2400"/>
              <a:buNone/>
              <a:defRPr sz="2400">
                <a:solidFill>
                  <a:schemeClr val="accent1"/>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3072" name="Google Shape;3072;p265"/>
          <p:cNvSpPr txBox="1"/>
          <p:nvPr>
            <p:ph idx="6" type="title"/>
          </p:nvPr>
        </p:nvSpPr>
        <p:spPr>
          <a:xfrm>
            <a:off x="4969200" y="3914450"/>
            <a:ext cx="2177400" cy="426000"/>
          </a:xfrm>
          <a:prstGeom prst="rect">
            <a:avLst/>
          </a:prstGeom>
          <a:noFill/>
          <a:ln>
            <a:noFill/>
          </a:ln>
        </p:spPr>
        <p:txBody>
          <a:bodyPr anchorCtr="0" anchor="t" bIns="0" lIns="0" spcFirstLastPara="1" rIns="0" wrap="square" tIns="0">
            <a:spAutoFit/>
          </a:bodyPr>
          <a:lstStyle>
            <a:lvl1pPr lvl="0" rtl="0">
              <a:lnSpc>
                <a:spcPct val="100000"/>
              </a:lnSpc>
              <a:spcBef>
                <a:spcPts val="0"/>
              </a:spcBef>
              <a:spcAft>
                <a:spcPts val="0"/>
              </a:spcAft>
              <a:buClr>
                <a:schemeClr val="accent2"/>
              </a:buClr>
              <a:buSzPts val="3600"/>
              <a:buNone/>
              <a:defRPr sz="3600">
                <a:solidFill>
                  <a:schemeClr val="accent2"/>
                </a:solidFill>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3073" name="Google Shape;3073;p265"/>
          <p:cNvSpPr txBox="1"/>
          <p:nvPr>
            <p:ph idx="7" type="title"/>
          </p:nvPr>
        </p:nvSpPr>
        <p:spPr>
          <a:xfrm>
            <a:off x="17102800" y="8353700"/>
            <a:ext cx="1032600" cy="4260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2200"/>
              <a:buNone/>
              <a:defRPr sz="2200"/>
            </a:lvl1pPr>
            <a:lvl2pPr lvl="1"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3074" name="Google Shape;3074;p265"/>
          <p:cNvSpPr txBox="1"/>
          <p:nvPr>
            <p:ph idx="8" type="title"/>
          </p:nvPr>
        </p:nvSpPr>
        <p:spPr>
          <a:xfrm>
            <a:off x="9844900" y="2514600"/>
            <a:ext cx="2041800" cy="6954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Clr>
                <a:schemeClr val="dk1"/>
              </a:buClr>
              <a:buSzPts val="2200"/>
              <a:buNone/>
              <a:defRPr sz="2200"/>
            </a:lvl1pPr>
            <a:lvl2pPr lvl="1"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3075" name="Google Shape;3075;p265"/>
          <p:cNvSpPr txBox="1"/>
          <p:nvPr>
            <p:ph idx="9" type="title"/>
          </p:nvPr>
        </p:nvSpPr>
        <p:spPr>
          <a:xfrm>
            <a:off x="14102500" y="4463750"/>
            <a:ext cx="2118600" cy="21186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2200"/>
              <a:buNone/>
              <a:defRPr sz="2200">
                <a:solidFill>
                  <a:schemeClr val="lt1"/>
                </a:solidFill>
              </a:defRPr>
            </a:lvl1pPr>
            <a:lvl2pPr lvl="1"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lnSpc>
                <a:spcPct val="80000"/>
              </a:lnSpc>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3076" name="Google Shape;3076;p265"/>
          <p:cNvSpPr txBox="1"/>
          <p:nvPr>
            <p:ph idx="13"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cess">
  <p:cSld name="CUSTOM_15">
    <p:spTree>
      <p:nvGrpSpPr>
        <p:cNvPr id="3077" name="Shape 3077"/>
        <p:cNvGrpSpPr/>
        <p:nvPr/>
      </p:nvGrpSpPr>
      <p:grpSpPr>
        <a:xfrm>
          <a:off x="0" y="0"/>
          <a:ext cx="0" cy="0"/>
          <a:chOff x="0" y="0"/>
          <a:chExt cx="0" cy="0"/>
        </a:xfrm>
      </p:grpSpPr>
      <p:sp>
        <p:nvSpPr>
          <p:cNvPr id="3078" name="Google Shape;3078;p266"/>
          <p:cNvSpPr/>
          <p:nvPr/>
        </p:nvSpPr>
        <p:spPr>
          <a:xfrm>
            <a:off x="5703088" y="3427815"/>
            <a:ext cx="1836000" cy="1792800"/>
          </a:xfrm>
          <a:prstGeom prst="rect">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800">
              <a:solidFill>
                <a:srgbClr val="434343"/>
              </a:solidFill>
              <a:latin typeface="Source Sans Pro"/>
              <a:ea typeface="Source Sans Pro"/>
              <a:cs typeface="Source Sans Pro"/>
              <a:sym typeface="Source Sans Pro"/>
            </a:endParaRPr>
          </a:p>
        </p:txBody>
      </p:sp>
      <p:sp>
        <p:nvSpPr>
          <p:cNvPr id="3079" name="Google Shape;3079;p266"/>
          <p:cNvSpPr/>
          <p:nvPr/>
        </p:nvSpPr>
        <p:spPr>
          <a:xfrm>
            <a:off x="10744081" y="3418605"/>
            <a:ext cx="1836000" cy="1792800"/>
          </a:xfrm>
          <a:prstGeom prst="rect">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800">
              <a:solidFill>
                <a:srgbClr val="434343"/>
              </a:solidFill>
              <a:latin typeface="Source Sans Pro"/>
              <a:ea typeface="Source Sans Pro"/>
              <a:cs typeface="Source Sans Pro"/>
              <a:sym typeface="Source Sans Pro"/>
            </a:endParaRPr>
          </a:p>
        </p:txBody>
      </p:sp>
      <p:sp>
        <p:nvSpPr>
          <p:cNvPr id="3080" name="Google Shape;3080;p266"/>
          <p:cNvSpPr/>
          <p:nvPr/>
        </p:nvSpPr>
        <p:spPr>
          <a:xfrm>
            <a:off x="10744081" y="6012721"/>
            <a:ext cx="1836000" cy="1792800"/>
          </a:xfrm>
          <a:prstGeom prst="rect">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1800">
              <a:solidFill>
                <a:srgbClr val="434343"/>
              </a:solidFill>
              <a:latin typeface="Source Sans Pro"/>
              <a:ea typeface="Source Sans Pro"/>
              <a:cs typeface="Source Sans Pro"/>
              <a:sym typeface="Source Sans Pro"/>
            </a:endParaRPr>
          </a:p>
        </p:txBody>
      </p:sp>
      <p:cxnSp>
        <p:nvCxnSpPr>
          <p:cNvPr id="3081" name="Google Shape;3081;p266"/>
          <p:cNvCxnSpPr>
            <a:stCxn id="3082" idx="3"/>
            <a:endCxn id="3083" idx="1"/>
          </p:cNvCxnSpPr>
          <p:nvPr/>
        </p:nvCxnSpPr>
        <p:spPr>
          <a:xfrm flipH="1" rot="10800000">
            <a:off x="3018100" y="4314950"/>
            <a:ext cx="424500" cy="2100"/>
          </a:xfrm>
          <a:prstGeom prst="straightConnector1">
            <a:avLst/>
          </a:prstGeom>
          <a:noFill/>
          <a:ln cap="flat" cmpd="sng" w="9525">
            <a:solidFill>
              <a:srgbClr val="181818"/>
            </a:solidFill>
            <a:prstDash val="solid"/>
            <a:round/>
            <a:headEnd len="med" w="med" type="none"/>
            <a:tailEnd len="med" w="med" type="triangle"/>
          </a:ln>
        </p:spPr>
      </p:cxnSp>
      <p:cxnSp>
        <p:nvCxnSpPr>
          <p:cNvPr id="3084" name="Google Shape;3084;p266"/>
          <p:cNvCxnSpPr>
            <a:stCxn id="3083" idx="3"/>
            <a:endCxn id="3078" idx="1"/>
          </p:cNvCxnSpPr>
          <p:nvPr/>
        </p:nvCxnSpPr>
        <p:spPr>
          <a:xfrm>
            <a:off x="5278587" y="4314950"/>
            <a:ext cx="424500" cy="9300"/>
          </a:xfrm>
          <a:prstGeom prst="straightConnector1">
            <a:avLst/>
          </a:prstGeom>
          <a:noFill/>
          <a:ln cap="flat" cmpd="sng" w="9525">
            <a:solidFill>
              <a:srgbClr val="181818"/>
            </a:solidFill>
            <a:prstDash val="solid"/>
            <a:round/>
            <a:headEnd len="med" w="med" type="none"/>
            <a:tailEnd len="med" w="med" type="triangle"/>
          </a:ln>
        </p:spPr>
      </p:cxnSp>
      <p:sp>
        <p:nvSpPr>
          <p:cNvPr id="3083" name="Google Shape;3083;p266"/>
          <p:cNvSpPr/>
          <p:nvPr/>
        </p:nvSpPr>
        <p:spPr>
          <a:xfrm>
            <a:off x="3442587" y="3418550"/>
            <a:ext cx="1836000" cy="1792800"/>
          </a:xfrm>
          <a:prstGeom prst="rect">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800">
              <a:solidFill>
                <a:srgbClr val="434343"/>
              </a:solidFill>
              <a:latin typeface="Source Sans Pro"/>
              <a:ea typeface="Source Sans Pro"/>
              <a:cs typeface="Source Sans Pro"/>
              <a:sym typeface="Source Sans Pro"/>
            </a:endParaRPr>
          </a:p>
        </p:txBody>
      </p:sp>
      <p:sp>
        <p:nvSpPr>
          <p:cNvPr id="3085" name="Google Shape;3085;p266"/>
          <p:cNvSpPr/>
          <p:nvPr/>
        </p:nvSpPr>
        <p:spPr>
          <a:xfrm>
            <a:off x="15848953" y="6012721"/>
            <a:ext cx="1836000" cy="1792800"/>
          </a:xfrm>
          <a:prstGeom prst="rect">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800">
              <a:solidFill>
                <a:srgbClr val="434343"/>
              </a:solidFill>
              <a:latin typeface="Source Sans Pro"/>
              <a:ea typeface="Source Sans Pro"/>
              <a:cs typeface="Source Sans Pro"/>
              <a:sym typeface="Source Sans Pro"/>
            </a:endParaRPr>
          </a:p>
        </p:txBody>
      </p:sp>
      <p:sp>
        <p:nvSpPr>
          <p:cNvPr id="3086" name="Google Shape;3086;p266"/>
          <p:cNvSpPr/>
          <p:nvPr/>
        </p:nvSpPr>
        <p:spPr>
          <a:xfrm>
            <a:off x="13296522" y="6012721"/>
            <a:ext cx="1836000" cy="1792800"/>
          </a:xfrm>
          <a:prstGeom prst="rect">
            <a:avLst/>
          </a:prstGeom>
          <a:noFill/>
          <a:ln cap="flat" cmpd="sng" w="28575">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800">
              <a:solidFill>
                <a:srgbClr val="434343"/>
              </a:solidFill>
              <a:latin typeface="Source Sans Pro"/>
              <a:ea typeface="Source Sans Pro"/>
              <a:cs typeface="Source Sans Pro"/>
              <a:sym typeface="Source Sans Pro"/>
            </a:endParaRPr>
          </a:p>
        </p:txBody>
      </p:sp>
      <p:sp>
        <p:nvSpPr>
          <p:cNvPr id="3082" name="Google Shape;3082;p266"/>
          <p:cNvSpPr/>
          <p:nvPr/>
        </p:nvSpPr>
        <p:spPr>
          <a:xfrm>
            <a:off x="1246900" y="3420650"/>
            <a:ext cx="1771200" cy="1792800"/>
          </a:xfrm>
          <a:prstGeom prst="roundRect">
            <a:avLst>
              <a:gd fmla="val 16667" name="adj"/>
            </a:avLst>
          </a:prstGeom>
          <a:solidFill>
            <a:srgbClr val="F3F3F3"/>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latin typeface="Source Sans Pro"/>
              <a:ea typeface="Source Sans Pro"/>
              <a:cs typeface="Source Sans Pro"/>
              <a:sym typeface="Source Sans Pro"/>
            </a:endParaRPr>
          </a:p>
        </p:txBody>
      </p:sp>
      <p:sp>
        <p:nvSpPr>
          <p:cNvPr id="3087" name="Google Shape;3087;p266"/>
          <p:cNvSpPr/>
          <p:nvPr/>
        </p:nvSpPr>
        <p:spPr>
          <a:xfrm>
            <a:off x="8397036" y="3418666"/>
            <a:ext cx="1771200" cy="1792800"/>
          </a:xfrm>
          <a:prstGeom prst="roundRect">
            <a:avLst>
              <a:gd fmla="val 16667" name="adj"/>
            </a:avLst>
          </a:prstGeom>
          <a:solidFill>
            <a:srgbClr val="F3F3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1800">
              <a:solidFill>
                <a:srgbClr val="000000"/>
              </a:solidFill>
              <a:latin typeface="Source Sans Pro"/>
              <a:ea typeface="Source Sans Pro"/>
              <a:cs typeface="Source Sans Pro"/>
              <a:sym typeface="Source Sans Pro"/>
            </a:endParaRPr>
          </a:p>
        </p:txBody>
      </p:sp>
      <p:sp>
        <p:nvSpPr>
          <p:cNvPr id="3088" name="Google Shape;3088;p266"/>
          <p:cNvSpPr/>
          <p:nvPr/>
        </p:nvSpPr>
        <p:spPr>
          <a:xfrm>
            <a:off x="8397036" y="6012848"/>
            <a:ext cx="1771200" cy="1792800"/>
          </a:xfrm>
          <a:prstGeom prst="roundRect">
            <a:avLst>
              <a:gd fmla="val 16667" name="adj"/>
            </a:avLst>
          </a:prstGeom>
          <a:solidFill>
            <a:srgbClr val="F3F3F3"/>
          </a:solidFill>
          <a:ln>
            <a:noFill/>
          </a:ln>
        </p:spPr>
        <p:txBody>
          <a:bodyPr anchorCtr="0" anchor="ctr" bIns="182850" lIns="182850" spcFirstLastPara="1" rIns="182850" wrap="square" tIns="182850">
            <a:noAutofit/>
          </a:bodyPr>
          <a:lstStyle/>
          <a:p>
            <a:pPr indent="-114300" lvl="0" marL="0" rtl="0" algn="l">
              <a:spcBef>
                <a:spcPts val="0"/>
              </a:spcBef>
              <a:spcAft>
                <a:spcPts val="0"/>
              </a:spcAft>
              <a:buSzPts val="1800"/>
              <a:buNone/>
            </a:pPr>
            <a:r>
              <a:t/>
            </a:r>
            <a:endParaRPr sz="1800"/>
          </a:p>
          <a:p>
            <a:pPr indent="-88900" lvl="1" marL="0" rtl="0" algn="ctr">
              <a:spcBef>
                <a:spcPts val="0"/>
              </a:spcBef>
              <a:spcAft>
                <a:spcPts val="0"/>
              </a:spcAft>
              <a:buSzPts val="1400"/>
              <a:buNone/>
            </a:pPr>
            <a:r>
              <a:t/>
            </a:r>
            <a:endParaRPr sz="1400"/>
          </a:p>
          <a:p>
            <a:pPr indent="-88900" lvl="2" marL="0" rtl="0" algn="ctr">
              <a:spcBef>
                <a:spcPts val="0"/>
              </a:spcBef>
              <a:spcAft>
                <a:spcPts val="0"/>
              </a:spcAft>
              <a:buSzPts val="1400"/>
              <a:buNone/>
            </a:pPr>
            <a:r>
              <a:t/>
            </a:r>
            <a:endParaRPr sz="1400"/>
          </a:p>
          <a:p>
            <a:pPr indent="-88900" lvl="3" marL="0" rtl="0" algn="ctr">
              <a:spcBef>
                <a:spcPts val="0"/>
              </a:spcBef>
              <a:spcAft>
                <a:spcPts val="0"/>
              </a:spcAft>
              <a:buSzPts val="1400"/>
              <a:buNone/>
            </a:pPr>
            <a:r>
              <a:t/>
            </a:r>
            <a:endParaRPr sz="1400"/>
          </a:p>
          <a:p>
            <a:pPr indent="-88900" lvl="4" marL="0" rtl="0" algn="ctr">
              <a:spcBef>
                <a:spcPts val="0"/>
              </a:spcBef>
              <a:spcAft>
                <a:spcPts val="0"/>
              </a:spcAft>
              <a:buSzPts val="1400"/>
              <a:buNone/>
            </a:pPr>
            <a:r>
              <a:t/>
            </a:r>
            <a:endParaRPr sz="1400"/>
          </a:p>
          <a:p>
            <a:pPr indent="-88900" lvl="5" marL="0" rtl="0" algn="ctr">
              <a:spcBef>
                <a:spcPts val="0"/>
              </a:spcBef>
              <a:spcAft>
                <a:spcPts val="0"/>
              </a:spcAft>
              <a:buSzPts val="1400"/>
              <a:buNone/>
            </a:pPr>
            <a:r>
              <a:t/>
            </a:r>
            <a:endParaRPr sz="1400"/>
          </a:p>
          <a:p>
            <a:pPr indent="-88900" lvl="6" marL="0" rtl="0" algn="ctr">
              <a:spcBef>
                <a:spcPts val="0"/>
              </a:spcBef>
              <a:spcAft>
                <a:spcPts val="0"/>
              </a:spcAft>
              <a:buSzPts val="1400"/>
              <a:buNone/>
            </a:pPr>
            <a:r>
              <a:t/>
            </a:r>
            <a:endParaRPr sz="1400"/>
          </a:p>
          <a:p>
            <a:pPr indent="-88900" lvl="7" marL="0" rtl="0" algn="ctr">
              <a:spcBef>
                <a:spcPts val="0"/>
              </a:spcBef>
              <a:spcAft>
                <a:spcPts val="0"/>
              </a:spcAft>
              <a:buSzPts val="1400"/>
              <a:buNone/>
            </a:pPr>
            <a:r>
              <a:t/>
            </a:r>
            <a:endParaRPr sz="1400"/>
          </a:p>
          <a:p>
            <a:pPr indent="-88900" lvl="8" marL="0" rtl="0" algn="ctr">
              <a:spcBef>
                <a:spcPts val="0"/>
              </a:spcBef>
              <a:spcAft>
                <a:spcPts val="0"/>
              </a:spcAft>
              <a:buSzPts val="1400"/>
              <a:buNone/>
            </a:pPr>
            <a:r>
              <a:t/>
            </a:r>
            <a:endParaRPr sz="1400"/>
          </a:p>
          <a:p>
            <a:pPr indent="0" lvl="0" marL="0" rtl="0" algn="l">
              <a:spcBef>
                <a:spcPts val="0"/>
              </a:spcBef>
              <a:spcAft>
                <a:spcPts val="0"/>
              </a:spcAft>
              <a:buNone/>
            </a:pPr>
            <a:r>
              <a:t/>
            </a:r>
            <a:endParaRPr sz="1800">
              <a:latin typeface="Source Sans Pro"/>
              <a:ea typeface="Source Sans Pro"/>
              <a:cs typeface="Source Sans Pro"/>
              <a:sym typeface="Source Sans Pro"/>
            </a:endParaRPr>
          </a:p>
        </p:txBody>
      </p:sp>
      <p:cxnSp>
        <p:nvCxnSpPr>
          <p:cNvPr id="3089" name="Google Shape;3089;p266"/>
          <p:cNvCxnSpPr>
            <a:stCxn id="3078" idx="3"/>
            <a:endCxn id="3088" idx="1"/>
          </p:cNvCxnSpPr>
          <p:nvPr/>
        </p:nvCxnSpPr>
        <p:spPr>
          <a:xfrm>
            <a:off x="7539088" y="4324215"/>
            <a:ext cx="858000" cy="2585100"/>
          </a:xfrm>
          <a:prstGeom prst="bentConnector3">
            <a:avLst>
              <a:gd fmla="val 49999" name="adj1"/>
            </a:avLst>
          </a:prstGeom>
          <a:noFill/>
          <a:ln cap="flat" cmpd="sng" w="9525">
            <a:solidFill>
              <a:srgbClr val="181818"/>
            </a:solidFill>
            <a:prstDash val="solid"/>
            <a:round/>
            <a:headEnd len="med" w="med" type="none"/>
            <a:tailEnd len="med" w="med" type="triangle"/>
          </a:ln>
        </p:spPr>
      </p:cxnSp>
      <p:cxnSp>
        <p:nvCxnSpPr>
          <p:cNvPr id="3090" name="Google Shape;3090;p266"/>
          <p:cNvCxnSpPr>
            <a:stCxn id="3078" idx="3"/>
            <a:endCxn id="3087" idx="1"/>
          </p:cNvCxnSpPr>
          <p:nvPr/>
        </p:nvCxnSpPr>
        <p:spPr>
          <a:xfrm flipH="1" rot="10800000">
            <a:off x="7539088" y="4315215"/>
            <a:ext cx="858000" cy="9000"/>
          </a:xfrm>
          <a:prstGeom prst="straightConnector1">
            <a:avLst/>
          </a:prstGeom>
          <a:noFill/>
          <a:ln cap="flat" cmpd="sng" w="9525">
            <a:solidFill>
              <a:srgbClr val="181818"/>
            </a:solidFill>
            <a:prstDash val="solid"/>
            <a:round/>
            <a:headEnd len="med" w="med" type="none"/>
            <a:tailEnd len="med" w="med" type="triangle"/>
          </a:ln>
        </p:spPr>
      </p:cxnSp>
      <p:cxnSp>
        <p:nvCxnSpPr>
          <p:cNvPr id="3091" name="Google Shape;3091;p266"/>
          <p:cNvCxnSpPr>
            <a:stCxn id="3087" idx="3"/>
            <a:endCxn id="3079" idx="1"/>
          </p:cNvCxnSpPr>
          <p:nvPr/>
        </p:nvCxnSpPr>
        <p:spPr>
          <a:xfrm>
            <a:off x="10168236" y="4315066"/>
            <a:ext cx="575700" cy="0"/>
          </a:xfrm>
          <a:prstGeom prst="straightConnector1">
            <a:avLst/>
          </a:prstGeom>
          <a:noFill/>
          <a:ln cap="flat" cmpd="sng" w="9525">
            <a:solidFill>
              <a:srgbClr val="181818"/>
            </a:solidFill>
            <a:prstDash val="solid"/>
            <a:round/>
            <a:headEnd len="med" w="med" type="none"/>
            <a:tailEnd len="med" w="med" type="triangle"/>
          </a:ln>
        </p:spPr>
      </p:cxnSp>
      <p:cxnSp>
        <p:nvCxnSpPr>
          <p:cNvPr id="3092" name="Google Shape;3092;p266"/>
          <p:cNvCxnSpPr>
            <a:stCxn id="3088" idx="3"/>
            <a:endCxn id="3080" idx="1"/>
          </p:cNvCxnSpPr>
          <p:nvPr/>
        </p:nvCxnSpPr>
        <p:spPr>
          <a:xfrm>
            <a:off x="10168236" y="6909248"/>
            <a:ext cx="575700" cy="0"/>
          </a:xfrm>
          <a:prstGeom prst="straightConnector1">
            <a:avLst/>
          </a:prstGeom>
          <a:noFill/>
          <a:ln cap="flat" cmpd="sng" w="9525">
            <a:solidFill>
              <a:srgbClr val="251C33"/>
            </a:solidFill>
            <a:prstDash val="solid"/>
            <a:round/>
            <a:headEnd len="med" w="med" type="none"/>
            <a:tailEnd len="med" w="med" type="triangle"/>
          </a:ln>
        </p:spPr>
      </p:cxnSp>
      <p:cxnSp>
        <p:nvCxnSpPr>
          <p:cNvPr id="3093" name="Google Shape;3093;p266"/>
          <p:cNvCxnSpPr>
            <a:stCxn id="3080" idx="3"/>
            <a:endCxn id="3086" idx="1"/>
          </p:cNvCxnSpPr>
          <p:nvPr/>
        </p:nvCxnSpPr>
        <p:spPr>
          <a:xfrm>
            <a:off x="12580081" y="6909121"/>
            <a:ext cx="716400" cy="0"/>
          </a:xfrm>
          <a:prstGeom prst="straightConnector1">
            <a:avLst/>
          </a:prstGeom>
          <a:noFill/>
          <a:ln cap="flat" cmpd="sng" w="9525">
            <a:solidFill>
              <a:srgbClr val="251C33"/>
            </a:solidFill>
            <a:prstDash val="solid"/>
            <a:round/>
            <a:headEnd len="med" w="med" type="none"/>
            <a:tailEnd len="med" w="med" type="triangle"/>
          </a:ln>
        </p:spPr>
      </p:cxnSp>
      <p:cxnSp>
        <p:nvCxnSpPr>
          <p:cNvPr id="3094" name="Google Shape;3094;p266"/>
          <p:cNvCxnSpPr>
            <a:stCxn id="3086" idx="3"/>
            <a:endCxn id="3085" idx="1"/>
          </p:cNvCxnSpPr>
          <p:nvPr/>
        </p:nvCxnSpPr>
        <p:spPr>
          <a:xfrm>
            <a:off x="15132522" y="6909121"/>
            <a:ext cx="716400" cy="0"/>
          </a:xfrm>
          <a:prstGeom prst="straightConnector1">
            <a:avLst/>
          </a:prstGeom>
          <a:noFill/>
          <a:ln cap="flat" cmpd="sng" w="9525">
            <a:solidFill>
              <a:srgbClr val="251C33"/>
            </a:solidFill>
            <a:prstDash val="solid"/>
            <a:round/>
            <a:headEnd len="med" w="med" type="none"/>
            <a:tailEnd len="med" w="med" type="triangle"/>
          </a:ln>
        </p:spPr>
      </p:cxnSp>
      <p:sp>
        <p:nvSpPr>
          <p:cNvPr id="3095" name="Google Shape;3095;p26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096" name="Google Shape;3096;p266"/>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097" name="Google Shape;3097;p266"/>
          <p:cNvSpPr txBox="1"/>
          <p:nvPr>
            <p:ph type="title"/>
          </p:nvPr>
        </p:nvSpPr>
        <p:spPr>
          <a:xfrm>
            <a:off x="1246900" y="3428541"/>
            <a:ext cx="1771200" cy="1792800"/>
          </a:xfrm>
          <a:prstGeom prst="rect">
            <a:avLst/>
          </a:prstGeom>
        </p:spPr>
        <p:txBody>
          <a:bodyPr anchorCtr="0" anchor="ctr" bIns="91450" lIns="274300" spcFirstLastPara="1" rIns="9145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098" name="Google Shape;3098;p266"/>
          <p:cNvSpPr txBox="1"/>
          <p:nvPr>
            <p:ph idx="2" type="title"/>
          </p:nvPr>
        </p:nvSpPr>
        <p:spPr>
          <a:xfrm>
            <a:off x="3420867" y="3428541"/>
            <a:ext cx="1857600" cy="1792800"/>
          </a:xfrm>
          <a:prstGeom prst="rect">
            <a:avLst/>
          </a:prstGeom>
        </p:spPr>
        <p:txBody>
          <a:bodyPr anchorCtr="0" anchor="ctr" bIns="91450" lIns="274300" spcFirstLastPara="1" rIns="18290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099" name="Google Shape;3099;p266"/>
          <p:cNvSpPr txBox="1"/>
          <p:nvPr>
            <p:ph idx="3" type="title"/>
          </p:nvPr>
        </p:nvSpPr>
        <p:spPr>
          <a:xfrm>
            <a:off x="5703125" y="3428541"/>
            <a:ext cx="1857600" cy="1792800"/>
          </a:xfrm>
          <a:prstGeom prst="rect">
            <a:avLst/>
          </a:prstGeom>
        </p:spPr>
        <p:txBody>
          <a:bodyPr anchorCtr="0" anchor="ctr" bIns="91450" lIns="274300" spcFirstLastPara="1" rIns="18290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00" name="Google Shape;3100;p266"/>
          <p:cNvSpPr txBox="1"/>
          <p:nvPr>
            <p:ph idx="4" type="title"/>
          </p:nvPr>
        </p:nvSpPr>
        <p:spPr>
          <a:xfrm>
            <a:off x="10733178" y="3428541"/>
            <a:ext cx="1857600" cy="1792800"/>
          </a:xfrm>
          <a:prstGeom prst="rect">
            <a:avLst/>
          </a:prstGeom>
        </p:spPr>
        <p:txBody>
          <a:bodyPr anchorCtr="0" anchor="ctr" bIns="91450" lIns="274300" spcFirstLastPara="1" rIns="18290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01" name="Google Shape;3101;p266"/>
          <p:cNvSpPr txBox="1"/>
          <p:nvPr>
            <p:ph idx="5" type="title"/>
          </p:nvPr>
        </p:nvSpPr>
        <p:spPr>
          <a:xfrm>
            <a:off x="10733178" y="6012845"/>
            <a:ext cx="1857600" cy="1792800"/>
          </a:xfrm>
          <a:prstGeom prst="rect">
            <a:avLst/>
          </a:prstGeom>
        </p:spPr>
        <p:txBody>
          <a:bodyPr anchorCtr="0" anchor="ctr" bIns="91450" lIns="274300" spcFirstLastPara="1" rIns="18290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02" name="Google Shape;3102;p266"/>
          <p:cNvSpPr txBox="1"/>
          <p:nvPr>
            <p:ph idx="6" type="title"/>
          </p:nvPr>
        </p:nvSpPr>
        <p:spPr>
          <a:xfrm>
            <a:off x="13291067" y="6012845"/>
            <a:ext cx="1857600" cy="1792800"/>
          </a:xfrm>
          <a:prstGeom prst="rect">
            <a:avLst/>
          </a:prstGeom>
        </p:spPr>
        <p:txBody>
          <a:bodyPr anchorCtr="0" anchor="ctr" bIns="91450" lIns="274300" spcFirstLastPara="1" rIns="18290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03" name="Google Shape;3103;p266"/>
          <p:cNvSpPr txBox="1"/>
          <p:nvPr>
            <p:ph idx="7" type="title"/>
          </p:nvPr>
        </p:nvSpPr>
        <p:spPr>
          <a:xfrm>
            <a:off x="15848955" y="6012845"/>
            <a:ext cx="1857600" cy="1792800"/>
          </a:xfrm>
          <a:prstGeom prst="rect">
            <a:avLst/>
          </a:prstGeom>
        </p:spPr>
        <p:txBody>
          <a:bodyPr anchorCtr="0" anchor="ctr" bIns="91450" lIns="274300" spcFirstLastPara="1" rIns="18290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04" name="Google Shape;3104;p266"/>
          <p:cNvSpPr txBox="1"/>
          <p:nvPr>
            <p:ph idx="8" type="title"/>
          </p:nvPr>
        </p:nvSpPr>
        <p:spPr>
          <a:xfrm>
            <a:off x="8397036" y="3428541"/>
            <a:ext cx="1771200" cy="1792800"/>
          </a:xfrm>
          <a:prstGeom prst="rect">
            <a:avLst/>
          </a:prstGeom>
        </p:spPr>
        <p:txBody>
          <a:bodyPr anchorCtr="0" anchor="ctr" bIns="91450" lIns="274300" spcFirstLastPara="1" rIns="9145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05" name="Google Shape;3105;p266"/>
          <p:cNvSpPr txBox="1"/>
          <p:nvPr>
            <p:ph idx="9" type="title"/>
          </p:nvPr>
        </p:nvSpPr>
        <p:spPr>
          <a:xfrm>
            <a:off x="8397036" y="6012845"/>
            <a:ext cx="1771200" cy="1792800"/>
          </a:xfrm>
          <a:prstGeom prst="rect">
            <a:avLst/>
          </a:prstGeom>
        </p:spPr>
        <p:txBody>
          <a:bodyPr anchorCtr="0" anchor="ctr" bIns="91450" lIns="274300" spcFirstLastPara="1" rIns="91450" wrap="square" tIns="91450">
            <a:noAutofit/>
          </a:bodyPr>
          <a:lstStyle>
            <a:lvl1pPr lvl="0" rtl="0">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06" name="Google Shape;3106;p266"/>
          <p:cNvSpPr txBox="1"/>
          <p:nvPr>
            <p:ph idx="13"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owchart">
  <p:cSld name="CUSTOM_15_1">
    <p:spTree>
      <p:nvGrpSpPr>
        <p:cNvPr id="3107" name="Shape 3107"/>
        <p:cNvGrpSpPr/>
        <p:nvPr/>
      </p:nvGrpSpPr>
      <p:grpSpPr>
        <a:xfrm>
          <a:off x="0" y="0"/>
          <a:ext cx="0" cy="0"/>
          <a:chOff x="0" y="0"/>
          <a:chExt cx="0" cy="0"/>
        </a:xfrm>
      </p:grpSpPr>
      <p:sp>
        <p:nvSpPr>
          <p:cNvPr id="3108" name="Google Shape;3108;p26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109" name="Google Shape;3109;p267"/>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110" name="Google Shape;3110;p267"/>
          <p:cNvSpPr/>
          <p:nvPr/>
        </p:nvSpPr>
        <p:spPr>
          <a:xfrm>
            <a:off x="7660000" y="1714409"/>
            <a:ext cx="2968200" cy="1944600"/>
          </a:xfrm>
          <a:prstGeom prst="diamond">
            <a:avLst/>
          </a:prstGeom>
          <a:solidFill>
            <a:srgbClr val="EFEFEF"/>
          </a:solidFill>
          <a:ln cap="flat" cmpd="sng" w="19050">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1800">
              <a:latin typeface="Source Sans Pro"/>
              <a:ea typeface="Source Sans Pro"/>
              <a:cs typeface="Source Sans Pro"/>
              <a:sym typeface="Source Sans Pro"/>
            </a:endParaRPr>
          </a:p>
        </p:txBody>
      </p:sp>
      <p:sp>
        <p:nvSpPr>
          <p:cNvPr id="3111" name="Google Shape;3111;p267"/>
          <p:cNvSpPr/>
          <p:nvPr/>
        </p:nvSpPr>
        <p:spPr>
          <a:xfrm>
            <a:off x="13613552" y="4830153"/>
            <a:ext cx="740400" cy="736800"/>
          </a:xfrm>
          <a:prstGeom prst="ellipse">
            <a:avLst/>
          </a:prstGeom>
          <a:solidFill>
            <a:srgbClr val="EFEFEF"/>
          </a:solidFill>
          <a:ln cap="flat" cmpd="sng" w="9525">
            <a:solidFill>
              <a:srgbClr val="251C33"/>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p:txBody>
      </p:sp>
      <p:sp>
        <p:nvSpPr>
          <p:cNvPr id="3112" name="Google Shape;3112;p267"/>
          <p:cNvSpPr/>
          <p:nvPr/>
        </p:nvSpPr>
        <p:spPr>
          <a:xfrm>
            <a:off x="5582076" y="7741200"/>
            <a:ext cx="1920000" cy="1402800"/>
          </a:xfrm>
          <a:prstGeom prst="rect">
            <a:avLst/>
          </a:prstGeom>
          <a:solidFill>
            <a:srgbClr val="EFEFEF"/>
          </a:solidFill>
          <a:ln cap="flat" cmpd="sng" w="19050">
            <a:solidFill>
              <a:srgbClr val="9900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200"/>
              <a:buFont typeface="Arial"/>
              <a:buNone/>
            </a:pPr>
            <a:r>
              <a:t/>
            </a:r>
            <a:endParaRPr sz="1800">
              <a:latin typeface="Source Sans Pro"/>
              <a:ea typeface="Source Sans Pro"/>
              <a:cs typeface="Source Sans Pro"/>
              <a:sym typeface="Source Sans Pro"/>
            </a:endParaRPr>
          </a:p>
        </p:txBody>
      </p:sp>
      <p:sp>
        <p:nvSpPr>
          <p:cNvPr id="3113" name="Google Shape;3113;p267"/>
          <p:cNvSpPr/>
          <p:nvPr/>
        </p:nvSpPr>
        <p:spPr>
          <a:xfrm>
            <a:off x="8909268" y="4830003"/>
            <a:ext cx="740400" cy="736800"/>
          </a:xfrm>
          <a:prstGeom prst="ellipse">
            <a:avLst/>
          </a:prstGeom>
          <a:solidFill>
            <a:srgbClr val="EFEFEF"/>
          </a:solidFill>
          <a:ln cap="flat" cmpd="sng" w="9525">
            <a:solidFill>
              <a:srgbClr val="251C33"/>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p:txBody>
      </p:sp>
      <p:sp>
        <p:nvSpPr>
          <p:cNvPr id="3114" name="Google Shape;3114;p267"/>
          <p:cNvSpPr/>
          <p:nvPr/>
        </p:nvSpPr>
        <p:spPr>
          <a:xfrm>
            <a:off x="10136002" y="4226225"/>
            <a:ext cx="2968200" cy="1944600"/>
          </a:xfrm>
          <a:prstGeom prst="diamond">
            <a:avLst/>
          </a:prstGeom>
          <a:solidFill>
            <a:srgbClr val="EFEFEF"/>
          </a:solidFill>
          <a:ln cap="flat" cmpd="sng" w="19050">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1800">
              <a:latin typeface="Source Sans Pro"/>
              <a:ea typeface="Source Sans Pro"/>
              <a:cs typeface="Source Sans Pro"/>
              <a:sym typeface="Source Sans Pro"/>
            </a:endParaRPr>
          </a:p>
        </p:txBody>
      </p:sp>
      <p:sp>
        <p:nvSpPr>
          <p:cNvPr id="3115" name="Google Shape;3115;p267"/>
          <p:cNvSpPr/>
          <p:nvPr/>
        </p:nvSpPr>
        <p:spPr>
          <a:xfrm>
            <a:off x="13023752" y="7741200"/>
            <a:ext cx="1920000" cy="1402800"/>
          </a:xfrm>
          <a:prstGeom prst="rect">
            <a:avLst/>
          </a:prstGeom>
          <a:solidFill>
            <a:srgbClr val="EFEFEF"/>
          </a:solidFill>
          <a:ln cap="flat" cmpd="sng" w="19050">
            <a:solidFill>
              <a:srgbClr val="9349F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t/>
            </a:r>
            <a:endParaRPr sz="1800">
              <a:latin typeface="Source Sans Pro"/>
              <a:ea typeface="Source Sans Pro"/>
              <a:cs typeface="Source Sans Pro"/>
              <a:sym typeface="Source Sans Pro"/>
            </a:endParaRPr>
          </a:p>
        </p:txBody>
      </p:sp>
      <p:cxnSp>
        <p:nvCxnSpPr>
          <p:cNvPr id="3116" name="Google Shape;3116;p267"/>
          <p:cNvCxnSpPr>
            <a:stCxn id="3111" idx="4"/>
            <a:endCxn id="3115" idx="0"/>
          </p:cNvCxnSpPr>
          <p:nvPr/>
        </p:nvCxnSpPr>
        <p:spPr>
          <a:xfrm>
            <a:off x="13983752" y="5566953"/>
            <a:ext cx="0" cy="2174100"/>
          </a:xfrm>
          <a:prstGeom prst="straightConnector1">
            <a:avLst/>
          </a:prstGeom>
          <a:noFill/>
          <a:ln cap="flat" cmpd="sng" w="9525">
            <a:solidFill>
              <a:srgbClr val="595959"/>
            </a:solidFill>
            <a:prstDash val="solid"/>
            <a:round/>
            <a:headEnd len="med" w="med" type="none"/>
            <a:tailEnd len="med" w="med" type="triangle"/>
          </a:ln>
        </p:spPr>
      </p:cxnSp>
      <p:cxnSp>
        <p:nvCxnSpPr>
          <p:cNvPr id="3117" name="Google Shape;3117;p267"/>
          <p:cNvCxnSpPr>
            <a:stCxn id="3113" idx="4"/>
            <a:endCxn id="3112" idx="3"/>
          </p:cNvCxnSpPr>
          <p:nvPr/>
        </p:nvCxnSpPr>
        <p:spPr>
          <a:xfrm rot="5400000">
            <a:off x="6952818" y="6115953"/>
            <a:ext cx="2875800" cy="1777500"/>
          </a:xfrm>
          <a:prstGeom prst="bentConnector2">
            <a:avLst/>
          </a:prstGeom>
          <a:noFill/>
          <a:ln cap="flat" cmpd="sng" w="9525">
            <a:solidFill>
              <a:srgbClr val="595959"/>
            </a:solidFill>
            <a:prstDash val="solid"/>
            <a:round/>
            <a:headEnd len="med" w="med" type="none"/>
            <a:tailEnd len="med" w="med" type="triangle"/>
          </a:ln>
        </p:spPr>
      </p:cxnSp>
      <p:sp>
        <p:nvSpPr>
          <p:cNvPr id="3118" name="Google Shape;3118;p267"/>
          <p:cNvSpPr/>
          <p:nvPr/>
        </p:nvSpPr>
        <p:spPr>
          <a:xfrm>
            <a:off x="6171901" y="2318303"/>
            <a:ext cx="740400" cy="736800"/>
          </a:xfrm>
          <a:prstGeom prst="ellipse">
            <a:avLst/>
          </a:prstGeom>
          <a:solidFill>
            <a:srgbClr val="EFEFEF"/>
          </a:solidFill>
          <a:ln cap="flat" cmpd="sng" w="9525">
            <a:solidFill>
              <a:srgbClr val="251C33"/>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p:txBody>
      </p:sp>
      <p:sp>
        <p:nvSpPr>
          <p:cNvPr id="3119" name="Google Shape;3119;p267"/>
          <p:cNvSpPr/>
          <p:nvPr/>
        </p:nvSpPr>
        <p:spPr>
          <a:xfrm>
            <a:off x="11248545" y="2318903"/>
            <a:ext cx="740400" cy="736800"/>
          </a:xfrm>
          <a:prstGeom prst="ellipse">
            <a:avLst/>
          </a:prstGeom>
          <a:solidFill>
            <a:srgbClr val="EFEFEF"/>
          </a:solidFill>
          <a:ln cap="flat" cmpd="sng" w="9525">
            <a:solidFill>
              <a:srgbClr val="251C33"/>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sz="1600">
              <a:latin typeface="Source Sans Pro"/>
              <a:ea typeface="Source Sans Pro"/>
              <a:cs typeface="Source Sans Pro"/>
              <a:sym typeface="Source Sans Pro"/>
            </a:endParaRPr>
          </a:p>
        </p:txBody>
      </p:sp>
      <p:cxnSp>
        <p:nvCxnSpPr>
          <p:cNvPr id="3120" name="Google Shape;3120;p267"/>
          <p:cNvCxnSpPr>
            <a:stCxn id="3118" idx="4"/>
            <a:endCxn id="3112" idx="0"/>
          </p:cNvCxnSpPr>
          <p:nvPr/>
        </p:nvCxnSpPr>
        <p:spPr>
          <a:xfrm flipH="1" rot="-5400000">
            <a:off x="4199401" y="5397803"/>
            <a:ext cx="4686000" cy="600"/>
          </a:xfrm>
          <a:prstGeom prst="bentConnector3">
            <a:avLst>
              <a:gd fmla="val 50001" name="adj1"/>
            </a:avLst>
          </a:prstGeom>
          <a:noFill/>
          <a:ln cap="flat" cmpd="sng" w="9525">
            <a:solidFill>
              <a:srgbClr val="595959"/>
            </a:solidFill>
            <a:prstDash val="solid"/>
            <a:round/>
            <a:headEnd len="med" w="med" type="none"/>
            <a:tailEnd len="med" w="med" type="triangle"/>
          </a:ln>
        </p:spPr>
      </p:cxnSp>
      <p:cxnSp>
        <p:nvCxnSpPr>
          <p:cNvPr id="3121" name="Google Shape;3121;p267"/>
          <p:cNvCxnSpPr>
            <a:stCxn id="3110" idx="1"/>
            <a:endCxn id="3118" idx="6"/>
          </p:cNvCxnSpPr>
          <p:nvPr/>
        </p:nvCxnSpPr>
        <p:spPr>
          <a:xfrm flipH="1">
            <a:off x="6912400" y="2686709"/>
            <a:ext cx="747600" cy="600"/>
          </a:xfrm>
          <a:prstGeom prst="bentConnector3">
            <a:avLst>
              <a:gd fmla="val 50007" name="adj1"/>
            </a:avLst>
          </a:prstGeom>
          <a:noFill/>
          <a:ln cap="flat" cmpd="sng" w="9525">
            <a:solidFill>
              <a:srgbClr val="595959"/>
            </a:solidFill>
            <a:prstDash val="solid"/>
            <a:round/>
            <a:headEnd len="med" w="med" type="none"/>
            <a:tailEnd len="med" w="med" type="triangle"/>
          </a:ln>
        </p:spPr>
      </p:cxnSp>
      <p:cxnSp>
        <p:nvCxnSpPr>
          <p:cNvPr id="3122" name="Google Shape;3122;p267"/>
          <p:cNvCxnSpPr>
            <a:stCxn id="3110" idx="3"/>
            <a:endCxn id="3119" idx="2"/>
          </p:cNvCxnSpPr>
          <p:nvPr/>
        </p:nvCxnSpPr>
        <p:spPr>
          <a:xfrm>
            <a:off x="10628200" y="2686709"/>
            <a:ext cx="620400" cy="600"/>
          </a:xfrm>
          <a:prstGeom prst="bentConnector3">
            <a:avLst>
              <a:gd fmla="val 49996" name="adj1"/>
            </a:avLst>
          </a:prstGeom>
          <a:noFill/>
          <a:ln cap="flat" cmpd="sng" w="9525">
            <a:solidFill>
              <a:srgbClr val="595959"/>
            </a:solidFill>
            <a:prstDash val="solid"/>
            <a:round/>
            <a:headEnd len="med" w="med" type="none"/>
            <a:tailEnd len="med" w="med" type="triangle"/>
          </a:ln>
        </p:spPr>
      </p:cxnSp>
      <p:cxnSp>
        <p:nvCxnSpPr>
          <p:cNvPr id="3123" name="Google Shape;3123;p267"/>
          <p:cNvCxnSpPr>
            <a:stCxn id="3119" idx="4"/>
            <a:endCxn id="3114" idx="0"/>
          </p:cNvCxnSpPr>
          <p:nvPr/>
        </p:nvCxnSpPr>
        <p:spPr>
          <a:xfrm flipH="1" rot="-5400000">
            <a:off x="11034195" y="3640253"/>
            <a:ext cx="1170600" cy="1500"/>
          </a:xfrm>
          <a:prstGeom prst="bentConnector3">
            <a:avLst>
              <a:gd fmla="val 49997" name="adj1"/>
            </a:avLst>
          </a:prstGeom>
          <a:noFill/>
          <a:ln cap="flat" cmpd="sng" w="9525">
            <a:solidFill>
              <a:srgbClr val="595959"/>
            </a:solidFill>
            <a:prstDash val="solid"/>
            <a:round/>
            <a:headEnd len="med" w="med" type="none"/>
            <a:tailEnd len="med" w="med" type="triangle"/>
          </a:ln>
        </p:spPr>
      </p:cxnSp>
      <p:cxnSp>
        <p:nvCxnSpPr>
          <p:cNvPr id="3124" name="Google Shape;3124;p267"/>
          <p:cNvCxnSpPr>
            <a:stCxn id="3114" idx="1"/>
            <a:endCxn id="3113" idx="6"/>
          </p:cNvCxnSpPr>
          <p:nvPr/>
        </p:nvCxnSpPr>
        <p:spPr>
          <a:xfrm flipH="1">
            <a:off x="9649702" y="5198525"/>
            <a:ext cx="486300" cy="600"/>
          </a:xfrm>
          <a:prstGeom prst="bentConnector3">
            <a:avLst>
              <a:gd fmla="val 50004" name="adj1"/>
            </a:avLst>
          </a:prstGeom>
          <a:noFill/>
          <a:ln cap="flat" cmpd="sng" w="9525">
            <a:solidFill>
              <a:srgbClr val="595959"/>
            </a:solidFill>
            <a:prstDash val="solid"/>
            <a:round/>
            <a:headEnd len="med" w="med" type="none"/>
            <a:tailEnd len="med" w="med" type="triangle"/>
          </a:ln>
        </p:spPr>
      </p:cxnSp>
      <p:cxnSp>
        <p:nvCxnSpPr>
          <p:cNvPr id="3125" name="Google Shape;3125;p267"/>
          <p:cNvCxnSpPr>
            <a:stCxn id="3114" idx="3"/>
            <a:endCxn id="3111" idx="2"/>
          </p:cNvCxnSpPr>
          <p:nvPr/>
        </p:nvCxnSpPr>
        <p:spPr>
          <a:xfrm>
            <a:off x="13104202" y="5198525"/>
            <a:ext cx="509400" cy="600"/>
          </a:xfrm>
          <a:prstGeom prst="bentConnector3">
            <a:avLst>
              <a:gd fmla="val 49995" name="adj1"/>
            </a:avLst>
          </a:prstGeom>
          <a:noFill/>
          <a:ln cap="flat" cmpd="sng" w="9525">
            <a:solidFill>
              <a:srgbClr val="595959"/>
            </a:solidFill>
            <a:prstDash val="solid"/>
            <a:round/>
            <a:headEnd len="med" w="med" type="none"/>
            <a:tailEnd len="med" w="med" type="triangle"/>
          </a:ln>
        </p:spPr>
      </p:cxnSp>
      <p:sp>
        <p:nvSpPr>
          <p:cNvPr id="3126" name="Google Shape;3126;p267"/>
          <p:cNvSpPr txBox="1"/>
          <p:nvPr/>
        </p:nvSpPr>
        <p:spPr>
          <a:xfrm>
            <a:off x="9045911" y="929175"/>
            <a:ext cx="1920000" cy="5478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2800">
                <a:latin typeface="Source Sans Pro"/>
                <a:ea typeface="Source Sans Pro"/>
                <a:cs typeface="Source Sans Pro"/>
                <a:sym typeface="Source Sans Pro"/>
              </a:rPr>
              <a:t>↓</a:t>
            </a:r>
            <a:endParaRPr sz="2800">
              <a:latin typeface="Source Sans Pro"/>
              <a:ea typeface="Source Sans Pro"/>
              <a:cs typeface="Source Sans Pro"/>
              <a:sym typeface="Source Sans Pro"/>
            </a:endParaRPr>
          </a:p>
        </p:txBody>
      </p:sp>
      <p:sp>
        <p:nvSpPr>
          <p:cNvPr id="3127" name="Google Shape;3127;p267"/>
          <p:cNvSpPr txBox="1"/>
          <p:nvPr>
            <p:ph type="title"/>
          </p:nvPr>
        </p:nvSpPr>
        <p:spPr>
          <a:xfrm>
            <a:off x="5551200" y="7741050"/>
            <a:ext cx="1920000" cy="14028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28" name="Google Shape;3128;p267"/>
          <p:cNvSpPr txBox="1"/>
          <p:nvPr>
            <p:ph idx="2" type="title"/>
          </p:nvPr>
        </p:nvSpPr>
        <p:spPr>
          <a:xfrm>
            <a:off x="13023750" y="7741050"/>
            <a:ext cx="1920000" cy="14028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29" name="Google Shape;3129;p267"/>
          <p:cNvSpPr txBox="1"/>
          <p:nvPr>
            <p:ph idx="3" type="title"/>
          </p:nvPr>
        </p:nvSpPr>
        <p:spPr>
          <a:xfrm>
            <a:off x="10136000" y="4213500"/>
            <a:ext cx="2968200" cy="1944600"/>
          </a:xfrm>
          <a:prstGeom prst="rect">
            <a:avLst/>
          </a:prstGeom>
        </p:spPr>
        <p:txBody>
          <a:bodyPr anchorCtr="0" anchor="ctr" bIns="0" lIns="640100" spcFirstLastPara="1" rIns="64010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30" name="Google Shape;3130;p267"/>
          <p:cNvSpPr txBox="1"/>
          <p:nvPr>
            <p:ph idx="4" type="title"/>
          </p:nvPr>
        </p:nvSpPr>
        <p:spPr>
          <a:xfrm>
            <a:off x="7596325" y="1715000"/>
            <a:ext cx="2968200" cy="1944600"/>
          </a:xfrm>
          <a:prstGeom prst="rect">
            <a:avLst/>
          </a:prstGeom>
        </p:spPr>
        <p:txBody>
          <a:bodyPr anchorCtr="0" anchor="ctr" bIns="0" lIns="640100" spcFirstLastPara="1" rIns="64010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31" name="Google Shape;3131;p267"/>
          <p:cNvSpPr txBox="1"/>
          <p:nvPr>
            <p:ph idx="5" type="title"/>
          </p:nvPr>
        </p:nvSpPr>
        <p:spPr>
          <a:xfrm>
            <a:off x="13607325" y="4830800"/>
            <a:ext cx="747600" cy="736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32" name="Google Shape;3132;p267"/>
          <p:cNvSpPr txBox="1"/>
          <p:nvPr>
            <p:ph idx="6" type="title"/>
          </p:nvPr>
        </p:nvSpPr>
        <p:spPr>
          <a:xfrm>
            <a:off x="8902075" y="4830800"/>
            <a:ext cx="747600" cy="736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33" name="Google Shape;3133;p267"/>
          <p:cNvSpPr txBox="1"/>
          <p:nvPr>
            <p:ph idx="7" type="title"/>
          </p:nvPr>
        </p:nvSpPr>
        <p:spPr>
          <a:xfrm>
            <a:off x="6164700" y="2318200"/>
            <a:ext cx="747600" cy="736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34" name="Google Shape;3134;p267"/>
          <p:cNvSpPr txBox="1"/>
          <p:nvPr>
            <p:ph idx="8" type="title"/>
          </p:nvPr>
        </p:nvSpPr>
        <p:spPr>
          <a:xfrm>
            <a:off x="11248550" y="2318200"/>
            <a:ext cx="747600" cy="736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800"/>
              <a:buNone/>
              <a:defRPr sz="1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35" name="Google Shape;3135;p267"/>
          <p:cNvSpPr txBox="1"/>
          <p:nvPr>
            <p:ph idx="9" type="title"/>
          </p:nvPr>
        </p:nvSpPr>
        <p:spPr>
          <a:xfrm>
            <a:off x="4947125" y="1051275"/>
            <a:ext cx="3991200" cy="426000"/>
          </a:xfrm>
          <a:prstGeom prst="rect">
            <a:avLst/>
          </a:prstGeom>
        </p:spPr>
        <p:txBody>
          <a:bodyPr anchorCtr="0" anchor="b" bIns="0" lIns="0" spcFirstLastPara="1" rIns="0" wrap="square" tIns="0">
            <a:noAutofit/>
          </a:bodyPr>
          <a:lstStyle>
            <a:lvl1pPr lvl="0" rtl="0" algn="r">
              <a:lnSpc>
                <a:spcPct val="100000"/>
              </a:lnSpc>
              <a:spcBef>
                <a:spcPts val="0"/>
              </a:spcBef>
              <a:spcAft>
                <a:spcPts val="0"/>
              </a:spcAft>
              <a:buSzPts val="2800"/>
              <a:buNone/>
              <a:defRPr sz="2800"/>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136" name="Google Shape;3136;p267"/>
          <p:cNvSpPr txBox="1"/>
          <p:nvPr>
            <p:ph idx="13"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15_1_3">
    <p:spTree>
      <p:nvGrpSpPr>
        <p:cNvPr id="3137" name="Shape 3137"/>
        <p:cNvGrpSpPr/>
        <p:nvPr/>
      </p:nvGrpSpPr>
      <p:grpSpPr>
        <a:xfrm>
          <a:off x="0" y="0"/>
          <a:ext cx="0" cy="0"/>
          <a:chOff x="0" y="0"/>
          <a:chExt cx="0" cy="0"/>
        </a:xfrm>
      </p:grpSpPr>
      <p:sp>
        <p:nvSpPr>
          <p:cNvPr id="3138" name="Google Shape;3138;p26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139" name="Google Shape;3139;p268"/>
          <p:cNvPicPr preferRelativeResize="0"/>
          <p:nvPr/>
        </p:nvPicPr>
        <p:blipFill>
          <a:blip r:embed="rId2">
            <a:alphaModFix/>
          </a:blip>
          <a:stretch>
            <a:fillRect/>
          </a:stretch>
        </p:blipFill>
        <p:spPr>
          <a:xfrm>
            <a:off x="414081" y="9445225"/>
            <a:ext cx="1459996" cy="425599"/>
          </a:xfrm>
          <a:prstGeom prst="rect">
            <a:avLst/>
          </a:prstGeom>
          <a:noFill/>
          <a:ln>
            <a:noFill/>
          </a:ln>
        </p:spPr>
      </p:pic>
      <p:cxnSp>
        <p:nvCxnSpPr>
          <p:cNvPr id="3140" name="Google Shape;3140;p268"/>
          <p:cNvCxnSpPr/>
          <p:nvPr/>
        </p:nvCxnSpPr>
        <p:spPr>
          <a:xfrm>
            <a:off x="0" y="4012589"/>
            <a:ext cx="18289800" cy="0"/>
          </a:xfrm>
          <a:prstGeom prst="straightConnector1">
            <a:avLst/>
          </a:prstGeom>
          <a:noFill/>
          <a:ln cap="flat" cmpd="sng" w="9525">
            <a:solidFill>
              <a:srgbClr val="9349F3"/>
            </a:solidFill>
            <a:prstDash val="solid"/>
            <a:round/>
            <a:headEnd len="med" w="med" type="none"/>
            <a:tailEnd len="med" w="med" type="none"/>
          </a:ln>
        </p:spPr>
      </p:cxnSp>
      <p:cxnSp>
        <p:nvCxnSpPr>
          <p:cNvPr id="3141" name="Google Shape;3141;p268"/>
          <p:cNvCxnSpPr>
            <a:endCxn id="3142" idx="0"/>
          </p:cNvCxnSpPr>
          <p:nvPr/>
        </p:nvCxnSpPr>
        <p:spPr>
          <a:xfrm>
            <a:off x="3042400" y="3952412"/>
            <a:ext cx="0" cy="1002600"/>
          </a:xfrm>
          <a:prstGeom prst="straightConnector1">
            <a:avLst/>
          </a:prstGeom>
          <a:noFill/>
          <a:ln cap="flat" cmpd="sng" w="9525">
            <a:solidFill>
              <a:srgbClr val="251C33"/>
            </a:solidFill>
            <a:prstDash val="dot"/>
            <a:round/>
            <a:headEnd len="med" w="med" type="oval"/>
            <a:tailEnd len="med" w="med" type="none"/>
          </a:ln>
        </p:spPr>
      </p:cxnSp>
      <p:cxnSp>
        <p:nvCxnSpPr>
          <p:cNvPr id="3143" name="Google Shape;3143;p268"/>
          <p:cNvCxnSpPr>
            <a:endCxn id="3144" idx="0"/>
          </p:cNvCxnSpPr>
          <p:nvPr/>
        </p:nvCxnSpPr>
        <p:spPr>
          <a:xfrm>
            <a:off x="14953200" y="3952389"/>
            <a:ext cx="0" cy="1002600"/>
          </a:xfrm>
          <a:prstGeom prst="straightConnector1">
            <a:avLst/>
          </a:prstGeom>
          <a:noFill/>
          <a:ln cap="flat" cmpd="sng" w="9525">
            <a:solidFill>
              <a:srgbClr val="251C33"/>
            </a:solidFill>
            <a:prstDash val="dot"/>
            <a:round/>
            <a:headEnd len="med" w="med" type="oval"/>
            <a:tailEnd len="med" w="med" type="none"/>
          </a:ln>
        </p:spPr>
      </p:cxnSp>
      <p:cxnSp>
        <p:nvCxnSpPr>
          <p:cNvPr id="3145" name="Google Shape;3145;p268"/>
          <p:cNvCxnSpPr>
            <a:endCxn id="3146" idx="2"/>
          </p:cNvCxnSpPr>
          <p:nvPr/>
        </p:nvCxnSpPr>
        <p:spPr>
          <a:xfrm rot="10800000">
            <a:off x="9597300" y="3223200"/>
            <a:ext cx="0" cy="853800"/>
          </a:xfrm>
          <a:prstGeom prst="straightConnector1">
            <a:avLst/>
          </a:prstGeom>
          <a:noFill/>
          <a:ln cap="flat" cmpd="sng" w="9525">
            <a:solidFill>
              <a:srgbClr val="251C33"/>
            </a:solidFill>
            <a:prstDash val="dot"/>
            <a:round/>
            <a:headEnd len="med" w="med" type="oval"/>
            <a:tailEnd len="med" w="med" type="none"/>
          </a:ln>
        </p:spPr>
      </p:cxnSp>
      <p:cxnSp>
        <p:nvCxnSpPr>
          <p:cNvPr id="3147" name="Google Shape;3147;p268"/>
          <p:cNvCxnSpPr/>
          <p:nvPr/>
        </p:nvCxnSpPr>
        <p:spPr>
          <a:xfrm>
            <a:off x="-900" y="8273950"/>
            <a:ext cx="18289800" cy="0"/>
          </a:xfrm>
          <a:prstGeom prst="straightConnector1">
            <a:avLst/>
          </a:prstGeom>
          <a:noFill/>
          <a:ln cap="flat" cmpd="sng" w="9525">
            <a:solidFill>
              <a:srgbClr val="9349F3"/>
            </a:solidFill>
            <a:prstDash val="solid"/>
            <a:round/>
            <a:headEnd len="med" w="med" type="none"/>
            <a:tailEnd len="med" w="med" type="none"/>
          </a:ln>
        </p:spPr>
      </p:cxnSp>
      <p:sp>
        <p:nvSpPr>
          <p:cNvPr id="3148" name="Google Shape;3148;p268"/>
          <p:cNvSpPr/>
          <p:nvPr/>
        </p:nvSpPr>
        <p:spPr>
          <a:xfrm>
            <a:off x="3962024" y="8104690"/>
            <a:ext cx="325200" cy="3252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3149" name="Google Shape;3149;p268"/>
          <p:cNvGrpSpPr/>
          <p:nvPr/>
        </p:nvGrpSpPr>
        <p:grpSpPr>
          <a:xfrm>
            <a:off x="3515916" y="7368500"/>
            <a:ext cx="1217400" cy="910819"/>
            <a:chOff x="3515916" y="7368500"/>
            <a:chExt cx="1217400" cy="910819"/>
          </a:xfrm>
        </p:grpSpPr>
        <p:sp>
          <p:nvSpPr>
            <p:cNvPr id="3150" name="Google Shape;3150;p268"/>
            <p:cNvSpPr txBox="1"/>
            <p:nvPr/>
          </p:nvSpPr>
          <p:spPr>
            <a:xfrm>
              <a:off x="3515916" y="7368500"/>
              <a:ext cx="1217400" cy="594000"/>
            </a:xfrm>
            <a:prstGeom prst="rect">
              <a:avLst/>
            </a:prstGeom>
            <a:solidFill>
              <a:srgbClr val="000000"/>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sz="1400">
                <a:solidFill>
                  <a:srgbClr val="FFFFFF"/>
                </a:solidFill>
                <a:latin typeface="Source Sans Pro"/>
                <a:ea typeface="Source Sans Pro"/>
                <a:cs typeface="Source Sans Pro"/>
                <a:sym typeface="Source Sans Pro"/>
              </a:endParaRPr>
            </a:p>
          </p:txBody>
        </p:sp>
        <p:sp>
          <p:nvSpPr>
            <p:cNvPr id="3151" name="Google Shape;3151;p268"/>
            <p:cNvSpPr/>
            <p:nvPr/>
          </p:nvSpPr>
          <p:spPr>
            <a:xfrm>
              <a:off x="4017982" y="7943292"/>
              <a:ext cx="213131" cy="336027"/>
            </a:xfrm>
            <a:custGeom>
              <a:rect b="b" l="l" r="r" t="t"/>
              <a:pathLst>
                <a:path extrusionOk="0" h="42589" w="101250">
                  <a:moveTo>
                    <a:pt x="0" y="11"/>
                  </a:moveTo>
                  <a:lnTo>
                    <a:pt x="50217" y="42589"/>
                  </a:lnTo>
                  <a:lnTo>
                    <a:pt x="101250" y="0"/>
                  </a:lnTo>
                  <a:close/>
                </a:path>
              </a:pathLst>
            </a:custGeom>
            <a:solidFill>
              <a:srgbClr val="000000"/>
            </a:solidFill>
            <a:ln>
              <a:noFill/>
            </a:ln>
          </p:spPr>
        </p:sp>
      </p:grpSp>
      <p:sp>
        <p:nvSpPr>
          <p:cNvPr id="3152" name="Google Shape;3152;p268"/>
          <p:cNvSpPr/>
          <p:nvPr/>
        </p:nvSpPr>
        <p:spPr>
          <a:xfrm>
            <a:off x="949865" y="8098297"/>
            <a:ext cx="325200" cy="3252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153" name="Google Shape;3153;p268"/>
          <p:cNvSpPr/>
          <p:nvPr/>
        </p:nvSpPr>
        <p:spPr>
          <a:xfrm>
            <a:off x="6930924" y="8101490"/>
            <a:ext cx="325200" cy="3252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154" name="Google Shape;3154;p268"/>
          <p:cNvSpPr/>
          <p:nvPr/>
        </p:nvSpPr>
        <p:spPr>
          <a:xfrm>
            <a:off x="11030874" y="8110850"/>
            <a:ext cx="325200" cy="3252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155" name="Google Shape;3155;p268"/>
          <p:cNvSpPr/>
          <p:nvPr/>
        </p:nvSpPr>
        <p:spPr>
          <a:xfrm>
            <a:off x="13999174" y="8110850"/>
            <a:ext cx="325200" cy="3252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156" name="Google Shape;3156;p268"/>
          <p:cNvSpPr/>
          <p:nvPr/>
        </p:nvSpPr>
        <p:spPr>
          <a:xfrm>
            <a:off x="16967474" y="8110850"/>
            <a:ext cx="325200" cy="3252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3157" name="Google Shape;3157;p268"/>
          <p:cNvCxnSpPr/>
          <p:nvPr/>
        </p:nvCxnSpPr>
        <p:spPr>
          <a:xfrm>
            <a:off x="9144900" y="6869250"/>
            <a:ext cx="0" cy="2304600"/>
          </a:xfrm>
          <a:prstGeom prst="straightConnector1">
            <a:avLst/>
          </a:prstGeom>
          <a:noFill/>
          <a:ln cap="flat" cmpd="sng" w="9525">
            <a:solidFill>
              <a:srgbClr val="50515C"/>
            </a:solidFill>
            <a:prstDash val="dot"/>
            <a:round/>
            <a:headEnd len="med" w="med" type="none"/>
            <a:tailEnd len="med" w="med" type="none"/>
          </a:ln>
        </p:spPr>
      </p:cxnSp>
      <p:sp>
        <p:nvSpPr>
          <p:cNvPr id="3158" name="Google Shape;3158;p268"/>
          <p:cNvSpPr txBox="1"/>
          <p:nvPr>
            <p:ph type="title"/>
          </p:nvPr>
        </p:nvSpPr>
        <p:spPr>
          <a:xfrm>
            <a:off x="3516225" y="7361525"/>
            <a:ext cx="1217400" cy="5940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1800"/>
              <a:buFont typeface="Source Sans Pro"/>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p:txBody>
      </p:sp>
      <p:grpSp>
        <p:nvGrpSpPr>
          <p:cNvPr id="3159" name="Google Shape;3159;p268"/>
          <p:cNvGrpSpPr/>
          <p:nvPr/>
        </p:nvGrpSpPr>
        <p:grpSpPr>
          <a:xfrm>
            <a:off x="6484641" y="7368500"/>
            <a:ext cx="1217400" cy="910819"/>
            <a:chOff x="3515916" y="7368500"/>
            <a:chExt cx="1217400" cy="910819"/>
          </a:xfrm>
        </p:grpSpPr>
        <p:sp>
          <p:nvSpPr>
            <p:cNvPr id="3160" name="Google Shape;3160;p268"/>
            <p:cNvSpPr txBox="1"/>
            <p:nvPr/>
          </p:nvSpPr>
          <p:spPr>
            <a:xfrm>
              <a:off x="3515916" y="7368500"/>
              <a:ext cx="1217400" cy="594000"/>
            </a:xfrm>
            <a:prstGeom prst="rect">
              <a:avLst/>
            </a:prstGeom>
            <a:solidFill>
              <a:schemeClr val="accent2"/>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sz="1400">
                <a:solidFill>
                  <a:srgbClr val="FFFFFF"/>
                </a:solidFill>
                <a:latin typeface="Source Sans Pro"/>
                <a:ea typeface="Source Sans Pro"/>
                <a:cs typeface="Source Sans Pro"/>
                <a:sym typeface="Source Sans Pro"/>
              </a:endParaRPr>
            </a:p>
          </p:txBody>
        </p:sp>
        <p:sp>
          <p:nvSpPr>
            <p:cNvPr id="3161" name="Google Shape;3161;p268"/>
            <p:cNvSpPr/>
            <p:nvPr/>
          </p:nvSpPr>
          <p:spPr>
            <a:xfrm>
              <a:off x="4017982" y="7943292"/>
              <a:ext cx="213131" cy="336027"/>
            </a:xfrm>
            <a:custGeom>
              <a:rect b="b" l="l" r="r" t="t"/>
              <a:pathLst>
                <a:path extrusionOk="0" h="42589" w="101250">
                  <a:moveTo>
                    <a:pt x="0" y="11"/>
                  </a:moveTo>
                  <a:lnTo>
                    <a:pt x="50217" y="42589"/>
                  </a:lnTo>
                  <a:lnTo>
                    <a:pt x="101250" y="0"/>
                  </a:lnTo>
                  <a:close/>
                </a:path>
              </a:pathLst>
            </a:custGeom>
            <a:solidFill>
              <a:schemeClr val="accent2"/>
            </a:solidFill>
            <a:ln>
              <a:noFill/>
            </a:ln>
          </p:spPr>
        </p:sp>
      </p:grpSp>
      <p:grpSp>
        <p:nvGrpSpPr>
          <p:cNvPr id="3162" name="Google Shape;3162;p268"/>
          <p:cNvGrpSpPr/>
          <p:nvPr/>
        </p:nvGrpSpPr>
        <p:grpSpPr>
          <a:xfrm>
            <a:off x="547191" y="7368500"/>
            <a:ext cx="1217400" cy="910819"/>
            <a:chOff x="3515916" y="7368500"/>
            <a:chExt cx="1217400" cy="910819"/>
          </a:xfrm>
        </p:grpSpPr>
        <p:sp>
          <p:nvSpPr>
            <p:cNvPr id="3163" name="Google Shape;3163;p268"/>
            <p:cNvSpPr txBox="1"/>
            <p:nvPr/>
          </p:nvSpPr>
          <p:spPr>
            <a:xfrm>
              <a:off x="3515916" y="7368500"/>
              <a:ext cx="1217400" cy="594000"/>
            </a:xfrm>
            <a:prstGeom prst="rect">
              <a:avLst/>
            </a:prstGeom>
            <a:solidFill>
              <a:schemeClr val="accent1"/>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sz="1400">
                <a:solidFill>
                  <a:srgbClr val="FFFFFF"/>
                </a:solidFill>
                <a:latin typeface="Source Sans Pro"/>
                <a:ea typeface="Source Sans Pro"/>
                <a:cs typeface="Source Sans Pro"/>
                <a:sym typeface="Source Sans Pro"/>
              </a:endParaRPr>
            </a:p>
          </p:txBody>
        </p:sp>
        <p:sp>
          <p:nvSpPr>
            <p:cNvPr id="3164" name="Google Shape;3164;p268"/>
            <p:cNvSpPr/>
            <p:nvPr/>
          </p:nvSpPr>
          <p:spPr>
            <a:xfrm>
              <a:off x="4017982" y="7943292"/>
              <a:ext cx="213131" cy="336027"/>
            </a:xfrm>
            <a:custGeom>
              <a:rect b="b" l="l" r="r" t="t"/>
              <a:pathLst>
                <a:path extrusionOk="0" h="42589" w="101250">
                  <a:moveTo>
                    <a:pt x="0" y="11"/>
                  </a:moveTo>
                  <a:lnTo>
                    <a:pt x="50217" y="42589"/>
                  </a:lnTo>
                  <a:lnTo>
                    <a:pt x="101250" y="0"/>
                  </a:lnTo>
                  <a:close/>
                </a:path>
              </a:pathLst>
            </a:custGeom>
            <a:solidFill>
              <a:schemeClr val="accent1"/>
            </a:solidFill>
            <a:ln>
              <a:noFill/>
            </a:ln>
          </p:spPr>
        </p:sp>
      </p:grpSp>
      <p:grpSp>
        <p:nvGrpSpPr>
          <p:cNvPr id="3165" name="Google Shape;3165;p268"/>
          <p:cNvGrpSpPr/>
          <p:nvPr/>
        </p:nvGrpSpPr>
        <p:grpSpPr>
          <a:xfrm rot="10800000">
            <a:off x="13556466" y="8254250"/>
            <a:ext cx="1217400" cy="910819"/>
            <a:chOff x="3515916" y="7368500"/>
            <a:chExt cx="1217400" cy="910819"/>
          </a:xfrm>
        </p:grpSpPr>
        <p:sp>
          <p:nvSpPr>
            <p:cNvPr id="3166" name="Google Shape;3166;p268"/>
            <p:cNvSpPr txBox="1"/>
            <p:nvPr/>
          </p:nvSpPr>
          <p:spPr>
            <a:xfrm>
              <a:off x="3515916" y="7368500"/>
              <a:ext cx="1217400" cy="594000"/>
            </a:xfrm>
            <a:prstGeom prst="rect">
              <a:avLst/>
            </a:prstGeom>
            <a:solidFill>
              <a:srgbClr val="000000"/>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sz="1400">
                <a:solidFill>
                  <a:srgbClr val="FFFFFF"/>
                </a:solidFill>
                <a:latin typeface="Source Sans Pro"/>
                <a:ea typeface="Source Sans Pro"/>
                <a:cs typeface="Source Sans Pro"/>
                <a:sym typeface="Source Sans Pro"/>
              </a:endParaRPr>
            </a:p>
          </p:txBody>
        </p:sp>
        <p:sp>
          <p:nvSpPr>
            <p:cNvPr id="3167" name="Google Shape;3167;p268"/>
            <p:cNvSpPr/>
            <p:nvPr/>
          </p:nvSpPr>
          <p:spPr>
            <a:xfrm>
              <a:off x="4017982" y="7943292"/>
              <a:ext cx="213131" cy="336027"/>
            </a:xfrm>
            <a:custGeom>
              <a:rect b="b" l="l" r="r" t="t"/>
              <a:pathLst>
                <a:path extrusionOk="0" h="42589" w="101250">
                  <a:moveTo>
                    <a:pt x="0" y="11"/>
                  </a:moveTo>
                  <a:lnTo>
                    <a:pt x="50217" y="42589"/>
                  </a:lnTo>
                  <a:lnTo>
                    <a:pt x="101250" y="0"/>
                  </a:lnTo>
                  <a:close/>
                </a:path>
              </a:pathLst>
            </a:custGeom>
            <a:solidFill>
              <a:srgbClr val="000000"/>
            </a:solidFill>
            <a:ln>
              <a:noFill/>
            </a:ln>
          </p:spPr>
        </p:sp>
      </p:grpSp>
      <p:grpSp>
        <p:nvGrpSpPr>
          <p:cNvPr id="3168" name="Google Shape;3168;p268"/>
          <p:cNvGrpSpPr/>
          <p:nvPr/>
        </p:nvGrpSpPr>
        <p:grpSpPr>
          <a:xfrm rot="10800000">
            <a:off x="10587741" y="8254250"/>
            <a:ext cx="1217400" cy="910819"/>
            <a:chOff x="3515916" y="7368500"/>
            <a:chExt cx="1217400" cy="910819"/>
          </a:xfrm>
        </p:grpSpPr>
        <p:sp>
          <p:nvSpPr>
            <p:cNvPr id="3169" name="Google Shape;3169;p268"/>
            <p:cNvSpPr txBox="1"/>
            <p:nvPr/>
          </p:nvSpPr>
          <p:spPr>
            <a:xfrm>
              <a:off x="3515916" y="7368500"/>
              <a:ext cx="1217400" cy="594000"/>
            </a:xfrm>
            <a:prstGeom prst="rect">
              <a:avLst/>
            </a:prstGeom>
            <a:solidFill>
              <a:schemeClr val="accent2"/>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sz="1400">
                <a:solidFill>
                  <a:srgbClr val="FFFFFF"/>
                </a:solidFill>
                <a:latin typeface="Source Sans Pro"/>
                <a:ea typeface="Source Sans Pro"/>
                <a:cs typeface="Source Sans Pro"/>
                <a:sym typeface="Source Sans Pro"/>
              </a:endParaRPr>
            </a:p>
          </p:txBody>
        </p:sp>
        <p:sp>
          <p:nvSpPr>
            <p:cNvPr id="3170" name="Google Shape;3170;p268"/>
            <p:cNvSpPr/>
            <p:nvPr/>
          </p:nvSpPr>
          <p:spPr>
            <a:xfrm>
              <a:off x="4017982" y="7943292"/>
              <a:ext cx="213131" cy="336027"/>
            </a:xfrm>
            <a:custGeom>
              <a:rect b="b" l="l" r="r" t="t"/>
              <a:pathLst>
                <a:path extrusionOk="0" h="42589" w="101250">
                  <a:moveTo>
                    <a:pt x="0" y="11"/>
                  </a:moveTo>
                  <a:lnTo>
                    <a:pt x="50217" y="42589"/>
                  </a:lnTo>
                  <a:lnTo>
                    <a:pt x="101250" y="0"/>
                  </a:lnTo>
                  <a:close/>
                </a:path>
              </a:pathLst>
            </a:custGeom>
            <a:solidFill>
              <a:schemeClr val="accent2"/>
            </a:solidFill>
            <a:ln>
              <a:noFill/>
            </a:ln>
          </p:spPr>
        </p:sp>
      </p:grpSp>
      <p:grpSp>
        <p:nvGrpSpPr>
          <p:cNvPr id="3171" name="Google Shape;3171;p268"/>
          <p:cNvGrpSpPr/>
          <p:nvPr/>
        </p:nvGrpSpPr>
        <p:grpSpPr>
          <a:xfrm rot="10800000">
            <a:off x="16525191" y="8254250"/>
            <a:ext cx="1217400" cy="910819"/>
            <a:chOff x="3515916" y="7368500"/>
            <a:chExt cx="1217400" cy="910819"/>
          </a:xfrm>
        </p:grpSpPr>
        <p:sp>
          <p:nvSpPr>
            <p:cNvPr id="3172" name="Google Shape;3172;p268"/>
            <p:cNvSpPr txBox="1"/>
            <p:nvPr/>
          </p:nvSpPr>
          <p:spPr>
            <a:xfrm>
              <a:off x="3515916" y="7368500"/>
              <a:ext cx="1217400" cy="594000"/>
            </a:xfrm>
            <a:prstGeom prst="rect">
              <a:avLst/>
            </a:prstGeom>
            <a:solidFill>
              <a:schemeClr val="accent1"/>
            </a:solid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sz="1400">
                <a:solidFill>
                  <a:srgbClr val="FFFFFF"/>
                </a:solidFill>
                <a:latin typeface="Source Sans Pro"/>
                <a:ea typeface="Source Sans Pro"/>
                <a:cs typeface="Source Sans Pro"/>
                <a:sym typeface="Source Sans Pro"/>
              </a:endParaRPr>
            </a:p>
          </p:txBody>
        </p:sp>
        <p:sp>
          <p:nvSpPr>
            <p:cNvPr id="3173" name="Google Shape;3173;p268"/>
            <p:cNvSpPr/>
            <p:nvPr/>
          </p:nvSpPr>
          <p:spPr>
            <a:xfrm>
              <a:off x="4017982" y="7943292"/>
              <a:ext cx="213131" cy="336027"/>
            </a:xfrm>
            <a:custGeom>
              <a:rect b="b" l="l" r="r" t="t"/>
              <a:pathLst>
                <a:path extrusionOk="0" h="42589" w="101250">
                  <a:moveTo>
                    <a:pt x="0" y="11"/>
                  </a:moveTo>
                  <a:lnTo>
                    <a:pt x="50217" y="42589"/>
                  </a:lnTo>
                  <a:lnTo>
                    <a:pt x="101250" y="0"/>
                  </a:lnTo>
                  <a:close/>
                </a:path>
              </a:pathLst>
            </a:custGeom>
            <a:solidFill>
              <a:schemeClr val="accent1"/>
            </a:solidFill>
            <a:ln>
              <a:noFill/>
            </a:ln>
          </p:spPr>
        </p:sp>
      </p:grpSp>
      <p:sp>
        <p:nvSpPr>
          <p:cNvPr id="3174" name="Google Shape;3174;p268"/>
          <p:cNvSpPr txBox="1"/>
          <p:nvPr>
            <p:ph idx="2" type="title"/>
          </p:nvPr>
        </p:nvSpPr>
        <p:spPr>
          <a:xfrm>
            <a:off x="6485250" y="7361525"/>
            <a:ext cx="1217400" cy="5940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1800"/>
              <a:buFont typeface="Source Sans Pro"/>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p:txBody>
      </p:sp>
      <p:sp>
        <p:nvSpPr>
          <p:cNvPr id="3175" name="Google Shape;3175;p268"/>
          <p:cNvSpPr txBox="1"/>
          <p:nvPr>
            <p:ph idx="3" type="title"/>
          </p:nvPr>
        </p:nvSpPr>
        <p:spPr>
          <a:xfrm>
            <a:off x="547200" y="7361525"/>
            <a:ext cx="1217400" cy="5940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1400"/>
              <a:buFont typeface="Source Sans Pro"/>
              <a:buNone/>
              <a:defRPr sz="14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176" name="Google Shape;3176;p268"/>
          <p:cNvSpPr txBox="1"/>
          <p:nvPr>
            <p:ph idx="4" type="title"/>
          </p:nvPr>
        </p:nvSpPr>
        <p:spPr>
          <a:xfrm>
            <a:off x="10584775" y="8579850"/>
            <a:ext cx="1217400" cy="5940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1800"/>
              <a:buFont typeface="Source Sans Pro"/>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p:txBody>
      </p:sp>
      <p:sp>
        <p:nvSpPr>
          <p:cNvPr id="3177" name="Google Shape;3177;p268"/>
          <p:cNvSpPr txBox="1"/>
          <p:nvPr>
            <p:ph idx="5" type="title"/>
          </p:nvPr>
        </p:nvSpPr>
        <p:spPr>
          <a:xfrm>
            <a:off x="13554988" y="8579850"/>
            <a:ext cx="1217400" cy="5940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1800"/>
              <a:buFont typeface="Source Sans Pro"/>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p:txBody>
      </p:sp>
      <p:sp>
        <p:nvSpPr>
          <p:cNvPr id="3178" name="Google Shape;3178;p268"/>
          <p:cNvSpPr txBox="1"/>
          <p:nvPr>
            <p:ph idx="6" type="title"/>
          </p:nvPr>
        </p:nvSpPr>
        <p:spPr>
          <a:xfrm>
            <a:off x="16525188" y="8579850"/>
            <a:ext cx="1217400" cy="594000"/>
          </a:xfrm>
          <a:prstGeom prst="rect">
            <a:avLst/>
          </a:prstGeom>
        </p:spPr>
        <p:txBody>
          <a:bodyPr anchorCtr="0" anchor="ctr" bIns="0" lIns="0" spcFirstLastPara="1" rIns="0" wrap="square" tIns="0">
            <a:noAutofit/>
          </a:bodyPr>
          <a:lstStyle>
            <a:lvl1pPr lvl="0" rtl="0" algn="ctr">
              <a:spcBef>
                <a:spcPts val="0"/>
              </a:spcBef>
              <a:spcAft>
                <a:spcPts val="0"/>
              </a:spcAft>
              <a:buClr>
                <a:schemeClr val="lt1"/>
              </a:buClr>
              <a:buSzPts val="1800"/>
              <a:buFont typeface="Source Sans Pro"/>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p:txBody>
      </p:sp>
      <p:sp>
        <p:nvSpPr>
          <p:cNvPr id="3179" name="Google Shape;3179;p268"/>
          <p:cNvSpPr txBox="1"/>
          <p:nvPr>
            <p:ph idx="7" type="title"/>
          </p:nvPr>
        </p:nvSpPr>
        <p:spPr>
          <a:xfrm>
            <a:off x="8336400" y="5957600"/>
            <a:ext cx="1615200" cy="695400"/>
          </a:xfrm>
          <a:prstGeom prst="rect">
            <a:avLst/>
          </a:prstGeom>
          <a:noFill/>
          <a:ln>
            <a:noFill/>
          </a:ln>
        </p:spPr>
        <p:txBody>
          <a:bodyPr anchorCtr="0" anchor="b" bIns="0" lIns="0" spcFirstLastPara="1" rIns="0" wrap="square" tIns="0">
            <a:noAutofit/>
          </a:bodyPr>
          <a:lstStyle>
            <a:lvl1pPr lvl="0" rtl="0" algn="ctr">
              <a:lnSpc>
                <a:spcPct val="80000"/>
              </a:lnSpc>
              <a:spcBef>
                <a:spcPts val="0"/>
              </a:spcBef>
              <a:spcAft>
                <a:spcPts val="0"/>
              </a:spcAft>
              <a:buClr>
                <a:schemeClr val="dk1"/>
              </a:buClr>
              <a:buSzPts val="2000"/>
              <a:buNone/>
              <a:defRPr b="1" sz="2000"/>
            </a:lvl1pPr>
            <a:lvl2pPr lvl="1"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gn="ctr">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3180" name="Google Shape;3180;p268"/>
          <p:cNvSpPr txBox="1"/>
          <p:nvPr>
            <p:ph idx="1" type="body"/>
          </p:nvPr>
        </p:nvSpPr>
        <p:spPr>
          <a:xfrm>
            <a:off x="8109600" y="1985550"/>
            <a:ext cx="2975400" cy="2429400"/>
          </a:xfrm>
          <a:prstGeom prst="rect">
            <a:avLst/>
          </a:prstGeom>
          <a:noFill/>
          <a:ln>
            <a:noFill/>
          </a:ln>
        </p:spPr>
        <p:txBody>
          <a:bodyPr anchorCtr="0" anchor="t" bIns="91450" lIns="91450" spcFirstLastPara="1" rIns="91450" wrap="square" tIns="91450">
            <a:noAutofit/>
          </a:bodyPr>
          <a:lstStyle>
            <a:lvl1pPr indent="-317500" lvl="0" marL="457200" rtl="0" algn="ctr">
              <a:lnSpc>
                <a:spcPct val="100000"/>
              </a:lnSpc>
              <a:spcBef>
                <a:spcPts val="0"/>
              </a:spcBef>
              <a:spcAft>
                <a:spcPts val="0"/>
              </a:spcAft>
              <a:buSzPts val="1400"/>
              <a:buFont typeface="Source Sans Pro"/>
              <a:buChar char="●"/>
              <a:defRPr b="1" sz="1400">
                <a:latin typeface="Source Sans Pro"/>
                <a:ea typeface="Source Sans Pro"/>
                <a:cs typeface="Source Sans Pro"/>
                <a:sym typeface="Source Sans Pro"/>
              </a:defRPr>
            </a:lvl1pPr>
            <a:lvl2pPr indent="-317500" lvl="1" marL="9144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2pPr>
            <a:lvl3pPr indent="-317500" lvl="2" marL="13716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3pPr>
            <a:lvl4pPr indent="-317500" lvl="3" marL="18288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4pPr>
            <a:lvl5pPr indent="-317500" lvl="4" marL="22860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5pPr>
            <a:lvl6pPr indent="-317500" lvl="5" marL="27432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6pPr>
            <a:lvl7pPr indent="-317500" lvl="6" marL="32004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7pPr>
            <a:lvl8pPr indent="-317500" lvl="7" marL="36576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8pPr>
            <a:lvl9pPr indent="-317500" lvl="8" marL="4114800" rtl="0">
              <a:spcBef>
                <a:spcPts val="0"/>
              </a:spcBef>
              <a:spcAft>
                <a:spcPts val="0"/>
              </a:spcAft>
              <a:buSzPts val="1400"/>
              <a:buFont typeface="Source Sans Pro"/>
              <a:buChar char="■"/>
              <a:defRPr sz="1400">
                <a:latin typeface="Source Sans Pro"/>
                <a:ea typeface="Source Sans Pro"/>
                <a:cs typeface="Source Sans Pro"/>
                <a:sym typeface="Source Sans Pro"/>
              </a:defRPr>
            </a:lvl9pPr>
          </a:lstStyle>
          <a:p/>
        </p:txBody>
      </p:sp>
      <p:sp>
        <p:nvSpPr>
          <p:cNvPr id="3181" name="Google Shape;3181;p268"/>
          <p:cNvSpPr txBox="1"/>
          <p:nvPr>
            <p:ph idx="8" type="body"/>
          </p:nvPr>
        </p:nvSpPr>
        <p:spPr>
          <a:xfrm>
            <a:off x="13465500" y="5005175"/>
            <a:ext cx="2975400" cy="2429400"/>
          </a:xfrm>
          <a:prstGeom prst="rect">
            <a:avLst/>
          </a:prstGeom>
          <a:noFill/>
          <a:ln>
            <a:noFill/>
          </a:ln>
        </p:spPr>
        <p:txBody>
          <a:bodyPr anchorCtr="0" anchor="t" bIns="91450" lIns="91450" spcFirstLastPara="1" rIns="91450" wrap="square" tIns="91450">
            <a:noAutofit/>
          </a:bodyPr>
          <a:lstStyle>
            <a:lvl1pPr indent="-317500" lvl="0" marL="457200" rtl="0" algn="ctr">
              <a:lnSpc>
                <a:spcPct val="100000"/>
              </a:lnSpc>
              <a:spcBef>
                <a:spcPts val="0"/>
              </a:spcBef>
              <a:spcAft>
                <a:spcPts val="0"/>
              </a:spcAft>
              <a:buSzPts val="1400"/>
              <a:buFont typeface="Source Sans Pro"/>
              <a:buChar char="●"/>
              <a:defRPr b="1" sz="1400">
                <a:latin typeface="Source Sans Pro"/>
                <a:ea typeface="Source Sans Pro"/>
                <a:cs typeface="Source Sans Pro"/>
                <a:sym typeface="Source Sans Pro"/>
              </a:defRPr>
            </a:lvl1pPr>
            <a:lvl2pPr indent="-317500" lvl="1" marL="9144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2pPr>
            <a:lvl3pPr indent="-317500" lvl="2" marL="13716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3pPr>
            <a:lvl4pPr indent="-317500" lvl="3" marL="18288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4pPr>
            <a:lvl5pPr indent="-317500" lvl="4" marL="22860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5pPr>
            <a:lvl6pPr indent="-317500" lvl="5" marL="27432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6pPr>
            <a:lvl7pPr indent="-317500" lvl="6" marL="32004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7pPr>
            <a:lvl8pPr indent="-317500" lvl="7" marL="36576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8pPr>
            <a:lvl9pPr indent="-317500" lvl="8" marL="4114800" rtl="0">
              <a:spcBef>
                <a:spcPts val="0"/>
              </a:spcBef>
              <a:spcAft>
                <a:spcPts val="0"/>
              </a:spcAft>
              <a:buSzPts val="1400"/>
              <a:buFont typeface="Source Sans Pro"/>
              <a:buChar char="■"/>
              <a:defRPr sz="1400">
                <a:latin typeface="Source Sans Pro"/>
                <a:ea typeface="Source Sans Pro"/>
                <a:cs typeface="Source Sans Pro"/>
                <a:sym typeface="Source Sans Pro"/>
              </a:defRPr>
            </a:lvl9pPr>
          </a:lstStyle>
          <a:p/>
        </p:txBody>
      </p:sp>
      <p:sp>
        <p:nvSpPr>
          <p:cNvPr id="3182" name="Google Shape;3182;p268"/>
          <p:cNvSpPr txBox="1"/>
          <p:nvPr>
            <p:ph idx="9" type="body"/>
          </p:nvPr>
        </p:nvSpPr>
        <p:spPr>
          <a:xfrm>
            <a:off x="1554700" y="5005175"/>
            <a:ext cx="2975400" cy="2429400"/>
          </a:xfrm>
          <a:prstGeom prst="rect">
            <a:avLst/>
          </a:prstGeom>
          <a:noFill/>
          <a:ln>
            <a:noFill/>
          </a:ln>
        </p:spPr>
        <p:txBody>
          <a:bodyPr anchorCtr="0" anchor="t" bIns="91450" lIns="91450" spcFirstLastPara="1" rIns="91450" wrap="square" tIns="91450">
            <a:noAutofit/>
          </a:bodyPr>
          <a:lstStyle>
            <a:lvl1pPr indent="-317500" lvl="0" marL="457200" rtl="0" algn="ctr">
              <a:lnSpc>
                <a:spcPct val="100000"/>
              </a:lnSpc>
              <a:spcBef>
                <a:spcPts val="0"/>
              </a:spcBef>
              <a:spcAft>
                <a:spcPts val="0"/>
              </a:spcAft>
              <a:buSzPts val="1400"/>
              <a:buFont typeface="Source Sans Pro"/>
              <a:buChar char="●"/>
              <a:defRPr b="1" sz="1400">
                <a:latin typeface="Source Sans Pro"/>
                <a:ea typeface="Source Sans Pro"/>
                <a:cs typeface="Source Sans Pro"/>
                <a:sym typeface="Source Sans Pro"/>
              </a:defRPr>
            </a:lvl1pPr>
            <a:lvl2pPr indent="-317500" lvl="1" marL="9144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2pPr>
            <a:lvl3pPr indent="-317500" lvl="2" marL="13716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3pPr>
            <a:lvl4pPr indent="-317500" lvl="3" marL="18288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4pPr>
            <a:lvl5pPr indent="-317500" lvl="4" marL="22860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5pPr>
            <a:lvl6pPr indent="-317500" lvl="5" marL="27432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6pPr>
            <a:lvl7pPr indent="-317500" lvl="6" marL="32004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7pPr>
            <a:lvl8pPr indent="-317500" lvl="7" marL="3657600" rtl="0" algn="ctr">
              <a:lnSpc>
                <a:spcPct val="100000"/>
              </a:lnSpc>
              <a:spcBef>
                <a:spcPts val="0"/>
              </a:spcBef>
              <a:spcAft>
                <a:spcPts val="0"/>
              </a:spcAft>
              <a:buSzPts val="1400"/>
              <a:buFont typeface="Source Sans Pro"/>
              <a:buChar char="○"/>
              <a:defRPr sz="1400">
                <a:latin typeface="Source Sans Pro"/>
                <a:ea typeface="Source Sans Pro"/>
                <a:cs typeface="Source Sans Pro"/>
                <a:sym typeface="Source Sans Pro"/>
              </a:defRPr>
            </a:lvl8pPr>
            <a:lvl9pPr indent="-317500" lvl="8" marL="4114800" rtl="0">
              <a:spcBef>
                <a:spcPts val="0"/>
              </a:spcBef>
              <a:spcAft>
                <a:spcPts val="0"/>
              </a:spcAft>
              <a:buSzPts val="1400"/>
              <a:buFont typeface="Source Sans Pro"/>
              <a:buChar char="■"/>
              <a:defRPr sz="1400">
                <a:latin typeface="Source Sans Pro"/>
                <a:ea typeface="Source Sans Pro"/>
                <a:cs typeface="Source Sans Pro"/>
                <a:sym typeface="Source Sans Pro"/>
              </a:defRPr>
            </a:lvl9pPr>
          </a:lstStyle>
          <a:p/>
        </p:txBody>
      </p:sp>
      <p:sp>
        <p:nvSpPr>
          <p:cNvPr id="3183" name="Google Shape;3183;p268"/>
          <p:cNvSpPr txBox="1"/>
          <p:nvPr>
            <p:ph idx="13" type="title"/>
          </p:nvPr>
        </p:nvSpPr>
        <p:spPr>
          <a:xfrm>
            <a:off x="685800" y="914400"/>
            <a:ext cx="16916400" cy="91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ule">
  <p:cSld name="CUSTOM_15_1_2">
    <p:spTree>
      <p:nvGrpSpPr>
        <p:cNvPr id="3184" name="Shape 3184"/>
        <p:cNvGrpSpPr/>
        <p:nvPr/>
      </p:nvGrpSpPr>
      <p:grpSpPr>
        <a:xfrm>
          <a:off x="0" y="0"/>
          <a:ext cx="0" cy="0"/>
          <a:chOff x="0" y="0"/>
          <a:chExt cx="0" cy="0"/>
        </a:xfrm>
      </p:grpSpPr>
      <p:sp>
        <p:nvSpPr>
          <p:cNvPr id="3185" name="Google Shape;3185;p26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186" name="Google Shape;3186;p269"/>
          <p:cNvPicPr preferRelativeResize="0"/>
          <p:nvPr/>
        </p:nvPicPr>
        <p:blipFill>
          <a:blip r:embed="rId2">
            <a:alphaModFix/>
          </a:blip>
          <a:stretch>
            <a:fillRect/>
          </a:stretch>
        </p:blipFill>
        <p:spPr>
          <a:xfrm>
            <a:off x="414081" y="9445225"/>
            <a:ext cx="1459996" cy="425599"/>
          </a:xfrm>
          <a:prstGeom prst="rect">
            <a:avLst/>
          </a:prstGeom>
          <a:noFill/>
          <a:ln>
            <a:noFill/>
          </a:ln>
        </p:spPr>
      </p:pic>
      <p:cxnSp>
        <p:nvCxnSpPr>
          <p:cNvPr id="3187" name="Google Shape;3187;p269"/>
          <p:cNvCxnSpPr>
            <a:stCxn id="3188" idx="1"/>
            <a:endCxn id="3189" idx="3"/>
          </p:cNvCxnSpPr>
          <p:nvPr/>
        </p:nvCxnSpPr>
        <p:spPr>
          <a:xfrm>
            <a:off x="532555" y="5303750"/>
            <a:ext cx="17206500" cy="0"/>
          </a:xfrm>
          <a:prstGeom prst="straightConnector1">
            <a:avLst/>
          </a:prstGeom>
          <a:noFill/>
          <a:ln cap="flat" cmpd="sng" w="9525">
            <a:solidFill>
              <a:srgbClr val="934AF4"/>
            </a:solidFill>
            <a:prstDash val="solid"/>
            <a:round/>
            <a:headEnd len="med" w="med" type="none"/>
            <a:tailEnd len="med" w="med" type="none"/>
          </a:ln>
        </p:spPr>
      </p:cxnSp>
      <p:sp>
        <p:nvSpPr>
          <p:cNvPr id="3188" name="Google Shape;3188;p269"/>
          <p:cNvSpPr/>
          <p:nvPr/>
        </p:nvSpPr>
        <p:spPr>
          <a:xfrm>
            <a:off x="532555" y="4647350"/>
            <a:ext cx="2124000" cy="1312800"/>
          </a:xfrm>
          <a:prstGeom prst="rect">
            <a:avLst/>
          </a:prstGeom>
          <a:solidFill>
            <a:srgbClr val="FFFFFF"/>
          </a:solidFill>
          <a:ln cap="flat" cmpd="sng" w="9525">
            <a:solidFill>
              <a:srgbClr val="934A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sp>
        <p:nvSpPr>
          <p:cNvPr id="3190" name="Google Shape;3190;p269"/>
          <p:cNvSpPr/>
          <p:nvPr/>
        </p:nvSpPr>
        <p:spPr>
          <a:xfrm>
            <a:off x="3046290" y="4647350"/>
            <a:ext cx="2124000" cy="1312800"/>
          </a:xfrm>
          <a:prstGeom prst="rect">
            <a:avLst/>
          </a:prstGeom>
          <a:solidFill>
            <a:srgbClr val="FFFFFF"/>
          </a:solidFill>
          <a:ln cap="flat" cmpd="sng" w="9525">
            <a:solidFill>
              <a:srgbClr val="934A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sp>
        <p:nvSpPr>
          <p:cNvPr id="3191" name="Google Shape;3191;p269"/>
          <p:cNvSpPr/>
          <p:nvPr/>
        </p:nvSpPr>
        <p:spPr>
          <a:xfrm>
            <a:off x="5560026" y="4647350"/>
            <a:ext cx="2124000" cy="1312800"/>
          </a:xfrm>
          <a:prstGeom prst="rect">
            <a:avLst/>
          </a:prstGeom>
          <a:solidFill>
            <a:srgbClr val="FFFFFF"/>
          </a:solidFill>
          <a:ln cap="flat" cmpd="sng" w="9525">
            <a:solidFill>
              <a:srgbClr val="934A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sp>
        <p:nvSpPr>
          <p:cNvPr id="3192" name="Google Shape;3192;p269"/>
          <p:cNvSpPr/>
          <p:nvPr/>
        </p:nvSpPr>
        <p:spPr>
          <a:xfrm>
            <a:off x="8073762" y="4647350"/>
            <a:ext cx="2124000" cy="1312800"/>
          </a:xfrm>
          <a:prstGeom prst="rect">
            <a:avLst/>
          </a:prstGeom>
          <a:solidFill>
            <a:srgbClr val="FFFFFF"/>
          </a:solidFill>
          <a:ln cap="flat" cmpd="sng" w="9525">
            <a:solidFill>
              <a:srgbClr val="934A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sp>
        <p:nvSpPr>
          <p:cNvPr id="3193" name="Google Shape;3193;p269"/>
          <p:cNvSpPr/>
          <p:nvPr/>
        </p:nvSpPr>
        <p:spPr>
          <a:xfrm>
            <a:off x="13101233" y="4647350"/>
            <a:ext cx="2124000" cy="1312800"/>
          </a:xfrm>
          <a:prstGeom prst="rect">
            <a:avLst/>
          </a:prstGeom>
          <a:solidFill>
            <a:srgbClr val="FFFFFF"/>
          </a:solidFill>
          <a:ln cap="flat" cmpd="sng" w="9525">
            <a:solidFill>
              <a:srgbClr val="934A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sp>
        <p:nvSpPr>
          <p:cNvPr id="3194" name="Google Shape;3194;p269"/>
          <p:cNvSpPr/>
          <p:nvPr/>
        </p:nvSpPr>
        <p:spPr>
          <a:xfrm>
            <a:off x="10587497" y="4647350"/>
            <a:ext cx="2124000" cy="1312800"/>
          </a:xfrm>
          <a:prstGeom prst="rect">
            <a:avLst/>
          </a:prstGeom>
          <a:solidFill>
            <a:srgbClr val="FFFFFF"/>
          </a:solidFill>
          <a:ln cap="flat" cmpd="sng" w="9525">
            <a:solidFill>
              <a:srgbClr val="934A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a:p>
            <a:pPr indent="0" lvl="0" marL="0" rtl="0" algn="ctr">
              <a:spcBef>
                <a:spcPts val="0"/>
              </a:spcBef>
              <a:spcAft>
                <a:spcPts val="0"/>
              </a:spcAft>
              <a:buNone/>
            </a:pPr>
            <a:r>
              <a:t/>
            </a:r>
            <a:endParaRPr sz="2000">
              <a:solidFill>
                <a:srgbClr val="000000"/>
              </a:solidFill>
              <a:latin typeface="Source Sans Pro"/>
              <a:ea typeface="Source Sans Pro"/>
              <a:cs typeface="Source Sans Pro"/>
              <a:sym typeface="Source Sans Pro"/>
            </a:endParaRPr>
          </a:p>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sp>
        <p:nvSpPr>
          <p:cNvPr id="3189" name="Google Shape;3189;p269"/>
          <p:cNvSpPr/>
          <p:nvPr/>
        </p:nvSpPr>
        <p:spPr>
          <a:xfrm>
            <a:off x="15614969" y="4647350"/>
            <a:ext cx="2124000" cy="1312800"/>
          </a:xfrm>
          <a:prstGeom prst="rect">
            <a:avLst/>
          </a:prstGeom>
          <a:solidFill>
            <a:srgbClr val="FFFFFF"/>
          </a:solidFill>
          <a:ln cap="flat" cmpd="sng" w="9525">
            <a:solidFill>
              <a:srgbClr val="934A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latin typeface="Source Sans Pro"/>
              <a:ea typeface="Source Sans Pro"/>
              <a:cs typeface="Source Sans Pro"/>
              <a:sym typeface="Source Sans Pro"/>
            </a:endParaRPr>
          </a:p>
        </p:txBody>
      </p:sp>
      <p:cxnSp>
        <p:nvCxnSpPr>
          <p:cNvPr id="3195" name="Google Shape;3195;p269"/>
          <p:cNvCxnSpPr/>
          <p:nvPr/>
        </p:nvCxnSpPr>
        <p:spPr>
          <a:xfrm>
            <a:off x="5534140" y="6339825"/>
            <a:ext cx="2183400" cy="7800"/>
          </a:xfrm>
          <a:prstGeom prst="straightConnector1">
            <a:avLst/>
          </a:prstGeom>
          <a:noFill/>
          <a:ln cap="flat" cmpd="sng" w="9525">
            <a:solidFill>
              <a:srgbClr val="595959"/>
            </a:solidFill>
            <a:prstDash val="dot"/>
            <a:round/>
            <a:headEnd len="med" w="med" type="oval"/>
            <a:tailEnd len="med" w="med" type="oval"/>
          </a:ln>
        </p:spPr>
      </p:cxnSp>
      <p:cxnSp>
        <p:nvCxnSpPr>
          <p:cNvPr id="3196" name="Google Shape;3196;p269"/>
          <p:cNvCxnSpPr/>
          <p:nvPr/>
        </p:nvCxnSpPr>
        <p:spPr>
          <a:xfrm>
            <a:off x="532572" y="6343725"/>
            <a:ext cx="4648200" cy="0"/>
          </a:xfrm>
          <a:prstGeom prst="straightConnector1">
            <a:avLst/>
          </a:prstGeom>
          <a:noFill/>
          <a:ln cap="flat" cmpd="sng" w="9525">
            <a:solidFill>
              <a:srgbClr val="595959"/>
            </a:solidFill>
            <a:prstDash val="dot"/>
            <a:round/>
            <a:headEnd len="med" w="med" type="oval"/>
            <a:tailEnd len="med" w="med" type="oval"/>
          </a:ln>
        </p:spPr>
      </p:cxnSp>
      <p:cxnSp>
        <p:nvCxnSpPr>
          <p:cNvPr id="3197" name="Google Shape;3197;p269"/>
          <p:cNvCxnSpPr/>
          <p:nvPr/>
        </p:nvCxnSpPr>
        <p:spPr>
          <a:xfrm>
            <a:off x="8070610" y="6343750"/>
            <a:ext cx="4648200" cy="0"/>
          </a:xfrm>
          <a:prstGeom prst="straightConnector1">
            <a:avLst/>
          </a:prstGeom>
          <a:noFill/>
          <a:ln cap="flat" cmpd="sng" w="9525">
            <a:solidFill>
              <a:srgbClr val="595959"/>
            </a:solidFill>
            <a:prstDash val="dot"/>
            <a:round/>
            <a:headEnd len="med" w="med" type="oval"/>
            <a:tailEnd len="med" w="med" type="oval"/>
          </a:ln>
        </p:spPr>
      </p:cxnSp>
      <p:cxnSp>
        <p:nvCxnSpPr>
          <p:cNvPr id="3198" name="Google Shape;3198;p269"/>
          <p:cNvCxnSpPr/>
          <p:nvPr/>
        </p:nvCxnSpPr>
        <p:spPr>
          <a:xfrm>
            <a:off x="13072175" y="6339825"/>
            <a:ext cx="2183400" cy="7800"/>
          </a:xfrm>
          <a:prstGeom prst="straightConnector1">
            <a:avLst/>
          </a:prstGeom>
          <a:noFill/>
          <a:ln cap="flat" cmpd="sng" w="9525">
            <a:solidFill>
              <a:srgbClr val="595959"/>
            </a:solidFill>
            <a:prstDash val="dot"/>
            <a:round/>
            <a:headEnd len="med" w="med" type="oval"/>
            <a:tailEnd len="med" w="med" type="oval"/>
          </a:ln>
        </p:spPr>
      </p:cxnSp>
      <p:cxnSp>
        <p:nvCxnSpPr>
          <p:cNvPr id="3199" name="Google Shape;3199;p269"/>
          <p:cNvCxnSpPr/>
          <p:nvPr/>
        </p:nvCxnSpPr>
        <p:spPr>
          <a:xfrm>
            <a:off x="532555" y="4263725"/>
            <a:ext cx="14718000" cy="0"/>
          </a:xfrm>
          <a:prstGeom prst="straightConnector1">
            <a:avLst/>
          </a:prstGeom>
          <a:noFill/>
          <a:ln cap="flat" cmpd="sng" w="9525">
            <a:solidFill>
              <a:srgbClr val="595959"/>
            </a:solidFill>
            <a:prstDash val="dot"/>
            <a:round/>
            <a:headEnd len="med" w="med" type="oval"/>
            <a:tailEnd len="med" w="med" type="oval"/>
          </a:ln>
        </p:spPr>
      </p:cxnSp>
      <p:sp>
        <p:nvSpPr>
          <p:cNvPr id="3200" name="Google Shape;3200;p269"/>
          <p:cNvSpPr txBox="1"/>
          <p:nvPr>
            <p:ph type="title"/>
          </p:nvPr>
        </p:nvSpPr>
        <p:spPr>
          <a:xfrm>
            <a:off x="532575" y="4647313"/>
            <a:ext cx="2124000" cy="1312800"/>
          </a:xfrm>
          <a:prstGeom prst="rect">
            <a:avLst/>
          </a:prstGeom>
        </p:spPr>
        <p:txBody>
          <a:bodyPr anchorCtr="0" anchor="ctr" bIns="91450" lIns="182900" spcFirstLastPara="1" rIns="182900" wrap="square" tIns="91450">
            <a:noAutofit/>
          </a:bodyPr>
          <a:lstStyle>
            <a:lvl1pPr lvl="0" rtl="0" algn="ctr">
              <a:lnSpc>
                <a:spcPct val="100000"/>
              </a:lnSpc>
              <a:spcBef>
                <a:spcPts val="0"/>
              </a:spcBef>
              <a:spcAft>
                <a:spcPts val="0"/>
              </a:spcAft>
              <a:buSzPts val="2000"/>
              <a:buNone/>
              <a:defRPr sz="2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01" name="Google Shape;3201;p269"/>
          <p:cNvSpPr txBox="1"/>
          <p:nvPr>
            <p:ph idx="2" type="title"/>
          </p:nvPr>
        </p:nvSpPr>
        <p:spPr>
          <a:xfrm>
            <a:off x="3046288" y="4647313"/>
            <a:ext cx="2124000" cy="1312800"/>
          </a:xfrm>
          <a:prstGeom prst="rect">
            <a:avLst/>
          </a:prstGeom>
        </p:spPr>
        <p:txBody>
          <a:bodyPr anchorCtr="0" anchor="ctr" bIns="91450" lIns="182900" spcFirstLastPara="1" rIns="182900" wrap="square" tIns="91450">
            <a:noAutofit/>
          </a:bodyPr>
          <a:lstStyle>
            <a:lvl1pPr lvl="0" rtl="0" algn="ctr">
              <a:lnSpc>
                <a:spcPct val="100000"/>
              </a:lnSpc>
              <a:spcBef>
                <a:spcPts val="0"/>
              </a:spcBef>
              <a:spcAft>
                <a:spcPts val="0"/>
              </a:spcAft>
              <a:buSzPts val="2000"/>
              <a:buNone/>
              <a:defRPr sz="2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02" name="Google Shape;3202;p269"/>
          <p:cNvSpPr txBox="1"/>
          <p:nvPr>
            <p:ph idx="3" type="title"/>
          </p:nvPr>
        </p:nvSpPr>
        <p:spPr>
          <a:xfrm>
            <a:off x="5560013" y="4647313"/>
            <a:ext cx="2124000" cy="1312800"/>
          </a:xfrm>
          <a:prstGeom prst="rect">
            <a:avLst/>
          </a:prstGeom>
        </p:spPr>
        <p:txBody>
          <a:bodyPr anchorCtr="0" anchor="ctr" bIns="91450" lIns="182900" spcFirstLastPara="1" rIns="182900" wrap="square" tIns="91450">
            <a:noAutofit/>
          </a:bodyPr>
          <a:lstStyle>
            <a:lvl1pPr lvl="0" rtl="0" algn="ctr">
              <a:lnSpc>
                <a:spcPct val="100000"/>
              </a:lnSpc>
              <a:spcBef>
                <a:spcPts val="0"/>
              </a:spcBef>
              <a:spcAft>
                <a:spcPts val="0"/>
              </a:spcAft>
              <a:buSzPts val="2000"/>
              <a:buNone/>
              <a:defRPr sz="2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03" name="Google Shape;3203;p269"/>
          <p:cNvSpPr txBox="1"/>
          <p:nvPr>
            <p:ph idx="4" type="title"/>
          </p:nvPr>
        </p:nvSpPr>
        <p:spPr>
          <a:xfrm>
            <a:off x="8073750" y="4647313"/>
            <a:ext cx="2124000" cy="1312800"/>
          </a:xfrm>
          <a:prstGeom prst="rect">
            <a:avLst/>
          </a:prstGeom>
        </p:spPr>
        <p:txBody>
          <a:bodyPr anchorCtr="0" anchor="ctr" bIns="91450" lIns="182900" spcFirstLastPara="1" rIns="182900" wrap="square" tIns="91450">
            <a:noAutofit/>
          </a:bodyPr>
          <a:lstStyle>
            <a:lvl1pPr lvl="0" rtl="0" algn="ctr">
              <a:lnSpc>
                <a:spcPct val="100000"/>
              </a:lnSpc>
              <a:spcBef>
                <a:spcPts val="0"/>
              </a:spcBef>
              <a:spcAft>
                <a:spcPts val="0"/>
              </a:spcAft>
              <a:buSzPts val="2000"/>
              <a:buNone/>
              <a:defRPr sz="2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04" name="Google Shape;3204;p269"/>
          <p:cNvSpPr txBox="1"/>
          <p:nvPr>
            <p:ph idx="5" type="title"/>
          </p:nvPr>
        </p:nvSpPr>
        <p:spPr>
          <a:xfrm>
            <a:off x="10587488" y="4647313"/>
            <a:ext cx="2124000" cy="1312800"/>
          </a:xfrm>
          <a:prstGeom prst="rect">
            <a:avLst/>
          </a:prstGeom>
        </p:spPr>
        <p:txBody>
          <a:bodyPr anchorCtr="0" anchor="ctr" bIns="91450" lIns="182900" spcFirstLastPara="1" rIns="182900" wrap="square" tIns="91450">
            <a:noAutofit/>
          </a:bodyPr>
          <a:lstStyle>
            <a:lvl1pPr lvl="0" rtl="0" algn="ctr">
              <a:lnSpc>
                <a:spcPct val="100000"/>
              </a:lnSpc>
              <a:spcBef>
                <a:spcPts val="0"/>
              </a:spcBef>
              <a:spcAft>
                <a:spcPts val="0"/>
              </a:spcAft>
              <a:buSzPts val="2000"/>
              <a:buNone/>
              <a:defRPr sz="2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05" name="Google Shape;3205;p269"/>
          <p:cNvSpPr txBox="1"/>
          <p:nvPr>
            <p:ph idx="6" type="title"/>
          </p:nvPr>
        </p:nvSpPr>
        <p:spPr>
          <a:xfrm>
            <a:off x="13101225" y="4647313"/>
            <a:ext cx="2124000" cy="1312800"/>
          </a:xfrm>
          <a:prstGeom prst="rect">
            <a:avLst/>
          </a:prstGeom>
        </p:spPr>
        <p:txBody>
          <a:bodyPr anchorCtr="0" anchor="ctr" bIns="91450" lIns="182900" spcFirstLastPara="1" rIns="182900" wrap="square" tIns="91450">
            <a:noAutofit/>
          </a:bodyPr>
          <a:lstStyle>
            <a:lvl1pPr lvl="0" rtl="0" algn="ctr">
              <a:lnSpc>
                <a:spcPct val="100000"/>
              </a:lnSpc>
              <a:spcBef>
                <a:spcPts val="0"/>
              </a:spcBef>
              <a:spcAft>
                <a:spcPts val="0"/>
              </a:spcAft>
              <a:buSzPts val="2000"/>
              <a:buNone/>
              <a:defRPr sz="2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06" name="Google Shape;3206;p269"/>
          <p:cNvSpPr txBox="1"/>
          <p:nvPr>
            <p:ph idx="7" type="title"/>
          </p:nvPr>
        </p:nvSpPr>
        <p:spPr>
          <a:xfrm>
            <a:off x="15614950" y="4647313"/>
            <a:ext cx="2124000" cy="1312800"/>
          </a:xfrm>
          <a:prstGeom prst="rect">
            <a:avLst/>
          </a:prstGeom>
        </p:spPr>
        <p:txBody>
          <a:bodyPr anchorCtr="0" anchor="ctr" bIns="91450" lIns="182900" spcFirstLastPara="1" rIns="182900" wrap="square" tIns="91450">
            <a:noAutofit/>
          </a:bodyPr>
          <a:lstStyle>
            <a:lvl1pPr lvl="0" rtl="0" algn="ctr">
              <a:lnSpc>
                <a:spcPct val="100000"/>
              </a:lnSpc>
              <a:spcBef>
                <a:spcPts val="0"/>
              </a:spcBef>
              <a:spcAft>
                <a:spcPts val="0"/>
              </a:spcAft>
              <a:buSzPts val="2000"/>
              <a:buNone/>
              <a:defRPr sz="2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07" name="Google Shape;3207;p269"/>
          <p:cNvSpPr txBox="1"/>
          <p:nvPr>
            <p:ph idx="8" type="title"/>
          </p:nvPr>
        </p:nvSpPr>
        <p:spPr>
          <a:xfrm>
            <a:off x="13582400" y="6054675"/>
            <a:ext cx="1101000" cy="426000"/>
          </a:xfrm>
          <a:prstGeom prst="rect">
            <a:avLst/>
          </a:prstGeom>
          <a:solidFill>
            <a:schemeClr val="lt1"/>
          </a:solidFill>
        </p:spPr>
        <p:txBody>
          <a:bodyPr anchorCtr="0" anchor="b" bIns="0" lIns="91450" spcFirstLastPara="1" rIns="91450" wrap="square" tIns="0">
            <a:noAutofit/>
          </a:bodyPr>
          <a:lstStyle>
            <a:lvl1pPr lvl="0" rtl="0" algn="ctr">
              <a:lnSpc>
                <a:spcPct val="100000"/>
              </a:lnSpc>
              <a:spcBef>
                <a:spcPts val="0"/>
              </a:spcBef>
              <a:spcAft>
                <a:spcPts val="0"/>
              </a:spcAft>
              <a:buSzPts val="1800"/>
              <a:buNone/>
              <a:defRPr sz="1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08" name="Google Shape;3208;p269"/>
          <p:cNvSpPr txBox="1"/>
          <p:nvPr>
            <p:ph idx="9" type="title"/>
          </p:nvPr>
        </p:nvSpPr>
        <p:spPr>
          <a:xfrm>
            <a:off x="2306175" y="6054675"/>
            <a:ext cx="1101000" cy="426000"/>
          </a:xfrm>
          <a:prstGeom prst="rect">
            <a:avLst/>
          </a:prstGeom>
          <a:solidFill>
            <a:schemeClr val="lt1"/>
          </a:solidFill>
        </p:spPr>
        <p:txBody>
          <a:bodyPr anchorCtr="0" anchor="b" bIns="0" lIns="91450" spcFirstLastPara="1" rIns="91450" wrap="square" tIns="0">
            <a:noAutofit/>
          </a:bodyPr>
          <a:lstStyle>
            <a:lvl1pPr lvl="0" rtl="0" algn="ctr">
              <a:lnSpc>
                <a:spcPct val="100000"/>
              </a:lnSpc>
              <a:spcBef>
                <a:spcPts val="0"/>
              </a:spcBef>
              <a:spcAft>
                <a:spcPts val="0"/>
              </a:spcAft>
              <a:buSzPts val="1800"/>
              <a:buNone/>
              <a:defRPr sz="1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09" name="Google Shape;3209;p269"/>
          <p:cNvSpPr txBox="1"/>
          <p:nvPr>
            <p:ph idx="13" type="title"/>
          </p:nvPr>
        </p:nvSpPr>
        <p:spPr>
          <a:xfrm>
            <a:off x="6075188" y="6054675"/>
            <a:ext cx="1101000" cy="426000"/>
          </a:xfrm>
          <a:prstGeom prst="rect">
            <a:avLst/>
          </a:prstGeom>
          <a:solidFill>
            <a:schemeClr val="lt1"/>
          </a:solidFill>
        </p:spPr>
        <p:txBody>
          <a:bodyPr anchorCtr="0" anchor="b" bIns="0" lIns="91450" spcFirstLastPara="1" rIns="91450" wrap="square" tIns="0">
            <a:noAutofit/>
          </a:bodyPr>
          <a:lstStyle>
            <a:lvl1pPr lvl="0" rtl="0" algn="ctr">
              <a:lnSpc>
                <a:spcPct val="100000"/>
              </a:lnSpc>
              <a:spcBef>
                <a:spcPts val="0"/>
              </a:spcBef>
              <a:spcAft>
                <a:spcPts val="0"/>
              </a:spcAft>
              <a:buSzPts val="1800"/>
              <a:buNone/>
              <a:defRPr sz="1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10" name="Google Shape;3210;p269"/>
          <p:cNvSpPr txBox="1"/>
          <p:nvPr>
            <p:ph idx="14" type="title"/>
          </p:nvPr>
        </p:nvSpPr>
        <p:spPr>
          <a:xfrm>
            <a:off x="9844350" y="6054675"/>
            <a:ext cx="1101000" cy="426000"/>
          </a:xfrm>
          <a:prstGeom prst="rect">
            <a:avLst/>
          </a:prstGeom>
          <a:solidFill>
            <a:schemeClr val="lt1"/>
          </a:solidFill>
        </p:spPr>
        <p:txBody>
          <a:bodyPr anchorCtr="0" anchor="b" bIns="0" lIns="91450" spcFirstLastPara="1" rIns="91450" wrap="square" tIns="0">
            <a:noAutofit/>
          </a:bodyPr>
          <a:lstStyle>
            <a:lvl1pPr lvl="0" rtl="0" algn="ctr">
              <a:lnSpc>
                <a:spcPct val="100000"/>
              </a:lnSpc>
              <a:spcBef>
                <a:spcPts val="0"/>
              </a:spcBef>
              <a:spcAft>
                <a:spcPts val="0"/>
              </a:spcAft>
              <a:buSzPts val="1800"/>
              <a:buNone/>
              <a:defRPr sz="1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11" name="Google Shape;3211;p269"/>
          <p:cNvSpPr txBox="1"/>
          <p:nvPr>
            <p:ph idx="15" type="title"/>
          </p:nvPr>
        </p:nvSpPr>
        <p:spPr>
          <a:xfrm>
            <a:off x="6577375" y="3976650"/>
            <a:ext cx="2608200" cy="426000"/>
          </a:xfrm>
          <a:prstGeom prst="rect">
            <a:avLst/>
          </a:prstGeom>
          <a:solidFill>
            <a:schemeClr val="lt1"/>
          </a:solidFill>
        </p:spPr>
        <p:txBody>
          <a:bodyPr anchorCtr="0" anchor="b" bIns="0" lIns="91450" spcFirstLastPara="1" rIns="91450" wrap="square" tIns="0">
            <a:noAutofit/>
          </a:bodyPr>
          <a:lstStyle>
            <a:lvl1pPr lvl="0" rtl="0" algn="ctr">
              <a:lnSpc>
                <a:spcPct val="100000"/>
              </a:lnSpc>
              <a:spcBef>
                <a:spcPts val="0"/>
              </a:spcBef>
              <a:spcAft>
                <a:spcPts val="0"/>
              </a:spcAft>
              <a:buSzPts val="1800"/>
              <a:buNone/>
              <a:defRPr sz="1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12" name="Google Shape;3212;p269"/>
          <p:cNvSpPr txBox="1"/>
          <p:nvPr>
            <p:ph idx="16"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ights">
  <p:cSld name="CUSTOM_15_1_1">
    <p:spTree>
      <p:nvGrpSpPr>
        <p:cNvPr id="3213" name="Shape 3213"/>
        <p:cNvGrpSpPr/>
        <p:nvPr/>
      </p:nvGrpSpPr>
      <p:grpSpPr>
        <a:xfrm>
          <a:off x="0" y="0"/>
          <a:ext cx="0" cy="0"/>
          <a:chOff x="0" y="0"/>
          <a:chExt cx="0" cy="0"/>
        </a:xfrm>
      </p:grpSpPr>
      <p:sp>
        <p:nvSpPr>
          <p:cNvPr id="3214" name="Google Shape;3214;p27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215" name="Google Shape;3215;p270"/>
          <p:cNvPicPr preferRelativeResize="0"/>
          <p:nvPr/>
        </p:nvPicPr>
        <p:blipFill>
          <a:blip r:embed="rId2">
            <a:alphaModFix/>
          </a:blip>
          <a:stretch>
            <a:fillRect/>
          </a:stretch>
        </p:blipFill>
        <p:spPr>
          <a:xfrm>
            <a:off x="414081" y="9445225"/>
            <a:ext cx="1459996" cy="425599"/>
          </a:xfrm>
          <a:prstGeom prst="rect">
            <a:avLst/>
          </a:prstGeom>
          <a:noFill/>
          <a:ln>
            <a:noFill/>
          </a:ln>
        </p:spPr>
      </p:pic>
      <p:graphicFrame>
        <p:nvGraphicFramePr>
          <p:cNvPr id="3216" name="Google Shape;3216;p270"/>
          <p:cNvGraphicFramePr/>
          <p:nvPr/>
        </p:nvGraphicFramePr>
        <p:xfrm>
          <a:off x="716550" y="2377725"/>
          <a:ext cx="3000000" cy="3000000"/>
        </p:xfrm>
        <a:graphic>
          <a:graphicData uri="http://schemas.openxmlformats.org/drawingml/2006/table">
            <a:tbl>
              <a:tblPr>
                <a:noFill/>
                <a:tableStyleId>{514D9DBD-60CB-46E0-803A-206F90190A2F}</a:tableStyleId>
              </a:tblPr>
              <a:tblGrid>
                <a:gridCol w="5430850"/>
                <a:gridCol w="5430850"/>
              </a:tblGrid>
              <a:tr h="2186300">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r>
              <a:tr h="2186300">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r>
              <a:tr h="2186300">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r>
            </a:tbl>
          </a:graphicData>
        </a:graphic>
      </p:graphicFrame>
      <p:sp>
        <p:nvSpPr>
          <p:cNvPr id="3217" name="Google Shape;3217;p270"/>
          <p:cNvSpPr txBox="1"/>
          <p:nvPr>
            <p:ph idx="1" type="subTitle"/>
          </p:nvPr>
        </p:nvSpPr>
        <p:spPr>
          <a:xfrm>
            <a:off x="685800" y="2377750"/>
            <a:ext cx="5453400" cy="2186400"/>
          </a:xfrm>
          <a:prstGeom prst="rect">
            <a:avLst/>
          </a:prstGeom>
          <a:noFill/>
          <a:ln>
            <a:noFill/>
          </a:ln>
        </p:spPr>
        <p:txBody>
          <a:bodyPr anchorCtr="0" anchor="ctr" bIns="91450" lIns="274300" spcFirstLastPara="1" rIns="91450" wrap="square" tIns="91450">
            <a:noAutofit/>
          </a:bodyPr>
          <a:lstStyle>
            <a:lvl1pPr lvl="0"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1pPr>
            <a:lvl2pPr lvl="1"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2pPr>
            <a:lvl3pPr lvl="2"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3pPr>
            <a:lvl4pPr lvl="3"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4pPr>
            <a:lvl5pPr lvl="4"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5pPr>
            <a:lvl6pPr lvl="5"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6pPr>
            <a:lvl7pPr lvl="6"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7pPr>
            <a:lvl8pPr lvl="7"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8pPr>
            <a:lvl9pPr lvl="8"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9pPr>
          </a:lstStyle>
          <a:p/>
        </p:txBody>
      </p:sp>
      <p:sp>
        <p:nvSpPr>
          <p:cNvPr id="3218" name="Google Shape;3218;p270"/>
          <p:cNvSpPr txBox="1"/>
          <p:nvPr>
            <p:ph idx="2" type="subTitle"/>
          </p:nvPr>
        </p:nvSpPr>
        <p:spPr>
          <a:xfrm>
            <a:off x="6139200" y="2377750"/>
            <a:ext cx="5453400" cy="2186400"/>
          </a:xfrm>
          <a:prstGeom prst="rect">
            <a:avLst/>
          </a:prstGeom>
          <a:noFill/>
          <a:ln>
            <a:noFill/>
          </a:ln>
        </p:spPr>
        <p:txBody>
          <a:bodyPr anchorCtr="0" anchor="ctr" bIns="91450" lIns="1554500" spcFirstLastPara="1" rIns="91450" wrap="square" tIns="91450">
            <a:noAutofit/>
          </a:bodyPr>
          <a:lstStyle>
            <a:lvl1pPr lvl="0" rtl="0">
              <a:spcBef>
                <a:spcPts val="0"/>
              </a:spcBef>
              <a:spcAft>
                <a:spcPts val="0"/>
              </a:spcAft>
              <a:buClr>
                <a:schemeClr val="accent1"/>
              </a:buClr>
              <a:buSzPts val="7200"/>
              <a:buFont typeface="Source Sans Pro"/>
              <a:buNone/>
              <a:defRPr sz="7200">
                <a:solidFill>
                  <a:schemeClr val="accent1"/>
                </a:solidFill>
                <a:latin typeface="Source Sans Pro"/>
                <a:ea typeface="Source Sans Pro"/>
                <a:cs typeface="Source Sans Pro"/>
                <a:sym typeface="Source Sans Pro"/>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p:txBody>
      </p:sp>
      <p:sp>
        <p:nvSpPr>
          <p:cNvPr id="3219" name="Google Shape;3219;p270"/>
          <p:cNvSpPr txBox="1"/>
          <p:nvPr>
            <p:ph idx="3" type="subTitle"/>
          </p:nvPr>
        </p:nvSpPr>
        <p:spPr>
          <a:xfrm>
            <a:off x="685800" y="4563938"/>
            <a:ext cx="5453400" cy="2186400"/>
          </a:xfrm>
          <a:prstGeom prst="rect">
            <a:avLst/>
          </a:prstGeom>
          <a:noFill/>
          <a:ln>
            <a:noFill/>
          </a:ln>
        </p:spPr>
        <p:txBody>
          <a:bodyPr anchorCtr="0" anchor="ctr" bIns="91450" lIns="274300" spcFirstLastPara="1" rIns="91450" wrap="square" tIns="91450">
            <a:noAutofit/>
          </a:bodyPr>
          <a:lstStyle>
            <a:lvl1pPr lvl="0"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1pPr>
            <a:lvl2pPr lvl="1"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2pPr>
            <a:lvl3pPr lvl="2"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3pPr>
            <a:lvl4pPr lvl="3"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4pPr>
            <a:lvl5pPr lvl="4"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5pPr>
            <a:lvl6pPr lvl="5"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6pPr>
            <a:lvl7pPr lvl="6"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7pPr>
            <a:lvl8pPr lvl="7"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8pPr>
            <a:lvl9pPr lvl="8"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9pPr>
          </a:lstStyle>
          <a:p/>
        </p:txBody>
      </p:sp>
      <p:sp>
        <p:nvSpPr>
          <p:cNvPr id="3220" name="Google Shape;3220;p270"/>
          <p:cNvSpPr txBox="1"/>
          <p:nvPr>
            <p:ph idx="4" type="subTitle"/>
          </p:nvPr>
        </p:nvSpPr>
        <p:spPr>
          <a:xfrm>
            <a:off x="6139200" y="4563938"/>
            <a:ext cx="5453400" cy="2186400"/>
          </a:xfrm>
          <a:prstGeom prst="rect">
            <a:avLst/>
          </a:prstGeom>
          <a:noFill/>
          <a:ln>
            <a:noFill/>
          </a:ln>
        </p:spPr>
        <p:txBody>
          <a:bodyPr anchorCtr="0" anchor="ctr" bIns="91450" lIns="1554500" spcFirstLastPara="1" rIns="91450" wrap="square" tIns="91450">
            <a:noAutofit/>
          </a:bodyPr>
          <a:lstStyle>
            <a:lvl1pPr lvl="0" rtl="0">
              <a:spcBef>
                <a:spcPts val="0"/>
              </a:spcBef>
              <a:spcAft>
                <a:spcPts val="0"/>
              </a:spcAft>
              <a:buClr>
                <a:schemeClr val="accent1"/>
              </a:buClr>
              <a:buSzPts val="7200"/>
              <a:buFont typeface="Source Sans Pro"/>
              <a:buNone/>
              <a:defRPr sz="7200">
                <a:solidFill>
                  <a:schemeClr val="accent1"/>
                </a:solidFill>
                <a:latin typeface="Source Sans Pro"/>
                <a:ea typeface="Source Sans Pro"/>
                <a:cs typeface="Source Sans Pro"/>
                <a:sym typeface="Source Sans Pro"/>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p:txBody>
      </p:sp>
      <p:sp>
        <p:nvSpPr>
          <p:cNvPr id="3221" name="Google Shape;3221;p270"/>
          <p:cNvSpPr txBox="1"/>
          <p:nvPr>
            <p:ph idx="5" type="subTitle"/>
          </p:nvPr>
        </p:nvSpPr>
        <p:spPr>
          <a:xfrm>
            <a:off x="685800" y="6750338"/>
            <a:ext cx="5453400" cy="2186400"/>
          </a:xfrm>
          <a:prstGeom prst="rect">
            <a:avLst/>
          </a:prstGeom>
          <a:noFill/>
          <a:ln>
            <a:noFill/>
          </a:ln>
        </p:spPr>
        <p:txBody>
          <a:bodyPr anchorCtr="0" anchor="ctr" bIns="91450" lIns="274300" spcFirstLastPara="1" rIns="91450" wrap="square" tIns="91450">
            <a:noAutofit/>
          </a:bodyPr>
          <a:lstStyle>
            <a:lvl1pPr lvl="0"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1pPr>
            <a:lvl2pPr lvl="1"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2pPr>
            <a:lvl3pPr lvl="2"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3pPr>
            <a:lvl4pPr lvl="3"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4pPr>
            <a:lvl5pPr lvl="4"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5pPr>
            <a:lvl6pPr lvl="5"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6pPr>
            <a:lvl7pPr lvl="6"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7pPr>
            <a:lvl8pPr lvl="7"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8pPr>
            <a:lvl9pPr lvl="8" rtl="0">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9pPr>
          </a:lstStyle>
          <a:p/>
        </p:txBody>
      </p:sp>
      <p:sp>
        <p:nvSpPr>
          <p:cNvPr id="3222" name="Google Shape;3222;p270"/>
          <p:cNvSpPr txBox="1"/>
          <p:nvPr>
            <p:ph idx="6" type="subTitle"/>
          </p:nvPr>
        </p:nvSpPr>
        <p:spPr>
          <a:xfrm>
            <a:off x="6139200" y="6750338"/>
            <a:ext cx="5453400" cy="2186400"/>
          </a:xfrm>
          <a:prstGeom prst="rect">
            <a:avLst/>
          </a:prstGeom>
          <a:noFill/>
          <a:ln>
            <a:noFill/>
          </a:ln>
        </p:spPr>
        <p:txBody>
          <a:bodyPr anchorCtr="0" anchor="ctr" bIns="91450" lIns="1554500" spcFirstLastPara="1" rIns="91450" wrap="square" tIns="91450">
            <a:noAutofit/>
          </a:bodyPr>
          <a:lstStyle>
            <a:lvl1pPr lvl="0" rtl="0">
              <a:spcBef>
                <a:spcPts val="0"/>
              </a:spcBef>
              <a:spcAft>
                <a:spcPts val="0"/>
              </a:spcAft>
              <a:buClr>
                <a:schemeClr val="accent1"/>
              </a:buClr>
              <a:buSzPts val="7200"/>
              <a:buFont typeface="Source Sans Pro"/>
              <a:buNone/>
              <a:defRPr sz="7200">
                <a:solidFill>
                  <a:schemeClr val="accent1"/>
                </a:solidFill>
                <a:latin typeface="Source Sans Pro"/>
                <a:ea typeface="Source Sans Pro"/>
                <a:cs typeface="Source Sans Pro"/>
                <a:sym typeface="Source Sans Pro"/>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p:txBody>
      </p:sp>
      <p:sp>
        <p:nvSpPr>
          <p:cNvPr id="3223" name="Google Shape;3223;p270"/>
          <p:cNvSpPr txBox="1"/>
          <p:nvPr>
            <p:ph idx="7" type="body"/>
          </p:nvPr>
        </p:nvSpPr>
        <p:spPr>
          <a:xfrm>
            <a:off x="12100925" y="2377750"/>
            <a:ext cx="4981800" cy="6559200"/>
          </a:xfrm>
          <a:prstGeom prst="rect">
            <a:avLst/>
          </a:prstGeom>
          <a:noFill/>
          <a:ln>
            <a:noFill/>
          </a:ln>
        </p:spPr>
        <p:txBody>
          <a:bodyPr anchorCtr="0" anchor="t" bIns="91450" lIns="91450" spcFirstLastPara="1" rIns="91450" wrap="square" tIns="91450">
            <a:noAutofit/>
          </a:bodyPr>
          <a:lstStyle>
            <a:lvl1pPr indent="-406400" lvl="0" marL="4572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1pPr>
            <a:lvl2pPr indent="-406400" lvl="1" marL="9144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2pPr>
            <a:lvl3pPr indent="-406400" lvl="2" marL="13716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3pPr>
            <a:lvl4pPr indent="-406400" lvl="3" marL="18288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4pPr>
            <a:lvl5pPr indent="-406400" lvl="4" marL="22860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5pPr>
            <a:lvl6pPr indent="-406400" lvl="5" marL="27432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6pPr>
            <a:lvl7pPr indent="-406400" lvl="6" marL="32004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7pPr>
            <a:lvl8pPr indent="-406400" lvl="7" marL="36576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8pPr>
            <a:lvl9pPr indent="-406400" lvl="8" marL="4114800" rtl="0">
              <a:lnSpc>
                <a:spcPct val="100000"/>
              </a:lnSpc>
              <a:spcBef>
                <a:spcPts val="0"/>
              </a:spcBef>
              <a:spcAft>
                <a:spcPts val="0"/>
              </a:spcAft>
              <a:buSzPts val="2800"/>
              <a:buFont typeface="Source Sans Pro"/>
              <a:buChar char="■"/>
              <a:defRPr sz="2800">
                <a:latin typeface="Source Sans Pro"/>
                <a:ea typeface="Source Sans Pro"/>
                <a:cs typeface="Source Sans Pro"/>
                <a:sym typeface="Source Sans Pro"/>
              </a:defRPr>
            </a:lvl9pPr>
          </a:lstStyle>
          <a:p/>
        </p:txBody>
      </p:sp>
      <p:sp>
        <p:nvSpPr>
          <p:cNvPr id="3224" name="Google Shape;3224;p270"/>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Overview 1">
  <p:cSld name="CUSTOM_15_1_1_1_2">
    <p:spTree>
      <p:nvGrpSpPr>
        <p:cNvPr id="3225" name="Shape 3225"/>
        <p:cNvGrpSpPr/>
        <p:nvPr/>
      </p:nvGrpSpPr>
      <p:grpSpPr>
        <a:xfrm>
          <a:off x="0" y="0"/>
          <a:ext cx="0" cy="0"/>
          <a:chOff x="0" y="0"/>
          <a:chExt cx="0" cy="0"/>
        </a:xfrm>
      </p:grpSpPr>
      <p:pic>
        <p:nvPicPr>
          <p:cNvPr id="3226" name="Google Shape;3226;p271"/>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227" name="Google Shape;3227;p271"/>
          <p:cNvSpPr txBox="1"/>
          <p:nvPr>
            <p:ph type="title"/>
          </p:nvPr>
        </p:nvSpPr>
        <p:spPr>
          <a:xfrm>
            <a:off x="747775" y="2340275"/>
            <a:ext cx="3930000" cy="3376800"/>
          </a:xfrm>
          <a:prstGeom prst="rect">
            <a:avLst/>
          </a:prstGeom>
        </p:spPr>
        <p:txBody>
          <a:bodyPr anchorCtr="0" anchor="t" bIns="0" lIns="0" spcFirstLastPara="1" rIns="0" wrap="square" tIns="0">
            <a:noAutofit/>
          </a:bodyPr>
          <a:lstStyle>
            <a:lvl1pPr lvl="0" rtl="0">
              <a:lnSpc>
                <a:spcPct val="110000"/>
              </a:lnSpc>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graphicFrame>
        <p:nvGraphicFramePr>
          <p:cNvPr id="3228" name="Google Shape;3228;p271"/>
          <p:cNvGraphicFramePr/>
          <p:nvPr/>
        </p:nvGraphicFramePr>
        <p:xfrm>
          <a:off x="5546950" y="2340275"/>
          <a:ext cx="3000000" cy="3000000"/>
        </p:xfrm>
        <a:graphic>
          <a:graphicData uri="http://schemas.openxmlformats.org/drawingml/2006/table">
            <a:tbl>
              <a:tblPr>
                <a:noFill/>
                <a:tableStyleId>{514D9DBD-60CB-46E0-803A-206F90190A2F}</a:tableStyleId>
              </a:tblPr>
              <a:tblGrid>
                <a:gridCol w="3170850"/>
                <a:gridCol w="8595250"/>
              </a:tblGrid>
              <a:tr h="691750">
                <a:tc>
                  <a:txBody>
                    <a:bodyPr/>
                    <a:lstStyle/>
                    <a:p>
                      <a:pPr indent="0" lvl="0" marL="0" rtl="0" algn="l">
                        <a:spcBef>
                          <a:spcPts val="0"/>
                        </a:spcBef>
                        <a:spcAft>
                          <a:spcPts val="0"/>
                        </a:spcAft>
                        <a:buNone/>
                      </a:pPr>
                      <a:r>
                        <a:t/>
                      </a:r>
                      <a:endParaRPr/>
                    </a:p>
                  </a:txBody>
                  <a:tcPr marT="91450" marB="91450" marR="91450" marL="91450">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t/>
                      </a:r>
                      <a:endParaRPr/>
                    </a:p>
                  </a:txBody>
                  <a:tcPr marT="91450" marB="91450" marR="91450" marL="91450">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chemeClr val="accent1"/>
                    </a:solidFill>
                  </a:tcPr>
                </a:tc>
              </a:tr>
              <a:tr h="1065950">
                <a:tc>
                  <a:txBody>
                    <a:bodyPr/>
                    <a:lstStyle/>
                    <a:p>
                      <a:pPr indent="0" lvl="0" marL="0" rtl="0" algn="l">
                        <a:spcBef>
                          <a:spcPts val="0"/>
                        </a:spcBef>
                        <a:spcAft>
                          <a:spcPts val="0"/>
                        </a:spcAft>
                        <a:buNone/>
                      </a:pPr>
                      <a:r>
                        <a:t/>
                      </a:r>
                      <a:endParaRPr/>
                    </a:p>
                  </a:txBody>
                  <a:tcPr marT="91450" marB="91450" marR="91450" marL="91450">
                    <a:lnT cap="flat" cmpd="sng" w="9525">
                      <a:solidFill>
                        <a:schemeClr val="accent6"/>
                      </a:solidFill>
                      <a:prstDash val="solid"/>
                      <a:round/>
                      <a:headEnd len="sm" w="sm" type="none"/>
                      <a:tailEnd len="sm" w="sm" type="none"/>
                    </a:lnT>
                    <a:solidFill>
                      <a:srgbClr val="EEE6FD"/>
                    </a:solidFill>
                  </a:tcPr>
                </a:tc>
                <a:tc>
                  <a:txBody>
                    <a:bodyPr/>
                    <a:lstStyle/>
                    <a:p>
                      <a:pPr indent="0" lvl="0" marL="0" rtl="0" algn="l">
                        <a:spcBef>
                          <a:spcPts val="0"/>
                        </a:spcBef>
                        <a:spcAft>
                          <a:spcPts val="0"/>
                        </a:spcAft>
                        <a:buNone/>
                      </a:pPr>
                      <a:r>
                        <a:t/>
                      </a:r>
                      <a:endParaRPr/>
                    </a:p>
                  </a:txBody>
                  <a:tcPr marT="91450" marB="91450" marR="91450" marL="91450">
                    <a:lnT cap="flat" cmpd="sng" w="9525">
                      <a:solidFill>
                        <a:schemeClr val="accent6"/>
                      </a:solidFill>
                      <a:prstDash val="solid"/>
                      <a:round/>
                      <a:headEnd len="sm" w="sm" type="none"/>
                      <a:tailEnd len="sm" w="sm" type="none"/>
                    </a:lnT>
                  </a:tcPr>
                </a:tc>
              </a:tr>
              <a:tr h="1065950">
                <a:tc>
                  <a:txBody>
                    <a:bodyPr/>
                    <a:lstStyle/>
                    <a:p>
                      <a:pPr indent="0" lvl="0" marL="0" rtl="0" algn="l">
                        <a:spcBef>
                          <a:spcPts val="0"/>
                        </a:spcBef>
                        <a:spcAft>
                          <a:spcPts val="0"/>
                        </a:spcAft>
                        <a:buNone/>
                      </a:pPr>
                      <a:r>
                        <a:t/>
                      </a:r>
                      <a:endParaRPr/>
                    </a:p>
                  </a:txBody>
                  <a:tcPr marT="91450" marB="91450" marR="91450" marL="91450">
                    <a:solidFill>
                      <a:srgbClr val="EEE6FD"/>
                    </a:solidFill>
                  </a:tcPr>
                </a:tc>
                <a:tc>
                  <a:txBody>
                    <a:bodyPr/>
                    <a:lstStyle/>
                    <a:p>
                      <a:pPr indent="0" lvl="0" marL="0" rtl="0" algn="l">
                        <a:spcBef>
                          <a:spcPts val="0"/>
                        </a:spcBef>
                        <a:spcAft>
                          <a:spcPts val="0"/>
                        </a:spcAft>
                        <a:buNone/>
                      </a:pPr>
                      <a:r>
                        <a:t/>
                      </a:r>
                      <a:endParaRPr/>
                    </a:p>
                  </a:txBody>
                  <a:tcPr marT="91450" marB="91450" marR="91450" marL="91450"/>
                </a:tc>
              </a:tr>
              <a:tr h="1065950">
                <a:tc>
                  <a:txBody>
                    <a:bodyPr/>
                    <a:lstStyle/>
                    <a:p>
                      <a:pPr indent="0" lvl="0" marL="0" rtl="0" algn="l">
                        <a:spcBef>
                          <a:spcPts val="0"/>
                        </a:spcBef>
                        <a:spcAft>
                          <a:spcPts val="0"/>
                        </a:spcAft>
                        <a:buNone/>
                      </a:pPr>
                      <a:r>
                        <a:t/>
                      </a:r>
                      <a:endParaRPr/>
                    </a:p>
                  </a:txBody>
                  <a:tcPr marT="91450" marB="91450" marR="91450" marL="91450">
                    <a:solidFill>
                      <a:srgbClr val="EEE6FD"/>
                    </a:solidFill>
                  </a:tcPr>
                </a:tc>
                <a:tc>
                  <a:txBody>
                    <a:bodyPr/>
                    <a:lstStyle/>
                    <a:p>
                      <a:pPr indent="0" lvl="0" marL="0" rtl="0" algn="l">
                        <a:spcBef>
                          <a:spcPts val="0"/>
                        </a:spcBef>
                        <a:spcAft>
                          <a:spcPts val="0"/>
                        </a:spcAft>
                        <a:buNone/>
                      </a:pPr>
                      <a:r>
                        <a:t/>
                      </a:r>
                      <a:endParaRPr/>
                    </a:p>
                  </a:txBody>
                  <a:tcPr marT="91450" marB="91450" marR="91450" marL="91450"/>
                </a:tc>
              </a:tr>
              <a:tr h="814600">
                <a:tc>
                  <a:txBody>
                    <a:bodyPr/>
                    <a:lstStyle/>
                    <a:p>
                      <a:pPr indent="0" lvl="0" marL="0" rtl="0" algn="l">
                        <a:spcBef>
                          <a:spcPts val="0"/>
                        </a:spcBef>
                        <a:spcAft>
                          <a:spcPts val="0"/>
                        </a:spcAft>
                        <a:buNone/>
                      </a:pPr>
                      <a:r>
                        <a:t/>
                      </a:r>
                      <a:endParaRPr/>
                    </a:p>
                  </a:txBody>
                  <a:tcPr marT="91450" marB="91450" marR="91450" marL="91450">
                    <a:solidFill>
                      <a:srgbClr val="EEE6FD"/>
                    </a:solidFill>
                  </a:tcPr>
                </a:tc>
                <a:tc>
                  <a:txBody>
                    <a:bodyPr/>
                    <a:lstStyle/>
                    <a:p>
                      <a:pPr indent="0" lvl="0" marL="0" rtl="0" algn="l">
                        <a:spcBef>
                          <a:spcPts val="0"/>
                        </a:spcBef>
                        <a:spcAft>
                          <a:spcPts val="0"/>
                        </a:spcAft>
                        <a:buNone/>
                      </a:pPr>
                      <a:r>
                        <a:t/>
                      </a:r>
                      <a:endParaRPr/>
                    </a:p>
                  </a:txBody>
                  <a:tcPr marT="91450" marB="91450" marR="91450" marL="91450"/>
                </a:tc>
              </a:tr>
              <a:tr h="1065950">
                <a:tc>
                  <a:txBody>
                    <a:bodyPr/>
                    <a:lstStyle/>
                    <a:p>
                      <a:pPr indent="0" lvl="0" marL="0" rtl="0" algn="l">
                        <a:spcBef>
                          <a:spcPts val="0"/>
                        </a:spcBef>
                        <a:spcAft>
                          <a:spcPts val="0"/>
                        </a:spcAft>
                        <a:buNone/>
                      </a:pPr>
                      <a:r>
                        <a:t/>
                      </a:r>
                      <a:endParaRPr sz="1400"/>
                    </a:p>
                  </a:txBody>
                  <a:tcPr marT="91450" marB="91450" marR="91450" marL="91450">
                    <a:solidFill>
                      <a:srgbClr val="EEE6FD"/>
                    </a:solidFill>
                  </a:tcPr>
                </a:tc>
                <a:tc>
                  <a:txBody>
                    <a:bodyPr/>
                    <a:lstStyle/>
                    <a:p>
                      <a:pPr indent="0" lvl="0" marL="0" rtl="0" algn="l">
                        <a:spcBef>
                          <a:spcPts val="0"/>
                        </a:spcBef>
                        <a:spcAft>
                          <a:spcPts val="0"/>
                        </a:spcAft>
                        <a:buNone/>
                      </a:pPr>
                      <a:r>
                        <a:t/>
                      </a:r>
                      <a:endParaRPr/>
                    </a:p>
                  </a:txBody>
                  <a:tcPr marT="91450" marB="91450" marR="91450" marL="91450"/>
                </a:tc>
              </a:tr>
              <a:tr h="1065950">
                <a:tc>
                  <a:txBody>
                    <a:bodyPr/>
                    <a:lstStyle/>
                    <a:p>
                      <a:pPr indent="0" lvl="0" marL="0" rtl="0" algn="l">
                        <a:spcBef>
                          <a:spcPts val="0"/>
                        </a:spcBef>
                        <a:spcAft>
                          <a:spcPts val="0"/>
                        </a:spcAft>
                        <a:buNone/>
                      </a:pPr>
                      <a:r>
                        <a:t/>
                      </a:r>
                      <a:endParaRPr/>
                    </a:p>
                  </a:txBody>
                  <a:tcPr marT="91450" marB="91450" marR="91450" marL="91450">
                    <a:solidFill>
                      <a:srgbClr val="EEE6FD"/>
                    </a:solidFill>
                  </a:tcPr>
                </a:tc>
                <a:tc>
                  <a:txBody>
                    <a:bodyPr/>
                    <a:lstStyle/>
                    <a:p>
                      <a:pPr indent="0" lvl="0" marL="0" rtl="0" algn="l">
                        <a:spcBef>
                          <a:spcPts val="0"/>
                        </a:spcBef>
                        <a:spcAft>
                          <a:spcPts val="0"/>
                        </a:spcAft>
                        <a:buNone/>
                      </a:pPr>
                      <a:r>
                        <a:t/>
                      </a:r>
                      <a:endParaRPr/>
                    </a:p>
                  </a:txBody>
                  <a:tcPr marT="91450" marB="91450" marR="91450" marL="91450"/>
                </a:tc>
              </a:tr>
            </a:tbl>
          </a:graphicData>
        </a:graphic>
      </p:graphicFrame>
      <p:sp>
        <p:nvSpPr>
          <p:cNvPr id="3229" name="Google Shape;3229;p271"/>
          <p:cNvSpPr txBox="1"/>
          <p:nvPr>
            <p:ph idx="2" type="title"/>
          </p:nvPr>
        </p:nvSpPr>
        <p:spPr>
          <a:xfrm>
            <a:off x="5546963" y="2340275"/>
            <a:ext cx="3224400" cy="6954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Clr>
                <a:schemeClr val="lt1"/>
              </a:buClr>
              <a:buSzPts val="2200"/>
              <a:buFont typeface="Source Sans Pro"/>
              <a:buNone/>
              <a:defRPr sz="22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30" name="Google Shape;3230;p271"/>
          <p:cNvSpPr txBox="1"/>
          <p:nvPr>
            <p:ph idx="3" type="title"/>
          </p:nvPr>
        </p:nvSpPr>
        <p:spPr>
          <a:xfrm>
            <a:off x="5546963" y="8110300"/>
            <a:ext cx="32244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None/>
              <a:defRPr sz="2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31" name="Google Shape;3231;p271"/>
          <p:cNvSpPr txBox="1"/>
          <p:nvPr>
            <p:ph idx="4" type="title"/>
          </p:nvPr>
        </p:nvSpPr>
        <p:spPr>
          <a:xfrm>
            <a:off x="5546963" y="7074100"/>
            <a:ext cx="32244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None/>
              <a:defRPr sz="2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32" name="Google Shape;3232;p271"/>
          <p:cNvSpPr txBox="1"/>
          <p:nvPr>
            <p:ph idx="5" type="title"/>
          </p:nvPr>
        </p:nvSpPr>
        <p:spPr>
          <a:xfrm>
            <a:off x="5546963" y="5163850"/>
            <a:ext cx="32244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None/>
              <a:defRPr sz="2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33" name="Google Shape;3233;p271"/>
          <p:cNvSpPr txBox="1"/>
          <p:nvPr>
            <p:ph idx="6" type="title"/>
          </p:nvPr>
        </p:nvSpPr>
        <p:spPr>
          <a:xfrm>
            <a:off x="5546963" y="4097925"/>
            <a:ext cx="32244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None/>
              <a:defRPr sz="2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34" name="Google Shape;3234;p271"/>
          <p:cNvSpPr txBox="1"/>
          <p:nvPr>
            <p:ph idx="7" type="title"/>
          </p:nvPr>
        </p:nvSpPr>
        <p:spPr>
          <a:xfrm>
            <a:off x="5546963" y="3048550"/>
            <a:ext cx="32244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None/>
              <a:defRPr sz="2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35" name="Google Shape;3235;p271"/>
          <p:cNvSpPr txBox="1"/>
          <p:nvPr>
            <p:ph idx="8" type="title"/>
          </p:nvPr>
        </p:nvSpPr>
        <p:spPr>
          <a:xfrm>
            <a:off x="5546963" y="6229775"/>
            <a:ext cx="3224400" cy="8148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None/>
              <a:defRPr sz="2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36" name="Google Shape;3236;p271"/>
          <p:cNvSpPr txBox="1"/>
          <p:nvPr>
            <p:ph idx="9" type="title"/>
          </p:nvPr>
        </p:nvSpPr>
        <p:spPr>
          <a:xfrm>
            <a:off x="8717800" y="2340275"/>
            <a:ext cx="8595600" cy="6954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Clr>
                <a:schemeClr val="lt1"/>
              </a:buClr>
              <a:buSzPts val="2200"/>
              <a:buFont typeface="Source Sans Pro"/>
              <a:buNone/>
              <a:defRPr sz="22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37" name="Google Shape;3237;p271"/>
          <p:cNvSpPr txBox="1"/>
          <p:nvPr>
            <p:ph idx="13" type="title"/>
          </p:nvPr>
        </p:nvSpPr>
        <p:spPr>
          <a:xfrm>
            <a:off x="8717800" y="3048551"/>
            <a:ext cx="85956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38" name="Google Shape;3238;p271"/>
          <p:cNvSpPr txBox="1"/>
          <p:nvPr>
            <p:ph idx="14" type="title"/>
          </p:nvPr>
        </p:nvSpPr>
        <p:spPr>
          <a:xfrm>
            <a:off x="8717800" y="4114478"/>
            <a:ext cx="85956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39" name="Google Shape;3239;p271"/>
          <p:cNvSpPr txBox="1"/>
          <p:nvPr>
            <p:ph idx="15" type="title"/>
          </p:nvPr>
        </p:nvSpPr>
        <p:spPr>
          <a:xfrm>
            <a:off x="8717800" y="5180405"/>
            <a:ext cx="85956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40" name="Google Shape;3240;p271"/>
          <p:cNvSpPr txBox="1"/>
          <p:nvPr>
            <p:ph idx="16" type="title"/>
          </p:nvPr>
        </p:nvSpPr>
        <p:spPr>
          <a:xfrm>
            <a:off x="8717800" y="7059196"/>
            <a:ext cx="85956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41" name="Google Shape;3241;p271"/>
          <p:cNvSpPr txBox="1"/>
          <p:nvPr>
            <p:ph idx="17" type="title"/>
          </p:nvPr>
        </p:nvSpPr>
        <p:spPr>
          <a:xfrm>
            <a:off x="8717800" y="8110323"/>
            <a:ext cx="8595600" cy="10362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42" name="Google Shape;3242;p271"/>
          <p:cNvSpPr txBox="1"/>
          <p:nvPr>
            <p:ph idx="18" type="title"/>
          </p:nvPr>
        </p:nvSpPr>
        <p:spPr>
          <a:xfrm>
            <a:off x="8717800" y="6216307"/>
            <a:ext cx="8595600" cy="814800"/>
          </a:xfrm>
          <a:prstGeom prst="rect">
            <a:avLst/>
          </a:prstGeom>
        </p:spPr>
        <p:txBody>
          <a:bodyPr anchorCtr="0" anchor="ctr" bIns="0" lIns="365750" spcFirstLastPara="1" rIns="365750" wrap="square" tIns="0">
            <a:noAutofit/>
          </a:bodyPr>
          <a:lstStyle>
            <a:lvl1pPr lvl="0" rtl="0">
              <a:lnSpc>
                <a:spcPct val="100000"/>
              </a:lnSpc>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43" name="Google Shape;3243;p27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244" name="Google Shape;3244;p271"/>
          <p:cNvSpPr txBox="1"/>
          <p:nvPr>
            <p:ph idx="19"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Example">
  <p:cSld name="CUSTOM_15_1_1_1_1_4">
    <p:spTree>
      <p:nvGrpSpPr>
        <p:cNvPr id="3245" name="Shape 3245"/>
        <p:cNvGrpSpPr/>
        <p:nvPr/>
      </p:nvGrpSpPr>
      <p:grpSpPr>
        <a:xfrm>
          <a:off x="0" y="0"/>
          <a:ext cx="0" cy="0"/>
          <a:chOff x="0" y="0"/>
          <a:chExt cx="0" cy="0"/>
        </a:xfrm>
      </p:grpSpPr>
      <p:sp>
        <p:nvSpPr>
          <p:cNvPr id="3246" name="Google Shape;3246;p27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graphicFrame>
        <p:nvGraphicFramePr>
          <p:cNvPr id="3247" name="Google Shape;3247;p272"/>
          <p:cNvGraphicFramePr/>
          <p:nvPr/>
        </p:nvGraphicFramePr>
        <p:xfrm>
          <a:off x="782075" y="2310300"/>
          <a:ext cx="3000000" cy="3000000"/>
        </p:xfrm>
        <a:graphic>
          <a:graphicData uri="http://schemas.openxmlformats.org/drawingml/2006/table">
            <a:tbl>
              <a:tblPr>
                <a:noFill/>
                <a:tableStyleId>{514D9DBD-60CB-46E0-803A-206F90190A2F}</a:tableStyleId>
              </a:tblPr>
              <a:tblGrid>
                <a:gridCol w="2730500"/>
                <a:gridCol w="2730500"/>
                <a:gridCol w="2730500"/>
                <a:gridCol w="2730500"/>
                <a:gridCol w="2730500"/>
                <a:gridCol w="2730500"/>
              </a:tblGrid>
              <a:tr h="1319450">
                <a:tc>
                  <a:txBody>
                    <a:bodyPr/>
                    <a:lstStyle/>
                    <a:p>
                      <a:pPr indent="0" lvl="0" marL="0" rtl="0" algn="l">
                        <a:spcBef>
                          <a:spcPts val="0"/>
                        </a:spcBef>
                        <a:spcAft>
                          <a:spcPts val="0"/>
                        </a:spcAft>
                        <a:buNone/>
                      </a:pPr>
                      <a:r>
                        <a:t/>
                      </a:r>
                      <a:endParaRPr/>
                    </a:p>
                  </a:txBody>
                  <a:tcPr marT="91450" marB="91450" marR="91450" marL="91450">
                    <a:solidFill>
                      <a:schemeClr val="accent1"/>
                    </a:solidFill>
                  </a:tcPr>
                </a:tc>
                <a:tc>
                  <a:txBody>
                    <a:bodyPr/>
                    <a:lstStyle/>
                    <a:p>
                      <a:pPr indent="0" lvl="0" marL="0" rtl="0" algn="l">
                        <a:spcBef>
                          <a:spcPts val="0"/>
                        </a:spcBef>
                        <a:spcAft>
                          <a:spcPts val="0"/>
                        </a:spcAft>
                        <a:buNone/>
                      </a:pPr>
                      <a:r>
                        <a:t/>
                      </a:r>
                      <a:endParaRPr/>
                    </a:p>
                  </a:txBody>
                  <a:tcPr marT="91450" marB="91450" marR="91450" marL="91450">
                    <a:solidFill>
                      <a:schemeClr val="accent1"/>
                    </a:solidFill>
                  </a:tcPr>
                </a:tc>
                <a:tc>
                  <a:txBody>
                    <a:bodyPr/>
                    <a:lstStyle/>
                    <a:p>
                      <a:pPr indent="0" lvl="0" marL="0" rtl="0" algn="l">
                        <a:spcBef>
                          <a:spcPts val="0"/>
                        </a:spcBef>
                        <a:spcAft>
                          <a:spcPts val="0"/>
                        </a:spcAft>
                        <a:buNone/>
                      </a:pPr>
                      <a:r>
                        <a:t/>
                      </a:r>
                      <a:endParaRPr/>
                    </a:p>
                  </a:txBody>
                  <a:tcPr marT="91450" marB="91450" marR="91450" marL="91450">
                    <a:solidFill>
                      <a:schemeClr val="accent1"/>
                    </a:solidFill>
                  </a:tcPr>
                </a:tc>
                <a:tc>
                  <a:txBody>
                    <a:bodyPr/>
                    <a:lstStyle/>
                    <a:p>
                      <a:pPr indent="0" lvl="0" marL="0" rtl="0" algn="l">
                        <a:spcBef>
                          <a:spcPts val="0"/>
                        </a:spcBef>
                        <a:spcAft>
                          <a:spcPts val="0"/>
                        </a:spcAft>
                        <a:buNone/>
                      </a:pPr>
                      <a:r>
                        <a:t/>
                      </a:r>
                      <a:endParaRPr/>
                    </a:p>
                  </a:txBody>
                  <a:tcPr marT="91450" marB="91450" marR="91450" marL="91450">
                    <a:solidFill>
                      <a:schemeClr val="accent1"/>
                    </a:solidFill>
                  </a:tcPr>
                </a:tc>
                <a:tc>
                  <a:txBody>
                    <a:bodyPr/>
                    <a:lstStyle/>
                    <a:p>
                      <a:pPr indent="0" lvl="0" marL="0" rtl="0" algn="l">
                        <a:spcBef>
                          <a:spcPts val="0"/>
                        </a:spcBef>
                        <a:spcAft>
                          <a:spcPts val="0"/>
                        </a:spcAft>
                        <a:buNone/>
                      </a:pPr>
                      <a:r>
                        <a:t/>
                      </a:r>
                      <a:endParaRPr/>
                    </a:p>
                  </a:txBody>
                  <a:tcPr marT="91450" marB="91450" marR="91450" marL="91450">
                    <a:solidFill>
                      <a:schemeClr val="accent1"/>
                    </a:solidFill>
                  </a:tcPr>
                </a:tc>
                <a:tc>
                  <a:txBody>
                    <a:bodyPr/>
                    <a:lstStyle/>
                    <a:p>
                      <a:pPr indent="0" lvl="0" marL="0" rtl="0" algn="l">
                        <a:spcBef>
                          <a:spcPts val="0"/>
                        </a:spcBef>
                        <a:spcAft>
                          <a:spcPts val="0"/>
                        </a:spcAft>
                        <a:buNone/>
                      </a:pPr>
                      <a:r>
                        <a:t/>
                      </a:r>
                      <a:endParaRPr/>
                    </a:p>
                  </a:txBody>
                  <a:tcPr marT="91450" marB="91450" marR="91450" marL="91450">
                    <a:solidFill>
                      <a:schemeClr val="accent1"/>
                    </a:solidFill>
                  </a:tcPr>
                </a:tc>
              </a:tr>
              <a:tr h="1319450">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r>
              <a:tr h="1319450">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r>
              <a:tr h="1319450">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r>
              <a:tr h="1319450">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c>
                  <a:txBody>
                    <a:bodyPr/>
                    <a:lstStyle/>
                    <a:p>
                      <a:pPr indent="0" lvl="0" marL="0" rtl="0" algn="l">
                        <a:spcBef>
                          <a:spcPts val="0"/>
                        </a:spcBef>
                        <a:spcAft>
                          <a:spcPts val="0"/>
                        </a:spcAft>
                        <a:buNone/>
                      </a:pPr>
                      <a:r>
                        <a:t/>
                      </a:r>
                      <a:endParaRPr/>
                    </a:p>
                  </a:txBody>
                  <a:tcPr marT="91450" marB="91450" marR="91450" marL="91450"/>
                </a:tc>
              </a:tr>
            </a:tbl>
          </a:graphicData>
        </a:graphic>
      </p:graphicFrame>
      <p:sp>
        <p:nvSpPr>
          <p:cNvPr id="3248" name="Google Shape;3248;p272"/>
          <p:cNvSpPr txBox="1"/>
          <p:nvPr>
            <p:ph type="title"/>
          </p:nvPr>
        </p:nvSpPr>
        <p:spPr>
          <a:xfrm>
            <a:off x="782075" y="2310300"/>
            <a:ext cx="2730600" cy="13542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49" name="Google Shape;3249;p272"/>
          <p:cNvSpPr txBox="1"/>
          <p:nvPr>
            <p:ph idx="2" type="title"/>
          </p:nvPr>
        </p:nvSpPr>
        <p:spPr>
          <a:xfrm>
            <a:off x="782075" y="3664525"/>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50" name="Google Shape;3250;p272"/>
          <p:cNvSpPr txBox="1"/>
          <p:nvPr>
            <p:ph idx="3" type="title"/>
          </p:nvPr>
        </p:nvSpPr>
        <p:spPr>
          <a:xfrm>
            <a:off x="782075" y="49665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51" name="Google Shape;3251;p272"/>
          <p:cNvSpPr txBox="1"/>
          <p:nvPr>
            <p:ph idx="4" type="title"/>
          </p:nvPr>
        </p:nvSpPr>
        <p:spPr>
          <a:xfrm>
            <a:off x="782075" y="626861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52" name="Google Shape;3252;p272"/>
          <p:cNvSpPr txBox="1"/>
          <p:nvPr>
            <p:ph idx="5" type="title"/>
          </p:nvPr>
        </p:nvSpPr>
        <p:spPr>
          <a:xfrm>
            <a:off x="782075" y="75706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53" name="Google Shape;3253;p272"/>
          <p:cNvSpPr txBox="1"/>
          <p:nvPr>
            <p:ph idx="6" type="title"/>
          </p:nvPr>
        </p:nvSpPr>
        <p:spPr>
          <a:xfrm>
            <a:off x="3512675" y="2310300"/>
            <a:ext cx="2730600" cy="13542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54" name="Google Shape;3254;p272"/>
          <p:cNvSpPr txBox="1"/>
          <p:nvPr>
            <p:ph idx="7" type="title"/>
          </p:nvPr>
        </p:nvSpPr>
        <p:spPr>
          <a:xfrm>
            <a:off x="3512675" y="3664525"/>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55" name="Google Shape;3255;p272"/>
          <p:cNvSpPr txBox="1"/>
          <p:nvPr>
            <p:ph idx="8" type="title"/>
          </p:nvPr>
        </p:nvSpPr>
        <p:spPr>
          <a:xfrm>
            <a:off x="3512675" y="49665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56" name="Google Shape;3256;p272"/>
          <p:cNvSpPr txBox="1"/>
          <p:nvPr>
            <p:ph idx="9" type="title"/>
          </p:nvPr>
        </p:nvSpPr>
        <p:spPr>
          <a:xfrm>
            <a:off x="3512675" y="626861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57" name="Google Shape;3257;p272"/>
          <p:cNvSpPr txBox="1"/>
          <p:nvPr>
            <p:ph idx="13" type="title"/>
          </p:nvPr>
        </p:nvSpPr>
        <p:spPr>
          <a:xfrm>
            <a:off x="3512675" y="75706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58" name="Google Shape;3258;p272"/>
          <p:cNvSpPr txBox="1"/>
          <p:nvPr>
            <p:ph idx="14" type="title"/>
          </p:nvPr>
        </p:nvSpPr>
        <p:spPr>
          <a:xfrm>
            <a:off x="6243275" y="2310300"/>
            <a:ext cx="2730600" cy="13542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59" name="Google Shape;3259;p272"/>
          <p:cNvSpPr txBox="1"/>
          <p:nvPr>
            <p:ph idx="15" type="title"/>
          </p:nvPr>
        </p:nvSpPr>
        <p:spPr>
          <a:xfrm>
            <a:off x="6243275" y="3664525"/>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60" name="Google Shape;3260;p272"/>
          <p:cNvSpPr txBox="1"/>
          <p:nvPr>
            <p:ph idx="16" type="title"/>
          </p:nvPr>
        </p:nvSpPr>
        <p:spPr>
          <a:xfrm>
            <a:off x="6243275" y="49665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61" name="Google Shape;3261;p272"/>
          <p:cNvSpPr txBox="1"/>
          <p:nvPr>
            <p:ph idx="17" type="title"/>
          </p:nvPr>
        </p:nvSpPr>
        <p:spPr>
          <a:xfrm>
            <a:off x="6243275" y="626861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62" name="Google Shape;3262;p272"/>
          <p:cNvSpPr txBox="1"/>
          <p:nvPr>
            <p:ph idx="18" type="title"/>
          </p:nvPr>
        </p:nvSpPr>
        <p:spPr>
          <a:xfrm>
            <a:off x="6243275" y="75706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63" name="Google Shape;3263;p272"/>
          <p:cNvSpPr txBox="1"/>
          <p:nvPr>
            <p:ph idx="19" type="title"/>
          </p:nvPr>
        </p:nvSpPr>
        <p:spPr>
          <a:xfrm>
            <a:off x="8973575" y="2310300"/>
            <a:ext cx="2730600" cy="13542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64" name="Google Shape;3264;p272"/>
          <p:cNvSpPr txBox="1"/>
          <p:nvPr>
            <p:ph idx="20" type="title"/>
          </p:nvPr>
        </p:nvSpPr>
        <p:spPr>
          <a:xfrm>
            <a:off x="8973575" y="3664525"/>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65" name="Google Shape;3265;p272"/>
          <p:cNvSpPr txBox="1"/>
          <p:nvPr>
            <p:ph idx="21" type="title"/>
          </p:nvPr>
        </p:nvSpPr>
        <p:spPr>
          <a:xfrm>
            <a:off x="8973575" y="49665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66" name="Google Shape;3266;p272"/>
          <p:cNvSpPr txBox="1"/>
          <p:nvPr>
            <p:ph idx="22" type="title"/>
          </p:nvPr>
        </p:nvSpPr>
        <p:spPr>
          <a:xfrm>
            <a:off x="8973575" y="626861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67" name="Google Shape;3267;p272"/>
          <p:cNvSpPr txBox="1"/>
          <p:nvPr>
            <p:ph idx="23" type="title"/>
          </p:nvPr>
        </p:nvSpPr>
        <p:spPr>
          <a:xfrm>
            <a:off x="8973575" y="75706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68" name="Google Shape;3268;p272"/>
          <p:cNvSpPr txBox="1"/>
          <p:nvPr>
            <p:ph idx="24" type="title"/>
          </p:nvPr>
        </p:nvSpPr>
        <p:spPr>
          <a:xfrm>
            <a:off x="11704475" y="2310300"/>
            <a:ext cx="2730600" cy="13542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69" name="Google Shape;3269;p272"/>
          <p:cNvSpPr txBox="1"/>
          <p:nvPr>
            <p:ph idx="25" type="title"/>
          </p:nvPr>
        </p:nvSpPr>
        <p:spPr>
          <a:xfrm>
            <a:off x="11704475" y="3664525"/>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70" name="Google Shape;3270;p272"/>
          <p:cNvSpPr txBox="1"/>
          <p:nvPr>
            <p:ph idx="26" type="title"/>
          </p:nvPr>
        </p:nvSpPr>
        <p:spPr>
          <a:xfrm>
            <a:off x="11704475" y="49665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71" name="Google Shape;3271;p272"/>
          <p:cNvSpPr txBox="1"/>
          <p:nvPr>
            <p:ph idx="27" type="title"/>
          </p:nvPr>
        </p:nvSpPr>
        <p:spPr>
          <a:xfrm>
            <a:off x="11704475" y="626861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72" name="Google Shape;3272;p272"/>
          <p:cNvSpPr txBox="1"/>
          <p:nvPr>
            <p:ph idx="28" type="title"/>
          </p:nvPr>
        </p:nvSpPr>
        <p:spPr>
          <a:xfrm>
            <a:off x="11704475" y="75706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73" name="Google Shape;3273;p272"/>
          <p:cNvSpPr txBox="1"/>
          <p:nvPr>
            <p:ph idx="29" type="title"/>
          </p:nvPr>
        </p:nvSpPr>
        <p:spPr>
          <a:xfrm>
            <a:off x="14434475" y="2310300"/>
            <a:ext cx="2730600" cy="13542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74" name="Google Shape;3274;p272"/>
          <p:cNvSpPr txBox="1"/>
          <p:nvPr>
            <p:ph idx="30" type="title"/>
          </p:nvPr>
        </p:nvSpPr>
        <p:spPr>
          <a:xfrm>
            <a:off x="14434475" y="3664525"/>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75" name="Google Shape;3275;p272"/>
          <p:cNvSpPr txBox="1"/>
          <p:nvPr>
            <p:ph idx="31" type="title"/>
          </p:nvPr>
        </p:nvSpPr>
        <p:spPr>
          <a:xfrm>
            <a:off x="14434475" y="49665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76" name="Google Shape;3276;p272"/>
          <p:cNvSpPr txBox="1"/>
          <p:nvPr>
            <p:ph idx="32" type="title"/>
          </p:nvPr>
        </p:nvSpPr>
        <p:spPr>
          <a:xfrm>
            <a:off x="14434475" y="626861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77" name="Google Shape;3277;p272"/>
          <p:cNvSpPr txBox="1"/>
          <p:nvPr>
            <p:ph idx="33" type="title"/>
          </p:nvPr>
        </p:nvSpPr>
        <p:spPr>
          <a:xfrm>
            <a:off x="14434475" y="7570663"/>
            <a:ext cx="2730600" cy="1284600"/>
          </a:xfrm>
          <a:prstGeom prst="rect">
            <a:avLst/>
          </a:prstGeom>
        </p:spPr>
        <p:txBody>
          <a:bodyPr anchorCtr="0" anchor="ctr" bIns="0" lIns="274300" spcFirstLastPara="1" rIns="274300" wrap="square" tIns="0">
            <a:noAutofit/>
          </a:bodyPr>
          <a:lstStyle>
            <a:lvl1pPr lvl="0" rtl="0" algn="ctr">
              <a:lnSpc>
                <a:spcPct val="100000"/>
              </a:lnSpc>
              <a:spcBef>
                <a:spcPts val="0"/>
              </a:spcBef>
              <a:spcAft>
                <a:spcPts val="0"/>
              </a:spcAft>
              <a:buClr>
                <a:srgbClr val="000000"/>
              </a:buClr>
              <a:buSzPts val="2400"/>
              <a:buFont typeface="Source Sans Pro"/>
              <a:buNone/>
              <a:defRPr sz="2400">
                <a:solidFill>
                  <a:srgbClr val="000000"/>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pic>
        <p:nvPicPr>
          <p:cNvPr id="3278" name="Google Shape;3278;p272"/>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279" name="Google Shape;3279;p272"/>
          <p:cNvSpPr txBox="1"/>
          <p:nvPr>
            <p:ph idx="34"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other Table Example">
  <p:cSld name="CUSTOM_15_1_1_1_1_3">
    <p:spTree>
      <p:nvGrpSpPr>
        <p:cNvPr id="3280" name="Shape 3280"/>
        <p:cNvGrpSpPr/>
        <p:nvPr/>
      </p:nvGrpSpPr>
      <p:grpSpPr>
        <a:xfrm>
          <a:off x="0" y="0"/>
          <a:ext cx="0" cy="0"/>
          <a:chOff x="0" y="0"/>
          <a:chExt cx="0" cy="0"/>
        </a:xfrm>
      </p:grpSpPr>
      <p:sp>
        <p:nvSpPr>
          <p:cNvPr id="3281" name="Google Shape;3281;p27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graphicFrame>
        <p:nvGraphicFramePr>
          <p:cNvPr id="3282" name="Google Shape;3282;p273"/>
          <p:cNvGraphicFramePr/>
          <p:nvPr/>
        </p:nvGraphicFramePr>
        <p:xfrm>
          <a:off x="685800" y="2301413"/>
          <a:ext cx="3000000" cy="3000000"/>
        </p:xfrm>
        <a:graphic>
          <a:graphicData uri="http://schemas.openxmlformats.org/drawingml/2006/table">
            <a:tbl>
              <a:tblPr>
                <a:noFill/>
                <a:tableStyleId>{514D9DBD-60CB-46E0-803A-206F90190A2F}</a:tableStyleId>
              </a:tblPr>
              <a:tblGrid>
                <a:gridCol w="4297650"/>
                <a:gridCol w="4297650"/>
                <a:gridCol w="4297650"/>
                <a:gridCol w="4297650"/>
              </a:tblGrid>
              <a:tr h="696700">
                <a:tc>
                  <a:txBody>
                    <a:bodyPr/>
                    <a:lstStyle/>
                    <a:p>
                      <a:pPr indent="0" lvl="0" marL="0" rtl="0" algn="l">
                        <a:lnSpc>
                          <a:spcPct val="110000"/>
                        </a:lnSpc>
                        <a:spcBef>
                          <a:spcPts val="0"/>
                        </a:spcBef>
                        <a:spcAft>
                          <a:spcPts val="0"/>
                        </a:spcAft>
                        <a:buNone/>
                      </a:pPr>
                      <a:r>
                        <a:t/>
                      </a:r>
                      <a:endParaRPr sz="2000">
                        <a:solidFill>
                          <a:srgbClr val="FFFFFF"/>
                        </a:solidFill>
                        <a:latin typeface="Source Sans Pro"/>
                        <a:ea typeface="Source Sans Pro"/>
                        <a:cs typeface="Source Sans Pro"/>
                        <a:sym typeface="Source Sans Pro"/>
                      </a:endParaRPr>
                    </a:p>
                  </a:txBody>
                  <a:tcPr marT="182850" marB="182850" marR="182850" marL="182850">
                    <a:solidFill>
                      <a:srgbClr val="9900FF"/>
                    </a:solidFill>
                  </a:tcPr>
                </a:tc>
                <a:tc>
                  <a:txBody>
                    <a:bodyPr/>
                    <a:lstStyle/>
                    <a:p>
                      <a:pPr indent="0" lvl="0" marL="0" rtl="0" algn="l">
                        <a:lnSpc>
                          <a:spcPct val="110000"/>
                        </a:lnSpc>
                        <a:spcBef>
                          <a:spcPts val="0"/>
                        </a:spcBef>
                        <a:spcAft>
                          <a:spcPts val="0"/>
                        </a:spcAft>
                        <a:buNone/>
                      </a:pPr>
                      <a:r>
                        <a:t/>
                      </a:r>
                      <a:endParaRPr sz="2000">
                        <a:solidFill>
                          <a:srgbClr val="FFFFFF"/>
                        </a:solidFill>
                        <a:latin typeface="Source Sans Pro"/>
                        <a:ea typeface="Source Sans Pro"/>
                        <a:cs typeface="Source Sans Pro"/>
                        <a:sym typeface="Source Sans Pro"/>
                      </a:endParaRPr>
                    </a:p>
                  </a:txBody>
                  <a:tcPr marT="182850" marB="182850" marR="182850" marL="182850">
                    <a:solidFill>
                      <a:srgbClr val="9900FF"/>
                    </a:solidFill>
                  </a:tcPr>
                </a:tc>
                <a:tc>
                  <a:txBody>
                    <a:bodyPr/>
                    <a:lstStyle/>
                    <a:p>
                      <a:pPr indent="0" lvl="0" marL="0" rtl="0" algn="l">
                        <a:lnSpc>
                          <a:spcPct val="110000"/>
                        </a:lnSpc>
                        <a:spcBef>
                          <a:spcPts val="0"/>
                        </a:spcBef>
                        <a:spcAft>
                          <a:spcPts val="0"/>
                        </a:spcAft>
                        <a:buNone/>
                      </a:pPr>
                      <a:r>
                        <a:t/>
                      </a:r>
                      <a:endParaRPr sz="2000">
                        <a:solidFill>
                          <a:srgbClr val="FFFFFF"/>
                        </a:solidFill>
                        <a:latin typeface="Source Sans Pro"/>
                        <a:ea typeface="Source Sans Pro"/>
                        <a:cs typeface="Source Sans Pro"/>
                        <a:sym typeface="Source Sans Pro"/>
                      </a:endParaRPr>
                    </a:p>
                  </a:txBody>
                  <a:tcPr marT="182850" marB="182850" marR="182850" marL="182850">
                    <a:solidFill>
                      <a:srgbClr val="9900FF"/>
                    </a:solidFill>
                  </a:tcPr>
                </a:tc>
                <a:tc>
                  <a:txBody>
                    <a:bodyPr/>
                    <a:lstStyle/>
                    <a:p>
                      <a:pPr indent="0" lvl="0" marL="0" rtl="0" algn="l">
                        <a:lnSpc>
                          <a:spcPct val="110000"/>
                        </a:lnSpc>
                        <a:spcBef>
                          <a:spcPts val="0"/>
                        </a:spcBef>
                        <a:spcAft>
                          <a:spcPts val="0"/>
                        </a:spcAft>
                        <a:buNone/>
                      </a:pPr>
                      <a:r>
                        <a:t/>
                      </a:r>
                      <a:endParaRPr sz="2000">
                        <a:solidFill>
                          <a:srgbClr val="FFFFFF"/>
                        </a:solidFill>
                        <a:latin typeface="Source Sans Pro"/>
                        <a:ea typeface="Source Sans Pro"/>
                        <a:cs typeface="Source Sans Pro"/>
                        <a:sym typeface="Source Sans Pro"/>
                      </a:endParaRPr>
                    </a:p>
                  </a:txBody>
                  <a:tcPr marT="182850" marB="182850" marR="182850" marL="182850">
                    <a:solidFill>
                      <a:srgbClr val="9900FF"/>
                    </a:solidFill>
                  </a:tcPr>
                </a:tc>
              </a:tr>
              <a:tr h="1011600">
                <a:tc>
                  <a:txBody>
                    <a:bodyPr/>
                    <a:lstStyle/>
                    <a:p>
                      <a:pPr indent="0" lvl="0" marL="0" rtl="0" algn="l">
                        <a:lnSpc>
                          <a:spcPct val="110000"/>
                        </a:lnSpc>
                        <a:spcBef>
                          <a:spcPts val="0"/>
                        </a:spcBef>
                        <a:spcAft>
                          <a:spcPts val="0"/>
                        </a:spcAft>
                        <a:buNone/>
                      </a:pPr>
                      <a:r>
                        <a:t/>
                      </a:r>
                      <a:endParaRPr sz="1600">
                        <a:latin typeface="Source Sans Pro"/>
                        <a:ea typeface="Source Sans Pro"/>
                        <a:cs typeface="Source Sans Pro"/>
                        <a:sym typeface="Source Sans Pro"/>
                      </a:endParaRPr>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r>
              <a:tr h="1011600">
                <a:tc>
                  <a:txBody>
                    <a:bodyPr/>
                    <a:lstStyle/>
                    <a:p>
                      <a:pPr indent="0" lvl="0" marL="0" rtl="0" algn="l">
                        <a:lnSpc>
                          <a:spcPct val="110000"/>
                        </a:lnSpc>
                        <a:spcBef>
                          <a:spcPts val="0"/>
                        </a:spcBef>
                        <a:spcAft>
                          <a:spcPts val="0"/>
                        </a:spcAft>
                        <a:buNone/>
                      </a:pPr>
                      <a:r>
                        <a:t/>
                      </a:r>
                      <a:endParaRPr sz="1600">
                        <a:latin typeface="Source Sans Pro"/>
                        <a:ea typeface="Source Sans Pro"/>
                        <a:cs typeface="Source Sans Pro"/>
                        <a:sym typeface="Source Sans Pro"/>
                      </a:endParaRPr>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r>
              <a:tr h="1011600">
                <a:tc>
                  <a:txBody>
                    <a:bodyPr/>
                    <a:lstStyle/>
                    <a:p>
                      <a:pPr indent="0" lvl="0" marL="0" rtl="0" algn="l">
                        <a:lnSpc>
                          <a:spcPct val="110000"/>
                        </a:lnSpc>
                        <a:spcBef>
                          <a:spcPts val="0"/>
                        </a:spcBef>
                        <a:spcAft>
                          <a:spcPts val="0"/>
                        </a:spcAft>
                        <a:buNone/>
                      </a:pPr>
                      <a:r>
                        <a:t/>
                      </a:r>
                      <a:endParaRPr sz="1600">
                        <a:latin typeface="Source Sans Pro"/>
                        <a:ea typeface="Source Sans Pro"/>
                        <a:cs typeface="Source Sans Pro"/>
                        <a:sym typeface="Source Sans Pro"/>
                      </a:endParaRPr>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r>
              <a:tr h="1011600">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r>
              <a:tr h="1011600">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r>
              <a:tr h="1011600">
                <a:tc>
                  <a:txBody>
                    <a:bodyPr/>
                    <a:lstStyle/>
                    <a:p>
                      <a:pPr indent="0" lvl="0" marL="0" rtl="0" algn="l">
                        <a:lnSpc>
                          <a:spcPct val="110000"/>
                        </a:lnSpc>
                        <a:spcBef>
                          <a:spcPts val="0"/>
                        </a:spcBef>
                        <a:spcAft>
                          <a:spcPts val="0"/>
                        </a:spcAft>
                        <a:buNone/>
                      </a:pPr>
                      <a:r>
                        <a:t/>
                      </a:r>
                      <a:endParaRPr sz="1600">
                        <a:latin typeface="Source Sans Pro"/>
                        <a:ea typeface="Source Sans Pro"/>
                        <a:cs typeface="Source Sans Pro"/>
                        <a:sym typeface="Source Sans Pro"/>
                      </a:endParaRPr>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c>
                  <a:txBody>
                    <a:bodyPr/>
                    <a:lstStyle/>
                    <a:p>
                      <a:pPr indent="0" lvl="0" marL="0" rtl="0" algn="l">
                        <a:lnSpc>
                          <a:spcPct val="110000"/>
                        </a:lnSpc>
                        <a:spcBef>
                          <a:spcPts val="0"/>
                        </a:spcBef>
                        <a:spcAft>
                          <a:spcPts val="0"/>
                        </a:spcAft>
                        <a:buNone/>
                      </a:pPr>
                      <a:r>
                        <a:t/>
                      </a:r>
                      <a:endParaRPr sz="1400"/>
                    </a:p>
                  </a:txBody>
                  <a:tcPr marT="182850" marB="182850" marR="182850" marL="182850"/>
                </a:tc>
              </a:tr>
            </a:tbl>
          </a:graphicData>
        </a:graphic>
      </p:graphicFrame>
      <p:sp>
        <p:nvSpPr>
          <p:cNvPr id="3283" name="Google Shape;3283;p273"/>
          <p:cNvSpPr txBox="1"/>
          <p:nvPr>
            <p:ph type="title"/>
          </p:nvPr>
        </p:nvSpPr>
        <p:spPr>
          <a:xfrm>
            <a:off x="715675" y="2302163"/>
            <a:ext cx="4267800" cy="696000"/>
          </a:xfrm>
          <a:prstGeom prst="rect">
            <a:avLst/>
          </a:prstGeom>
        </p:spPr>
        <p:txBody>
          <a:bodyPr anchorCtr="0" anchor="ctr" bIns="0" lIns="182900" spcFirstLastPara="1" rIns="182900" wrap="square" tIns="0">
            <a:noAutofit/>
          </a:bodyPr>
          <a:lstStyle>
            <a:lvl1pPr lvl="0" rtl="0">
              <a:spcBef>
                <a:spcPts val="0"/>
              </a:spcBef>
              <a:spcAft>
                <a:spcPts val="0"/>
              </a:spcAft>
              <a:buClr>
                <a:schemeClr val="lt1"/>
              </a:buClr>
              <a:buSzPts val="2000"/>
              <a:buFont typeface="Source Sans Pro"/>
              <a:buNone/>
              <a:defRPr sz="20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84" name="Google Shape;3284;p273"/>
          <p:cNvSpPr txBox="1"/>
          <p:nvPr>
            <p:ph idx="2" type="title"/>
          </p:nvPr>
        </p:nvSpPr>
        <p:spPr>
          <a:xfrm>
            <a:off x="4983450" y="2302163"/>
            <a:ext cx="4267800" cy="696000"/>
          </a:xfrm>
          <a:prstGeom prst="rect">
            <a:avLst/>
          </a:prstGeom>
        </p:spPr>
        <p:txBody>
          <a:bodyPr anchorCtr="0" anchor="ctr" bIns="0" lIns="182900" spcFirstLastPara="1" rIns="182900" wrap="square" tIns="0">
            <a:noAutofit/>
          </a:bodyPr>
          <a:lstStyle>
            <a:lvl1pPr lvl="0" rtl="0">
              <a:spcBef>
                <a:spcPts val="0"/>
              </a:spcBef>
              <a:spcAft>
                <a:spcPts val="0"/>
              </a:spcAft>
              <a:buClr>
                <a:schemeClr val="lt1"/>
              </a:buClr>
              <a:buSzPts val="2000"/>
              <a:buFont typeface="Source Sans Pro"/>
              <a:buNone/>
              <a:defRPr sz="20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85" name="Google Shape;3285;p273"/>
          <p:cNvSpPr txBox="1"/>
          <p:nvPr>
            <p:ph idx="3" type="title"/>
          </p:nvPr>
        </p:nvSpPr>
        <p:spPr>
          <a:xfrm>
            <a:off x="9281150" y="2302163"/>
            <a:ext cx="4267800" cy="696000"/>
          </a:xfrm>
          <a:prstGeom prst="rect">
            <a:avLst/>
          </a:prstGeom>
        </p:spPr>
        <p:txBody>
          <a:bodyPr anchorCtr="0" anchor="ctr" bIns="0" lIns="182900" spcFirstLastPara="1" rIns="182900" wrap="square" tIns="0">
            <a:noAutofit/>
          </a:bodyPr>
          <a:lstStyle>
            <a:lvl1pPr lvl="0" rtl="0">
              <a:spcBef>
                <a:spcPts val="0"/>
              </a:spcBef>
              <a:spcAft>
                <a:spcPts val="0"/>
              </a:spcAft>
              <a:buClr>
                <a:schemeClr val="lt1"/>
              </a:buClr>
              <a:buSzPts val="2000"/>
              <a:buFont typeface="Source Sans Pro"/>
              <a:buNone/>
              <a:defRPr sz="20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86" name="Google Shape;3286;p273"/>
          <p:cNvSpPr txBox="1"/>
          <p:nvPr>
            <p:ph idx="4" type="title"/>
          </p:nvPr>
        </p:nvSpPr>
        <p:spPr>
          <a:xfrm>
            <a:off x="13578850" y="2302163"/>
            <a:ext cx="4267800" cy="696000"/>
          </a:xfrm>
          <a:prstGeom prst="rect">
            <a:avLst/>
          </a:prstGeom>
        </p:spPr>
        <p:txBody>
          <a:bodyPr anchorCtr="0" anchor="ctr" bIns="0" lIns="182900" spcFirstLastPara="1" rIns="182900" wrap="square" tIns="0">
            <a:noAutofit/>
          </a:bodyPr>
          <a:lstStyle>
            <a:lvl1pPr lvl="0" rtl="0">
              <a:spcBef>
                <a:spcPts val="0"/>
              </a:spcBef>
              <a:spcAft>
                <a:spcPts val="0"/>
              </a:spcAft>
              <a:buClr>
                <a:schemeClr val="lt1"/>
              </a:buClr>
              <a:buSzPts val="2000"/>
              <a:buFont typeface="Source Sans Pro"/>
              <a:buNone/>
              <a:defRPr sz="2000">
                <a:solidFill>
                  <a:schemeClr val="lt1"/>
                </a:solidFill>
                <a:latin typeface="Source Sans Pro"/>
                <a:ea typeface="Source Sans Pro"/>
                <a:cs typeface="Source Sans Pro"/>
                <a:sym typeface="Source Sans Pro"/>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87" name="Google Shape;3287;p273"/>
          <p:cNvSpPr txBox="1"/>
          <p:nvPr>
            <p:ph idx="5" type="title"/>
          </p:nvPr>
        </p:nvSpPr>
        <p:spPr>
          <a:xfrm>
            <a:off x="726375" y="3000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288" name="Google Shape;3288;p273"/>
          <p:cNvSpPr txBox="1"/>
          <p:nvPr>
            <p:ph idx="6" type="title"/>
          </p:nvPr>
        </p:nvSpPr>
        <p:spPr>
          <a:xfrm>
            <a:off x="726375" y="4007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289" name="Google Shape;3289;p273"/>
          <p:cNvSpPr txBox="1"/>
          <p:nvPr>
            <p:ph idx="7" type="title"/>
          </p:nvPr>
        </p:nvSpPr>
        <p:spPr>
          <a:xfrm>
            <a:off x="726375" y="5013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290" name="Google Shape;3290;p273"/>
          <p:cNvSpPr txBox="1"/>
          <p:nvPr>
            <p:ph idx="8" type="title"/>
          </p:nvPr>
        </p:nvSpPr>
        <p:spPr>
          <a:xfrm>
            <a:off x="726375" y="6020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291" name="Google Shape;3291;p273"/>
          <p:cNvSpPr txBox="1"/>
          <p:nvPr>
            <p:ph idx="9" type="title"/>
          </p:nvPr>
        </p:nvSpPr>
        <p:spPr>
          <a:xfrm>
            <a:off x="726375" y="7026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292" name="Google Shape;3292;p273"/>
          <p:cNvSpPr txBox="1"/>
          <p:nvPr>
            <p:ph idx="13" type="title"/>
          </p:nvPr>
        </p:nvSpPr>
        <p:spPr>
          <a:xfrm>
            <a:off x="726375" y="8033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293" name="Google Shape;3293;p273"/>
          <p:cNvSpPr txBox="1"/>
          <p:nvPr>
            <p:ph idx="14" type="title"/>
          </p:nvPr>
        </p:nvSpPr>
        <p:spPr>
          <a:xfrm>
            <a:off x="4983450" y="3000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294" name="Google Shape;3294;p273"/>
          <p:cNvSpPr txBox="1"/>
          <p:nvPr>
            <p:ph idx="15" type="title"/>
          </p:nvPr>
        </p:nvSpPr>
        <p:spPr>
          <a:xfrm>
            <a:off x="4983450" y="4007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295" name="Google Shape;3295;p273"/>
          <p:cNvSpPr txBox="1"/>
          <p:nvPr>
            <p:ph idx="16" type="title"/>
          </p:nvPr>
        </p:nvSpPr>
        <p:spPr>
          <a:xfrm>
            <a:off x="4983450" y="5013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296" name="Google Shape;3296;p273"/>
          <p:cNvSpPr txBox="1"/>
          <p:nvPr>
            <p:ph idx="17" type="title"/>
          </p:nvPr>
        </p:nvSpPr>
        <p:spPr>
          <a:xfrm>
            <a:off x="4983450" y="6020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297" name="Google Shape;3297;p273"/>
          <p:cNvSpPr txBox="1"/>
          <p:nvPr>
            <p:ph idx="18" type="title"/>
          </p:nvPr>
        </p:nvSpPr>
        <p:spPr>
          <a:xfrm>
            <a:off x="4983450" y="7026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298" name="Google Shape;3298;p273"/>
          <p:cNvSpPr txBox="1"/>
          <p:nvPr>
            <p:ph idx="19" type="title"/>
          </p:nvPr>
        </p:nvSpPr>
        <p:spPr>
          <a:xfrm>
            <a:off x="4983450" y="8033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299" name="Google Shape;3299;p273"/>
          <p:cNvSpPr txBox="1"/>
          <p:nvPr>
            <p:ph idx="20" type="title"/>
          </p:nvPr>
        </p:nvSpPr>
        <p:spPr>
          <a:xfrm>
            <a:off x="9281150" y="3000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300" name="Google Shape;3300;p273"/>
          <p:cNvSpPr txBox="1"/>
          <p:nvPr>
            <p:ph idx="21" type="title"/>
          </p:nvPr>
        </p:nvSpPr>
        <p:spPr>
          <a:xfrm>
            <a:off x="9281150" y="4007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301" name="Google Shape;3301;p273"/>
          <p:cNvSpPr txBox="1"/>
          <p:nvPr>
            <p:ph idx="22" type="title"/>
          </p:nvPr>
        </p:nvSpPr>
        <p:spPr>
          <a:xfrm>
            <a:off x="9281150" y="5013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302" name="Google Shape;3302;p273"/>
          <p:cNvSpPr txBox="1"/>
          <p:nvPr>
            <p:ph idx="23" type="title"/>
          </p:nvPr>
        </p:nvSpPr>
        <p:spPr>
          <a:xfrm>
            <a:off x="9281150" y="6020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303" name="Google Shape;3303;p273"/>
          <p:cNvSpPr txBox="1"/>
          <p:nvPr>
            <p:ph idx="24" type="title"/>
          </p:nvPr>
        </p:nvSpPr>
        <p:spPr>
          <a:xfrm>
            <a:off x="9281150" y="7026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304" name="Google Shape;3304;p273"/>
          <p:cNvSpPr txBox="1"/>
          <p:nvPr>
            <p:ph idx="25" type="title"/>
          </p:nvPr>
        </p:nvSpPr>
        <p:spPr>
          <a:xfrm>
            <a:off x="9281150" y="8033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305" name="Google Shape;3305;p273"/>
          <p:cNvSpPr txBox="1"/>
          <p:nvPr>
            <p:ph idx="26" type="title"/>
          </p:nvPr>
        </p:nvSpPr>
        <p:spPr>
          <a:xfrm>
            <a:off x="13548950" y="3000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306" name="Google Shape;3306;p273"/>
          <p:cNvSpPr txBox="1"/>
          <p:nvPr>
            <p:ph idx="27" type="title"/>
          </p:nvPr>
        </p:nvSpPr>
        <p:spPr>
          <a:xfrm>
            <a:off x="13548950" y="4007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307" name="Google Shape;3307;p273"/>
          <p:cNvSpPr txBox="1"/>
          <p:nvPr>
            <p:ph idx="28" type="title"/>
          </p:nvPr>
        </p:nvSpPr>
        <p:spPr>
          <a:xfrm>
            <a:off x="13548950" y="5013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308" name="Google Shape;3308;p273"/>
          <p:cNvSpPr txBox="1"/>
          <p:nvPr>
            <p:ph idx="29" type="title"/>
          </p:nvPr>
        </p:nvSpPr>
        <p:spPr>
          <a:xfrm>
            <a:off x="13548950" y="6020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309" name="Google Shape;3309;p273"/>
          <p:cNvSpPr txBox="1"/>
          <p:nvPr>
            <p:ph idx="30" type="title"/>
          </p:nvPr>
        </p:nvSpPr>
        <p:spPr>
          <a:xfrm>
            <a:off x="13548950" y="70268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sp>
        <p:nvSpPr>
          <p:cNvPr id="3310" name="Google Shape;3310;p273"/>
          <p:cNvSpPr txBox="1"/>
          <p:nvPr>
            <p:ph idx="31" type="title"/>
          </p:nvPr>
        </p:nvSpPr>
        <p:spPr>
          <a:xfrm>
            <a:off x="13548950" y="8033363"/>
            <a:ext cx="4267800" cy="1003800"/>
          </a:xfrm>
          <a:prstGeom prst="rect">
            <a:avLst/>
          </a:prstGeom>
        </p:spPr>
        <p:txBody>
          <a:bodyPr anchorCtr="0" anchor="ctr" bIns="0" lIns="182900" spcFirstLastPara="1" rIns="182900" wrap="square" tIns="0">
            <a:noAutofit/>
          </a:bodyPr>
          <a:lstStyle>
            <a:lvl1pPr lvl="0" rtl="0">
              <a:lnSpc>
                <a:spcPct val="110000"/>
              </a:lnSpc>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lnSpc>
                <a:spcPct val="110000"/>
              </a:lnSpc>
              <a:spcBef>
                <a:spcPts val="0"/>
              </a:spcBef>
              <a:spcAft>
                <a:spcPts val="0"/>
              </a:spcAft>
              <a:buSzPts val="1800"/>
              <a:buNone/>
              <a:defRPr sz="1800"/>
            </a:lvl2pPr>
            <a:lvl3pPr lvl="2" rtl="0">
              <a:lnSpc>
                <a:spcPct val="110000"/>
              </a:lnSpc>
              <a:spcBef>
                <a:spcPts val="0"/>
              </a:spcBef>
              <a:spcAft>
                <a:spcPts val="0"/>
              </a:spcAft>
              <a:buSzPts val="1800"/>
              <a:buNone/>
              <a:defRPr sz="1800"/>
            </a:lvl3pPr>
            <a:lvl4pPr lvl="3" rtl="0">
              <a:lnSpc>
                <a:spcPct val="110000"/>
              </a:lnSpc>
              <a:spcBef>
                <a:spcPts val="0"/>
              </a:spcBef>
              <a:spcAft>
                <a:spcPts val="0"/>
              </a:spcAft>
              <a:buSzPts val="1800"/>
              <a:buNone/>
              <a:defRPr sz="1800"/>
            </a:lvl4pPr>
            <a:lvl5pPr lvl="4" rtl="0">
              <a:lnSpc>
                <a:spcPct val="110000"/>
              </a:lnSpc>
              <a:spcBef>
                <a:spcPts val="0"/>
              </a:spcBef>
              <a:spcAft>
                <a:spcPts val="0"/>
              </a:spcAft>
              <a:buSzPts val="1800"/>
              <a:buNone/>
              <a:defRPr sz="1800"/>
            </a:lvl5pPr>
            <a:lvl6pPr lvl="5" rtl="0">
              <a:lnSpc>
                <a:spcPct val="110000"/>
              </a:lnSpc>
              <a:spcBef>
                <a:spcPts val="0"/>
              </a:spcBef>
              <a:spcAft>
                <a:spcPts val="0"/>
              </a:spcAft>
              <a:buSzPts val="1800"/>
              <a:buNone/>
              <a:defRPr sz="1800"/>
            </a:lvl6pPr>
            <a:lvl7pPr lvl="6" rtl="0">
              <a:lnSpc>
                <a:spcPct val="110000"/>
              </a:lnSpc>
              <a:spcBef>
                <a:spcPts val="0"/>
              </a:spcBef>
              <a:spcAft>
                <a:spcPts val="0"/>
              </a:spcAft>
              <a:buSzPts val="1800"/>
              <a:buNone/>
              <a:defRPr sz="1800"/>
            </a:lvl7pPr>
            <a:lvl8pPr lvl="7" rtl="0">
              <a:lnSpc>
                <a:spcPct val="110000"/>
              </a:lnSpc>
              <a:spcBef>
                <a:spcPts val="0"/>
              </a:spcBef>
              <a:spcAft>
                <a:spcPts val="0"/>
              </a:spcAft>
              <a:buSzPts val="1800"/>
              <a:buNone/>
              <a:defRPr sz="1800"/>
            </a:lvl8pPr>
            <a:lvl9pPr lvl="8" rtl="0">
              <a:lnSpc>
                <a:spcPct val="110000"/>
              </a:lnSpc>
              <a:spcBef>
                <a:spcPts val="0"/>
              </a:spcBef>
              <a:spcAft>
                <a:spcPts val="0"/>
              </a:spcAft>
              <a:buSzPts val="1800"/>
              <a:buNone/>
              <a:defRPr sz="1800"/>
            </a:lvl9pPr>
          </a:lstStyle>
          <a:p/>
        </p:txBody>
      </p:sp>
      <p:pic>
        <p:nvPicPr>
          <p:cNvPr id="3311" name="Google Shape;3311;p273"/>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312" name="Google Shape;3312;p273"/>
          <p:cNvSpPr txBox="1"/>
          <p:nvPr>
            <p:ph idx="32" type="title"/>
          </p:nvPr>
        </p:nvSpPr>
        <p:spPr>
          <a:xfrm>
            <a:off x="685800" y="914400"/>
            <a:ext cx="16916400" cy="11622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as-list Example">
  <p:cSld name="CUSTOM_15_1_1_1_1_2">
    <p:spTree>
      <p:nvGrpSpPr>
        <p:cNvPr id="3313" name="Shape 3313"/>
        <p:cNvGrpSpPr/>
        <p:nvPr/>
      </p:nvGrpSpPr>
      <p:grpSpPr>
        <a:xfrm>
          <a:off x="0" y="0"/>
          <a:ext cx="0" cy="0"/>
          <a:chOff x="0" y="0"/>
          <a:chExt cx="0" cy="0"/>
        </a:xfrm>
      </p:grpSpPr>
      <p:sp>
        <p:nvSpPr>
          <p:cNvPr id="3314" name="Google Shape;3314;p27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graphicFrame>
        <p:nvGraphicFramePr>
          <p:cNvPr id="3315" name="Google Shape;3315;p274"/>
          <p:cNvGraphicFramePr/>
          <p:nvPr/>
        </p:nvGraphicFramePr>
        <p:xfrm>
          <a:off x="548650" y="2301450"/>
          <a:ext cx="3000000" cy="3000000"/>
        </p:xfrm>
        <a:graphic>
          <a:graphicData uri="http://schemas.openxmlformats.org/drawingml/2006/table">
            <a:tbl>
              <a:tblPr>
                <a:noFill/>
                <a:tableStyleId>{514D9DBD-60CB-46E0-803A-206F90190A2F}</a:tableStyleId>
              </a:tblPr>
              <a:tblGrid>
                <a:gridCol w="1722100"/>
                <a:gridCol w="15468600"/>
              </a:tblGrid>
              <a:tr h="845800">
                <a:tc>
                  <a:txBody>
                    <a:bodyPr/>
                    <a:lstStyle/>
                    <a:p>
                      <a:pPr indent="0" lvl="0" marL="0" rtl="0" algn="l">
                        <a:spcBef>
                          <a:spcPts val="0"/>
                        </a:spcBef>
                        <a:spcAft>
                          <a:spcPts val="0"/>
                        </a:spcAft>
                        <a:buNone/>
                      </a:pPr>
                      <a:r>
                        <a:t/>
                      </a:r>
                      <a:endParaRPr sz="2800">
                        <a:solidFill>
                          <a:srgbClr val="9900FF"/>
                        </a:solidFill>
                        <a:latin typeface="Source Sans Pro"/>
                        <a:ea typeface="Source Sans Pro"/>
                        <a:cs typeface="Source Sans Pro"/>
                        <a:sym typeface="Source Sans Pro"/>
                      </a:endParaRPr>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2000">
                        <a:latin typeface="Source Sans Pro"/>
                        <a:ea typeface="Source Sans Pro"/>
                        <a:cs typeface="Source Sans Pro"/>
                        <a:sym typeface="Source Sans Pro"/>
                      </a:endParaRPr>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45800">
                <a:tc>
                  <a:txBody>
                    <a:bodyPr/>
                    <a:lstStyle/>
                    <a:p>
                      <a:pPr indent="0" lvl="0" marL="0" rtl="0" algn="l">
                        <a:spcBef>
                          <a:spcPts val="0"/>
                        </a:spcBef>
                        <a:spcAft>
                          <a:spcPts val="0"/>
                        </a:spcAft>
                        <a:buNone/>
                      </a:pPr>
                      <a:r>
                        <a:t/>
                      </a:r>
                      <a:endParaRPr sz="1400"/>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400"/>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45800">
                <a:tc>
                  <a:txBody>
                    <a:bodyPr/>
                    <a:lstStyle/>
                    <a:p>
                      <a:pPr indent="0" lvl="0" marL="0" rtl="0" algn="l">
                        <a:spcBef>
                          <a:spcPts val="0"/>
                        </a:spcBef>
                        <a:spcAft>
                          <a:spcPts val="0"/>
                        </a:spcAft>
                        <a:buNone/>
                      </a:pPr>
                      <a:r>
                        <a:t/>
                      </a:r>
                      <a:endParaRPr sz="1400"/>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400"/>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45800">
                <a:tc>
                  <a:txBody>
                    <a:bodyPr/>
                    <a:lstStyle/>
                    <a:p>
                      <a:pPr indent="0" lvl="0" marL="0" rtl="0" algn="l">
                        <a:spcBef>
                          <a:spcPts val="0"/>
                        </a:spcBef>
                        <a:spcAft>
                          <a:spcPts val="0"/>
                        </a:spcAft>
                        <a:buNone/>
                      </a:pPr>
                      <a:r>
                        <a:t/>
                      </a:r>
                      <a:endParaRPr sz="1400"/>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400"/>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45800">
                <a:tc>
                  <a:txBody>
                    <a:bodyPr/>
                    <a:lstStyle/>
                    <a:p>
                      <a:pPr indent="0" lvl="0" marL="0" rtl="0" algn="l">
                        <a:spcBef>
                          <a:spcPts val="0"/>
                        </a:spcBef>
                        <a:spcAft>
                          <a:spcPts val="0"/>
                        </a:spcAft>
                        <a:buNone/>
                      </a:pPr>
                      <a:r>
                        <a:t/>
                      </a:r>
                      <a:endParaRPr sz="1400"/>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400"/>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45800">
                <a:tc>
                  <a:txBody>
                    <a:bodyPr/>
                    <a:lstStyle/>
                    <a:p>
                      <a:pPr indent="0" lvl="0" marL="0" rtl="0" algn="l">
                        <a:spcBef>
                          <a:spcPts val="0"/>
                        </a:spcBef>
                        <a:spcAft>
                          <a:spcPts val="0"/>
                        </a:spcAft>
                        <a:buNone/>
                      </a:pPr>
                      <a:r>
                        <a:t/>
                      </a:r>
                      <a:endParaRPr sz="1400"/>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400"/>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45800">
                <a:tc>
                  <a:txBody>
                    <a:bodyPr/>
                    <a:lstStyle/>
                    <a:p>
                      <a:pPr indent="0" lvl="0" marL="0" rtl="0" algn="l">
                        <a:spcBef>
                          <a:spcPts val="0"/>
                        </a:spcBef>
                        <a:spcAft>
                          <a:spcPts val="0"/>
                        </a:spcAft>
                        <a:buNone/>
                      </a:pPr>
                      <a:r>
                        <a:t/>
                      </a:r>
                      <a:endParaRPr sz="1400"/>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400"/>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45800">
                <a:tc>
                  <a:txBody>
                    <a:bodyPr/>
                    <a:lstStyle/>
                    <a:p>
                      <a:pPr indent="0" lvl="0" marL="0" rtl="0" algn="l">
                        <a:spcBef>
                          <a:spcPts val="0"/>
                        </a:spcBef>
                        <a:spcAft>
                          <a:spcPts val="0"/>
                        </a:spcAft>
                        <a:buNone/>
                      </a:pPr>
                      <a:r>
                        <a:t/>
                      </a:r>
                      <a:endParaRPr sz="1400"/>
                    </a:p>
                  </a:txBody>
                  <a:tcPr marT="182850" marB="182850" marR="182850" marL="182850">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2000">
                        <a:latin typeface="Source Sans Pro"/>
                        <a:ea typeface="Source Sans Pro"/>
                        <a:cs typeface="Source Sans Pro"/>
                        <a:sym typeface="Source Sans Pro"/>
                      </a:endParaRPr>
                    </a:p>
                  </a:txBody>
                  <a:tcPr marT="91400" marB="91400" marR="91400" marL="9140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bl>
          </a:graphicData>
        </a:graphic>
      </p:graphicFrame>
      <p:sp>
        <p:nvSpPr>
          <p:cNvPr id="3316" name="Google Shape;3316;p274"/>
          <p:cNvSpPr txBox="1"/>
          <p:nvPr>
            <p:ph type="title"/>
          </p:nvPr>
        </p:nvSpPr>
        <p:spPr>
          <a:xfrm>
            <a:off x="2270750" y="23014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3317" name="Google Shape;3317;p274"/>
          <p:cNvSpPr txBox="1"/>
          <p:nvPr>
            <p:ph idx="2" type="title"/>
          </p:nvPr>
        </p:nvSpPr>
        <p:spPr>
          <a:xfrm>
            <a:off x="578525" y="31472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318" name="Google Shape;3318;p274"/>
          <p:cNvSpPr txBox="1"/>
          <p:nvPr>
            <p:ph idx="3" type="title"/>
          </p:nvPr>
        </p:nvSpPr>
        <p:spPr>
          <a:xfrm>
            <a:off x="2270750" y="31472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3319" name="Google Shape;3319;p274"/>
          <p:cNvSpPr txBox="1"/>
          <p:nvPr>
            <p:ph idx="4" type="title"/>
          </p:nvPr>
        </p:nvSpPr>
        <p:spPr>
          <a:xfrm>
            <a:off x="578525" y="39930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320" name="Google Shape;3320;p274"/>
          <p:cNvSpPr txBox="1"/>
          <p:nvPr>
            <p:ph idx="5" type="title"/>
          </p:nvPr>
        </p:nvSpPr>
        <p:spPr>
          <a:xfrm>
            <a:off x="2270750" y="39930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3321" name="Google Shape;3321;p274"/>
          <p:cNvSpPr txBox="1"/>
          <p:nvPr>
            <p:ph idx="6" type="title"/>
          </p:nvPr>
        </p:nvSpPr>
        <p:spPr>
          <a:xfrm>
            <a:off x="578525" y="48388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322" name="Google Shape;3322;p274"/>
          <p:cNvSpPr txBox="1"/>
          <p:nvPr>
            <p:ph idx="7" type="title"/>
          </p:nvPr>
        </p:nvSpPr>
        <p:spPr>
          <a:xfrm>
            <a:off x="2270750" y="48388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3323" name="Google Shape;3323;p274"/>
          <p:cNvSpPr txBox="1"/>
          <p:nvPr>
            <p:ph idx="8" type="title"/>
          </p:nvPr>
        </p:nvSpPr>
        <p:spPr>
          <a:xfrm>
            <a:off x="578525" y="56846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324" name="Google Shape;3324;p274"/>
          <p:cNvSpPr txBox="1"/>
          <p:nvPr>
            <p:ph idx="9" type="title"/>
          </p:nvPr>
        </p:nvSpPr>
        <p:spPr>
          <a:xfrm>
            <a:off x="2270750" y="56846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3325" name="Google Shape;3325;p274"/>
          <p:cNvSpPr txBox="1"/>
          <p:nvPr>
            <p:ph idx="13" type="title"/>
          </p:nvPr>
        </p:nvSpPr>
        <p:spPr>
          <a:xfrm>
            <a:off x="578525" y="65304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326" name="Google Shape;3326;p274"/>
          <p:cNvSpPr txBox="1"/>
          <p:nvPr>
            <p:ph idx="14" type="title"/>
          </p:nvPr>
        </p:nvSpPr>
        <p:spPr>
          <a:xfrm>
            <a:off x="2270750" y="65304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3327" name="Google Shape;3327;p274"/>
          <p:cNvSpPr txBox="1"/>
          <p:nvPr>
            <p:ph idx="15" type="title"/>
          </p:nvPr>
        </p:nvSpPr>
        <p:spPr>
          <a:xfrm>
            <a:off x="578525" y="73762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328" name="Google Shape;3328;p274"/>
          <p:cNvSpPr txBox="1"/>
          <p:nvPr>
            <p:ph idx="16" type="title"/>
          </p:nvPr>
        </p:nvSpPr>
        <p:spPr>
          <a:xfrm>
            <a:off x="2270750" y="73762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3329" name="Google Shape;3329;p274"/>
          <p:cNvSpPr txBox="1"/>
          <p:nvPr>
            <p:ph idx="17" type="title"/>
          </p:nvPr>
        </p:nvSpPr>
        <p:spPr>
          <a:xfrm>
            <a:off x="578525" y="82220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330" name="Google Shape;3330;p274"/>
          <p:cNvSpPr txBox="1"/>
          <p:nvPr>
            <p:ph idx="18" type="title"/>
          </p:nvPr>
        </p:nvSpPr>
        <p:spPr>
          <a:xfrm>
            <a:off x="2270750" y="8222050"/>
            <a:ext cx="15453000" cy="846000"/>
          </a:xfrm>
          <a:prstGeom prst="rect">
            <a:avLst/>
          </a:prstGeom>
        </p:spPr>
        <p:txBody>
          <a:bodyPr anchorCtr="0" anchor="ctr" bIns="0" lIns="182900" spcFirstLastPara="1" rIns="91450" wrap="square" tIns="0">
            <a:noAutofit/>
          </a:bodyPr>
          <a:lstStyle>
            <a:lvl1pPr lvl="0" rtl="0">
              <a:spcBef>
                <a:spcPts val="0"/>
              </a:spcBef>
              <a:spcAft>
                <a:spcPts val="0"/>
              </a:spcAft>
              <a:buClr>
                <a:srgbClr val="000000"/>
              </a:buClr>
              <a:buSzPts val="2000"/>
              <a:buFont typeface="Source Sans Pro"/>
              <a:buNone/>
              <a:defRPr sz="2000">
                <a:solidFill>
                  <a:srgbClr val="000000"/>
                </a:solidFill>
                <a:latin typeface="Source Sans Pro"/>
                <a:ea typeface="Source Sans Pro"/>
                <a:cs typeface="Source Sans Pro"/>
                <a:sym typeface="Source Sans Pro"/>
              </a:defRPr>
            </a:lvl1pPr>
            <a:lvl2pPr lvl="1" rtl="0">
              <a:spcBef>
                <a:spcPts val="0"/>
              </a:spcBef>
              <a:spcAft>
                <a:spcPts val="0"/>
              </a:spcAft>
              <a:buClr>
                <a:srgbClr val="000000"/>
              </a:buClr>
              <a:buSzPts val="2000"/>
              <a:buNone/>
              <a:defRPr sz="2000">
                <a:solidFill>
                  <a:srgbClr val="000000"/>
                </a:solidFill>
              </a:defRPr>
            </a:lvl2pPr>
            <a:lvl3pPr lvl="2" rtl="0">
              <a:spcBef>
                <a:spcPts val="0"/>
              </a:spcBef>
              <a:spcAft>
                <a:spcPts val="0"/>
              </a:spcAft>
              <a:buClr>
                <a:srgbClr val="000000"/>
              </a:buClr>
              <a:buSzPts val="2000"/>
              <a:buNone/>
              <a:defRPr sz="2000">
                <a:solidFill>
                  <a:srgbClr val="000000"/>
                </a:solidFill>
              </a:defRPr>
            </a:lvl3pPr>
            <a:lvl4pPr lvl="3" rtl="0">
              <a:spcBef>
                <a:spcPts val="0"/>
              </a:spcBef>
              <a:spcAft>
                <a:spcPts val="0"/>
              </a:spcAft>
              <a:buClr>
                <a:srgbClr val="000000"/>
              </a:buClr>
              <a:buSzPts val="2000"/>
              <a:buNone/>
              <a:defRPr sz="2000">
                <a:solidFill>
                  <a:srgbClr val="000000"/>
                </a:solidFill>
              </a:defRPr>
            </a:lvl4pPr>
            <a:lvl5pPr lvl="4" rtl="0">
              <a:spcBef>
                <a:spcPts val="0"/>
              </a:spcBef>
              <a:spcAft>
                <a:spcPts val="0"/>
              </a:spcAft>
              <a:buClr>
                <a:srgbClr val="000000"/>
              </a:buClr>
              <a:buSzPts val="2000"/>
              <a:buNone/>
              <a:defRPr sz="2000">
                <a:solidFill>
                  <a:srgbClr val="000000"/>
                </a:solidFill>
              </a:defRPr>
            </a:lvl5pPr>
            <a:lvl6pPr lvl="5" rtl="0">
              <a:spcBef>
                <a:spcPts val="0"/>
              </a:spcBef>
              <a:spcAft>
                <a:spcPts val="0"/>
              </a:spcAft>
              <a:buClr>
                <a:srgbClr val="000000"/>
              </a:buClr>
              <a:buSzPts val="2000"/>
              <a:buNone/>
              <a:defRPr sz="2000">
                <a:solidFill>
                  <a:srgbClr val="000000"/>
                </a:solidFill>
              </a:defRPr>
            </a:lvl6pPr>
            <a:lvl7pPr lvl="6" rtl="0">
              <a:spcBef>
                <a:spcPts val="0"/>
              </a:spcBef>
              <a:spcAft>
                <a:spcPts val="0"/>
              </a:spcAft>
              <a:buClr>
                <a:srgbClr val="000000"/>
              </a:buClr>
              <a:buSzPts val="2000"/>
              <a:buNone/>
              <a:defRPr sz="2000">
                <a:solidFill>
                  <a:srgbClr val="000000"/>
                </a:solidFill>
              </a:defRPr>
            </a:lvl7pPr>
            <a:lvl8pPr lvl="7" rtl="0">
              <a:spcBef>
                <a:spcPts val="0"/>
              </a:spcBef>
              <a:spcAft>
                <a:spcPts val="0"/>
              </a:spcAft>
              <a:buClr>
                <a:srgbClr val="000000"/>
              </a:buClr>
              <a:buSzPts val="2000"/>
              <a:buNone/>
              <a:defRPr sz="2000">
                <a:solidFill>
                  <a:srgbClr val="000000"/>
                </a:solidFill>
              </a:defRPr>
            </a:lvl8pPr>
            <a:lvl9pPr lvl="8" rtl="0">
              <a:spcBef>
                <a:spcPts val="0"/>
              </a:spcBef>
              <a:spcAft>
                <a:spcPts val="0"/>
              </a:spcAft>
              <a:buClr>
                <a:srgbClr val="000000"/>
              </a:buClr>
              <a:buSzPts val="2000"/>
              <a:buNone/>
              <a:defRPr sz="2000">
                <a:solidFill>
                  <a:srgbClr val="000000"/>
                </a:solidFill>
              </a:defRPr>
            </a:lvl9pPr>
          </a:lstStyle>
          <a:p/>
        </p:txBody>
      </p:sp>
      <p:sp>
        <p:nvSpPr>
          <p:cNvPr id="3331" name="Google Shape;3331;p274"/>
          <p:cNvSpPr txBox="1"/>
          <p:nvPr>
            <p:ph idx="19" type="title"/>
          </p:nvPr>
        </p:nvSpPr>
        <p:spPr>
          <a:xfrm>
            <a:off x="578525" y="2301450"/>
            <a:ext cx="1707600" cy="846000"/>
          </a:xfrm>
          <a:prstGeom prst="rect">
            <a:avLst/>
          </a:prstGeom>
        </p:spPr>
        <p:txBody>
          <a:bodyPr anchorCtr="0" anchor="ctr" bIns="0" lIns="182900" spcFirstLastPara="1" rIns="91450" wrap="square" tIns="0">
            <a:noAutofit/>
          </a:bodyPr>
          <a:lstStyle>
            <a:lvl1pPr lvl="0" rtl="0">
              <a:spcBef>
                <a:spcPts val="0"/>
              </a:spcBef>
              <a:spcAft>
                <a:spcPts val="0"/>
              </a:spcAft>
              <a:buClr>
                <a:schemeClr val="accent1"/>
              </a:buClr>
              <a:buSzPts val="2800"/>
              <a:buNone/>
              <a:defRPr sz="28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pic>
        <p:nvPicPr>
          <p:cNvPr id="3332" name="Google Shape;3332;p274"/>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333" name="Google Shape;3333;p274"/>
          <p:cNvSpPr txBox="1"/>
          <p:nvPr>
            <p:ph idx="20"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BLANK_3_2_5">
    <p:spTree>
      <p:nvGrpSpPr>
        <p:cNvPr id="338" name="Shape 338"/>
        <p:cNvGrpSpPr/>
        <p:nvPr/>
      </p:nvGrpSpPr>
      <p:grpSpPr>
        <a:xfrm>
          <a:off x="0" y="0"/>
          <a:ext cx="0" cy="0"/>
          <a:chOff x="0" y="0"/>
          <a:chExt cx="0" cy="0"/>
        </a:xfrm>
      </p:grpSpPr>
      <p:sp>
        <p:nvSpPr>
          <p:cNvPr id="339" name="Google Shape;339;p28"/>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40" name="Google Shape;340;p28"/>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41" name="Google Shape;341;p28"/>
          <p:cNvSpPr txBox="1"/>
          <p:nvPr>
            <p:ph type="title"/>
          </p:nvPr>
        </p:nvSpPr>
        <p:spPr>
          <a:xfrm>
            <a:off x="548650" y="548650"/>
            <a:ext cx="17190600" cy="1828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7200"/>
              <a:buChar char="●"/>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r down” slide with a tablet">
  <p:cSld name="CUSTOM_15_1_1_1_1_1">
    <p:spTree>
      <p:nvGrpSpPr>
        <p:cNvPr id="3334" name="Shape 3334"/>
        <p:cNvGrpSpPr/>
        <p:nvPr/>
      </p:nvGrpSpPr>
      <p:grpSpPr>
        <a:xfrm>
          <a:off x="0" y="0"/>
          <a:ext cx="0" cy="0"/>
          <a:chOff x="0" y="0"/>
          <a:chExt cx="0" cy="0"/>
        </a:xfrm>
      </p:grpSpPr>
      <p:sp>
        <p:nvSpPr>
          <p:cNvPr id="3335" name="Google Shape;3335;p27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336" name="Google Shape;3336;p275"/>
          <p:cNvPicPr preferRelativeResize="0"/>
          <p:nvPr/>
        </p:nvPicPr>
        <p:blipFill>
          <a:blip r:embed="rId2">
            <a:alphaModFix/>
          </a:blip>
          <a:stretch>
            <a:fillRect/>
          </a:stretch>
        </p:blipFill>
        <p:spPr>
          <a:xfrm>
            <a:off x="414081" y="9445225"/>
            <a:ext cx="1459996" cy="425599"/>
          </a:xfrm>
          <a:prstGeom prst="rect">
            <a:avLst/>
          </a:prstGeom>
          <a:noFill/>
          <a:ln>
            <a:noFill/>
          </a:ln>
        </p:spPr>
      </p:pic>
      <p:pic>
        <p:nvPicPr>
          <p:cNvPr id="3337" name="Google Shape;3337;p275"/>
          <p:cNvPicPr preferRelativeResize="0"/>
          <p:nvPr/>
        </p:nvPicPr>
        <p:blipFill>
          <a:blip r:embed="rId3">
            <a:alphaModFix/>
          </a:blip>
          <a:stretch>
            <a:fillRect/>
          </a:stretch>
        </p:blipFill>
        <p:spPr>
          <a:xfrm>
            <a:off x="3888376" y="2093209"/>
            <a:ext cx="10511251" cy="7613022"/>
          </a:xfrm>
          <a:prstGeom prst="rect">
            <a:avLst/>
          </a:prstGeom>
          <a:noFill/>
          <a:ln>
            <a:noFill/>
          </a:ln>
        </p:spPr>
      </p:pic>
      <p:cxnSp>
        <p:nvCxnSpPr>
          <p:cNvPr id="3338" name="Google Shape;3338;p275"/>
          <p:cNvCxnSpPr/>
          <p:nvPr/>
        </p:nvCxnSpPr>
        <p:spPr>
          <a:xfrm>
            <a:off x="12555901" y="6345750"/>
            <a:ext cx="2834400" cy="0"/>
          </a:xfrm>
          <a:prstGeom prst="straightConnector1">
            <a:avLst/>
          </a:prstGeom>
          <a:noFill/>
          <a:ln cap="flat" cmpd="sng" w="19050">
            <a:solidFill>
              <a:srgbClr val="E5166B"/>
            </a:solidFill>
            <a:prstDash val="solid"/>
            <a:round/>
            <a:headEnd len="med" w="med" type="oval"/>
            <a:tailEnd len="med" w="med" type="none"/>
          </a:ln>
          <a:effectLst>
            <a:outerShdw blurRad="57150" rotWithShape="0" algn="bl" dir="5400000" dist="19050">
              <a:srgbClr val="FFFFFF">
                <a:alpha val="50000"/>
              </a:srgbClr>
            </a:outerShdw>
          </a:effectLst>
        </p:spPr>
      </p:cxnSp>
      <p:cxnSp>
        <p:nvCxnSpPr>
          <p:cNvPr id="3339" name="Google Shape;3339;p275"/>
          <p:cNvCxnSpPr/>
          <p:nvPr/>
        </p:nvCxnSpPr>
        <p:spPr>
          <a:xfrm rot="10800000">
            <a:off x="3270850" y="3470550"/>
            <a:ext cx="3829800" cy="0"/>
          </a:xfrm>
          <a:prstGeom prst="straightConnector1">
            <a:avLst/>
          </a:prstGeom>
          <a:noFill/>
          <a:ln cap="flat" cmpd="sng" w="19050">
            <a:solidFill>
              <a:srgbClr val="E5166B"/>
            </a:solidFill>
            <a:prstDash val="solid"/>
            <a:round/>
            <a:headEnd len="med" w="med" type="oval"/>
            <a:tailEnd len="med" w="med" type="none"/>
          </a:ln>
          <a:effectLst>
            <a:outerShdw blurRad="57150" rotWithShape="0" algn="bl" dir="5400000" dist="19050">
              <a:srgbClr val="FFFFFF">
                <a:alpha val="50000"/>
              </a:srgbClr>
            </a:outerShdw>
          </a:effectLst>
        </p:spPr>
      </p:cxnSp>
      <p:cxnSp>
        <p:nvCxnSpPr>
          <p:cNvPr id="3340" name="Google Shape;3340;p275"/>
          <p:cNvCxnSpPr/>
          <p:nvPr/>
        </p:nvCxnSpPr>
        <p:spPr>
          <a:xfrm rot="10800000">
            <a:off x="3270944" y="6819900"/>
            <a:ext cx="2551200" cy="0"/>
          </a:xfrm>
          <a:prstGeom prst="straightConnector1">
            <a:avLst/>
          </a:prstGeom>
          <a:noFill/>
          <a:ln cap="flat" cmpd="sng" w="19050">
            <a:solidFill>
              <a:srgbClr val="E5166B"/>
            </a:solidFill>
            <a:prstDash val="solid"/>
            <a:round/>
            <a:headEnd len="med" w="med" type="oval"/>
            <a:tailEnd len="med" w="med" type="none"/>
          </a:ln>
          <a:effectLst>
            <a:outerShdw blurRad="57150" rotWithShape="0" algn="bl" dir="5400000" dist="19050">
              <a:srgbClr val="FFFFFF">
                <a:alpha val="50000"/>
              </a:srgbClr>
            </a:outerShdw>
          </a:effectLst>
        </p:spPr>
      </p:cxnSp>
      <p:sp>
        <p:nvSpPr>
          <p:cNvPr id="3341" name="Google Shape;3341;p275"/>
          <p:cNvSpPr txBox="1"/>
          <p:nvPr>
            <p:ph idx="1" type="body"/>
          </p:nvPr>
        </p:nvSpPr>
        <p:spPr>
          <a:xfrm>
            <a:off x="1058000" y="2967350"/>
            <a:ext cx="20136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3342" name="Google Shape;3342;p275"/>
          <p:cNvSpPr txBox="1"/>
          <p:nvPr>
            <p:ph idx="2" type="body"/>
          </p:nvPr>
        </p:nvSpPr>
        <p:spPr>
          <a:xfrm>
            <a:off x="1058000" y="6282488"/>
            <a:ext cx="20136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3343" name="Google Shape;3343;p275"/>
          <p:cNvSpPr txBox="1"/>
          <p:nvPr>
            <p:ph idx="3" type="body"/>
          </p:nvPr>
        </p:nvSpPr>
        <p:spPr>
          <a:xfrm>
            <a:off x="15558450" y="5795313"/>
            <a:ext cx="20136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3344" name="Google Shape;3344;p275"/>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ear down” slide with phones">
  <p:cSld name="CUSTOM_15_1_1_1_1_1_1">
    <p:spTree>
      <p:nvGrpSpPr>
        <p:cNvPr id="3345" name="Shape 3345"/>
        <p:cNvGrpSpPr/>
        <p:nvPr/>
      </p:nvGrpSpPr>
      <p:grpSpPr>
        <a:xfrm>
          <a:off x="0" y="0"/>
          <a:ext cx="0" cy="0"/>
          <a:chOff x="0" y="0"/>
          <a:chExt cx="0" cy="0"/>
        </a:xfrm>
      </p:grpSpPr>
      <p:sp>
        <p:nvSpPr>
          <p:cNvPr id="3346" name="Google Shape;3346;p27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347" name="Google Shape;3347;p276"/>
          <p:cNvPicPr preferRelativeResize="0"/>
          <p:nvPr/>
        </p:nvPicPr>
        <p:blipFill>
          <a:blip r:embed="rId2">
            <a:alphaModFix/>
          </a:blip>
          <a:stretch>
            <a:fillRect/>
          </a:stretch>
        </p:blipFill>
        <p:spPr>
          <a:xfrm>
            <a:off x="9527400" y="1997923"/>
            <a:ext cx="3842249" cy="7761251"/>
          </a:xfrm>
          <a:prstGeom prst="rect">
            <a:avLst/>
          </a:prstGeom>
          <a:noFill/>
          <a:ln>
            <a:noFill/>
          </a:ln>
        </p:spPr>
      </p:pic>
      <p:pic>
        <p:nvPicPr>
          <p:cNvPr id="3348" name="Google Shape;3348;p276"/>
          <p:cNvPicPr preferRelativeResize="0"/>
          <p:nvPr/>
        </p:nvPicPr>
        <p:blipFill>
          <a:blip r:embed="rId3">
            <a:alphaModFix/>
          </a:blip>
          <a:stretch>
            <a:fillRect/>
          </a:stretch>
        </p:blipFill>
        <p:spPr>
          <a:xfrm>
            <a:off x="5090079" y="2146823"/>
            <a:ext cx="3689870" cy="7535152"/>
          </a:xfrm>
          <a:prstGeom prst="rect">
            <a:avLst/>
          </a:prstGeom>
          <a:noFill/>
          <a:ln>
            <a:noFill/>
          </a:ln>
        </p:spPr>
      </p:pic>
      <p:cxnSp>
        <p:nvCxnSpPr>
          <p:cNvPr id="3349" name="Google Shape;3349;p276"/>
          <p:cNvCxnSpPr/>
          <p:nvPr/>
        </p:nvCxnSpPr>
        <p:spPr>
          <a:xfrm>
            <a:off x="12627232" y="6269550"/>
            <a:ext cx="1345200" cy="0"/>
          </a:xfrm>
          <a:prstGeom prst="straightConnector1">
            <a:avLst/>
          </a:prstGeom>
          <a:noFill/>
          <a:ln cap="flat" cmpd="sng" w="19050">
            <a:solidFill>
              <a:srgbClr val="E5166B"/>
            </a:solidFill>
            <a:prstDash val="solid"/>
            <a:round/>
            <a:headEnd len="med" w="med" type="oval"/>
            <a:tailEnd len="med" w="med" type="none"/>
          </a:ln>
          <a:effectLst>
            <a:outerShdw blurRad="57150" rotWithShape="0" algn="bl" dir="5400000" dist="19050">
              <a:srgbClr val="FFFFFF">
                <a:alpha val="50000"/>
              </a:srgbClr>
            </a:outerShdw>
          </a:effectLst>
        </p:spPr>
      </p:cxnSp>
      <p:cxnSp>
        <p:nvCxnSpPr>
          <p:cNvPr id="3350" name="Google Shape;3350;p276"/>
          <p:cNvCxnSpPr/>
          <p:nvPr/>
        </p:nvCxnSpPr>
        <p:spPr>
          <a:xfrm rot="10800000">
            <a:off x="4347573" y="3394350"/>
            <a:ext cx="1223400" cy="0"/>
          </a:xfrm>
          <a:prstGeom prst="straightConnector1">
            <a:avLst/>
          </a:prstGeom>
          <a:noFill/>
          <a:ln cap="flat" cmpd="sng" w="19050">
            <a:solidFill>
              <a:srgbClr val="E5166B"/>
            </a:solidFill>
            <a:prstDash val="solid"/>
            <a:round/>
            <a:headEnd len="med" w="med" type="oval"/>
            <a:tailEnd len="med" w="med" type="none"/>
          </a:ln>
          <a:effectLst>
            <a:outerShdw blurRad="57150" rotWithShape="0" algn="bl" dir="5400000" dist="19050">
              <a:srgbClr val="FFFFFF">
                <a:alpha val="50000"/>
              </a:srgbClr>
            </a:outerShdw>
          </a:effectLst>
        </p:spPr>
      </p:cxnSp>
      <p:cxnSp>
        <p:nvCxnSpPr>
          <p:cNvPr id="3351" name="Google Shape;3351;p276"/>
          <p:cNvCxnSpPr/>
          <p:nvPr/>
        </p:nvCxnSpPr>
        <p:spPr>
          <a:xfrm rot="10800000">
            <a:off x="4347573" y="6743700"/>
            <a:ext cx="1309800" cy="0"/>
          </a:xfrm>
          <a:prstGeom prst="straightConnector1">
            <a:avLst/>
          </a:prstGeom>
          <a:noFill/>
          <a:ln cap="flat" cmpd="sng" w="19050">
            <a:solidFill>
              <a:srgbClr val="E5166B"/>
            </a:solidFill>
            <a:prstDash val="solid"/>
            <a:round/>
            <a:headEnd len="med" w="med" type="oval"/>
            <a:tailEnd len="med" w="med" type="none"/>
          </a:ln>
          <a:effectLst>
            <a:outerShdw blurRad="57150" rotWithShape="0" algn="bl" dir="5400000" dist="19050">
              <a:srgbClr val="FFFFFF">
                <a:alpha val="50000"/>
              </a:srgbClr>
            </a:outerShdw>
          </a:effectLst>
        </p:spPr>
      </p:cxnSp>
      <p:sp>
        <p:nvSpPr>
          <p:cNvPr id="3352" name="Google Shape;3352;p276"/>
          <p:cNvSpPr txBox="1"/>
          <p:nvPr>
            <p:ph idx="1" type="body"/>
          </p:nvPr>
        </p:nvSpPr>
        <p:spPr>
          <a:xfrm>
            <a:off x="1997975" y="2891150"/>
            <a:ext cx="20136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3353" name="Google Shape;3353;p276"/>
          <p:cNvSpPr txBox="1"/>
          <p:nvPr>
            <p:ph idx="2" type="body"/>
          </p:nvPr>
        </p:nvSpPr>
        <p:spPr>
          <a:xfrm>
            <a:off x="1997975" y="6269550"/>
            <a:ext cx="20136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3354" name="Google Shape;3354;p276"/>
          <p:cNvSpPr txBox="1"/>
          <p:nvPr>
            <p:ph idx="3" type="body"/>
          </p:nvPr>
        </p:nvSpPr>
        <p:spPr>
          <a:xfrm>
            <a:off x="14117100" y="5730975"/>
            <a:ext cx="20136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pic>
        <p:nvPicPr>
          <p:cNvPr id="3355" name="Google Shape;3355;p276"/>
          <p:cNvPicPr preferRelativeResize="0"/>
          <p:nvPr/>
        </p:nvPicPr>
        <p:blipFill>
          <a:blip r:embed="rId4">
            <a:alphaModFix/>
          </a:blip>
          <a:stretch>
            <a:fillRect/>
          </a:stretch>
        </p:blipFill>
        <p:spPr>
          <a:xfrm>
            <a:off x="414081" y="9445225"/>
            <a:ext cx="1459996" cy="425599"/>
          </a:xfrm>
          <a:prstGeom prst="rect">
            <a:avLst/>
          </a:prstGeom>
          <a:noFill/>
          <a:ln>
            <a:noFill/>
          </a:ln>
        </p:spPr>
      </p:pic>
      <p:sp>
        <p:nvSpPr>
          <p:cNvPr id="3356" name="Google Shape;3356;p276"/>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ingle Image 1">
  <p:cSld name="BLANK_3_2_2_1_1_2">
    <p:bg>
      <p:bgPr>
        <a:noFill/>
      </p:bgPr>
    </p:bg>
    <p:spTree>
      <p:nvGrpSpPr>
        <p:cNvPr id="3357" name="Shape 3357"/>
        <p:cNvGrpSpPr/>
        <p:nvPr/>
      </p:nvGrpSpPr>
      <p:grpSpPr>
        <a:xfrm>
          <a:off x="0" y="0"/>
          <a:ext cx="0" cy="0"/>
          <a:chOff x="0" y="0"/>
          <a:chExt cx="0" cy="0"/>
        </a:xfrm>
      </p:grpSpPr>
      <p:sp>
        <p:nvSpPr>
          <p:cNvPr id="3358" name="Google Shape;3358;p277"/>
          <p:cNvSpPr txBox="1"/>
          <p:nvPr>
            <p:ph idx="1" type="body"/>
          </p:nvPr>
        </p:nvSpPr>
        <p:spPr>
          <a:xfrm>
            <a:off x="3286625" y="8703900"/>
            <a:ext cx="11749800" cy="1006200"/>
          </a:xfrm>
          <a:prstGeom prst="rect">
            <a:avLst/>
          </a:prstGeom>
          <a:noFill/>
          <a:ln>
            <a:noFill/>
          </a:ln>
        </p:spPr>
        <p:txBody>
          <a:bodyPr anchorCtr="0" anchor="t" bIns="91450" lIns="91450" spcFirstLastPara="1" rIns="91450" wrap="square" tIns="91450">
            <a:noAutofit/>
          </a:bodyPr>
          <a:lstStyle>
            <a:lvl1pPr indent="-406400" lvl="0" marL="4572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1pPr>
            <a:lvl2pPr indent="-406400" lvl="1" marL="9144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2pPr>
            <a:lvl3pPr indent="-406400" lvl="2" marL="13716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3pPr>
            <a:lvl4pPr indent="-406400" lvl="3" marL="18288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4pPr>
            <a:lvl5pPr indent="-406400" lvl="4" marL="22860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5pPr>
            <a:lvl6pPr indent="-406400" lvl="5" marL="27432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6pPr>
            <a:lvl7pPr indent="-406400" lvl="6" marL="32004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7pPr>
            <a:lvl8pPr indent="-406400" lvl="7" marL="36576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8pPr>
            <a:lvl9pPr indent="-406400" lvl="8" marL="41148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9pPr>
          </a:lstStyle>
          <a:p/>
        </p:txBody>
      </p:sp>
      <p:sp>
        <p:nvSpPr>
          <p:cNvPr id="3359" name="Google Shape;3359;p277"/>
          <p:cNvSpPr/>
          <p:nvPr>
            <p:ph idx="2" type="pic"/>
          </p:nvPr>
        </p:nvSpPr>
        <p:spPr>
          <a:xfrm>
            <a:off x="3286625" y="2456850"/>
            <a:ext cx="11749800" cy="5906400"/>
          </a:xfrm>
          <a:prstGeom prst="rect">
            <a:avLst/>
          </a:prstGeom>
          <a:noFill/>
          <a:ln>
            <a:noFill/>
          </a:ln>
        </p:spPr>
      </p:sp>
      <p:sp>
        <p:nvSpPr>
          <p:cNvPr id="3360" name="Google Shape;3360;p27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361" name="Google Shape;3361;p277"/>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362" name="Google Shape;3362;p277"/>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ubhead x1 1">
  <p:cSld name="BLANK_3_1_1_2_1_2">
    <p:spTree>
      <p:nvGrpSpPr>
        <p:cNvPr id="3363" name="Shape 3363"/>
        <p:cNvGrpSpPr/>
        <p:nvPr/>
      </p:nvGrpSpPr>
      <p:grpSpPr>
        <a:xfrm>
          <a:off x="0" y="0"/>
          <a:ext cx="0" cy="0"/>
          <a:chOff x="0" y="0"/>
          <a:chExt cx="0" cy="0"/>
        </a:xfrm>
      </p:grpSpPr>
      <p:sp>
        <p:nvSpPr>
          <p:cNvPr id="3364" name="Google Shape;3364;p278"/>
          <p:cNvSpPr txBox="1"/>
          <p:nvPr>
            <p:ph idx="1" type="subTitle"/>
          </p:nvPr>
        </p:nvSpPr>
        <p:spPr>
          <a:xfrm>
            <a:off x="685800" y="3200400"/>
            <a:ext cx="3457800" cy="14862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3365" name="Google Shape;3365;p278"/>
          <p:cNvSpPr txBox="1"/>
          <p:nvPr>
            <p:ph idx="2" type="body"/>
          </p:nvPr>
        </p:nvSpPr>
        <p:spPr>
          <a:xfrm>
            <a:off x="4572000" y="3200400"/>
            <a:ext cx="6858000" cy="6172200"/>
          </a:xfrm>
          <a:prstGeom prst="rect">
            <a:avLst/>
          </a:prstGeom>
          <a:noFill/>
          <a:ln>
            <a:noFill/>
          </a:ln>
        </p:spPr>
        <p:txBody>
          <a:bodyPr anchorCtr="0" anchor="t" bIns="91450" lIns="91450" spcFirstLastPara="1" rIns="91450" wrap="square" tIns="91450">
            <a:noAutofit/>
          </a:bodyPr>
          <a:lstStyle>
            <a:lvl1pPr indent="-431800" lvl="0" marL="4572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1pPr>
            <a:lvl2pPr indent="-431800" lvl="1" marL="914400" rtl="0">
              <a:lnSpc>
                <a:spcPct val="110000"/>
              </a:lnSpc>
              <a:spcBef>
                <a:spcPts val="1000"/>
              </a:spcBef>
              <a:spcAft>
                <a:spcPts val="0"/>
              </a:spcAft>
              <a:buSzPts val="3200"/>
              <a:buFont typeface="Source Sans Pro"/>
              <a:buChar char="○"/>
              <a:defRPr sz="3200">
                <a:latin typeface="Source Sans Pro"/>
                <a:ea typeface="Source Sans Pro"/>
                <a:cs typeface="Source Sans Pro"/>
                <a:sym typeface="Source Sans Pro"/>
              </a:defRPr>
            </a:lvl2pPr>
            <a:lvl3pPr indent="-431800" lvl="2" marL="1371600" rtl="0">
              <a:lnSpc>
                <a:spcPct val="110000"/>
              </a:lnSpc>
              <a:spcBef>
                <a:spcPts val="1000"/>
              </a:spcBef>
              <a:spcAft>
                <a:spcPts val="0"/>
              </a:spcAft>
              <a:buSzPts val="3200"/>
              <a:buFont typeface="Source Sans Pro"/>
              <a:buChar char="■"/>
              <a:defRPr sz="3200">
                <a:latin typeface="Source Sans Pro"/>
                <a:ea typeface="Source Sans Pro"/>
                <a:cs typeface="Source Sans Pro"/>
                <a:sym typeface="Source Sans Pro"/>
              </a:defRPr>
            </a:lvl3pPr>
            <a:lvl4pPr indent="-431800" lvl="3" marL="1828800" rtl="0">
              <a:lnSpc>
                <a:spcPct val="110000"/>
              </a:lnSpc>
              <a:spcBef>
                <a:spcPts val="1000"/>
              </a:spcBef>
              <a:spcAft>
                <a:spcPts val="0"/>
              </a:spcAft>
              <a:buSzPts val="3200"/>
              <a:buFont typeface="Source Sans Pro"/>
              <a:buChar char="●"/>
              <a:defRPr sz="3200">
                <a:latin typeface="Source Sans Pro"/>
                <a:ea typeface="Source Sans Pro"/>
                <a:cs typeface="Source Sans Pro"/>
                <a:sym typeface="Source Sans Pro"/>
              </a:defRPr>
            </a:lvl4pPr>
            <a:lvl5pPr indent="-431800" lvl="4" marL="2286000" rtl="0">
              <a:lnSpc>
                <a:spcPct val="110000"/>
              </a:lnSpc>
              <a:spcBef>
                <a:spcPts val="1000"/>
              </a:spcBef>
              <a:spcAft>
                <a:spcPts val="0"/>
              </a:spcAft>
              <a:buSzPts val="3200"/>
              <a:buFont typeface="Source Sans Pro"/>
              <a:buChar char="○"/>
              <a:defRPr sz="3200">
                <a:latin typeface="Source Sans Pro"/>
                <a:ea typeface="Source Sans Pro"/>
                <a:cs typeface="Source Sans Pro"/>
                <a:sym typeface="Source Sans Pro"/>
              </a:defRPr>
            </a:lvl5pPr>
            <a:lvl6pPr indent="-431800" lvl="5" marL="2743200" rtl="0">
              <a:lnSpc>
                <a:spcPct val="110000"/>
              </a:lnSpc>
              <a:spcBef>
                <a:spcPts val="1000"/>
              </a:spcBef>
              <a:spcAft>
                <a:spcPts val="0"/>
              </a:spcAft>
              <a:buSzPts val="3200"/>
              <a:buFont typeface="Source Sans Pro"/>
              <a:buChar char="■"/>
              <a:defRPr sz="3200">
                <a:latin typeface="Source Sans Pro"/>
                <a:ea typeface="Source Sans Pro"/>
                <a:cs typeface="Source Sans Pro"/>
                <a:sym typeface="Source Sans Pro"/>
              </a:defRPr>
            </a:lvl6pPr>
            <a:lvl7pPr indent="-431800" lvl="6" marL="3200400" rtl="0">
              <a:lnSpc>
                <a:spcPct val="110000"/>
              </a:lnSpc>
              <a:spcBef>
                <a:spcPts val="1000"/>
              </a:spcBef>
              <a:spcAft>
                <a:spcPts val="0"/>
              </a:spcAft>
              <a:buSzPts val="3200"/>
              <a:buFont typeface="Source Sans Pro"/>
              <a:buChar char="●"/>
              <a:defRPr sz="3200">
                <a:latin typeface="Source Sans Pro"/>
                <a:ea typeface="Source Sans Pro"/>
                <a:cs typeface="Source Sans Pro"/>
                <a:sym typeface="Source Sans Pro"/>
              </a:defRPr>
            </a:lvl7pPr>
            <a:lvl8pPr indent="-431800" lvl="7" marL="3657600" rtl="0">
              <a:lnSpc>
                <a:spcPct val="110000"/>
              </a:lnSpc>
              <a:spcBef>
                <a:spcPts val="1000"/>
              </a:spcBef>
              <a:spcAft>
                <a:spcPts val="0"/>
              </a:spcAft>
              <a:buSzPts val="3200"/>
              <a:buFont typeface="Source Sans Pro"/>
              <a:buChar char="○"/>
              <a:defRPr sz="3200">
                <a:latin typeface="Source Sans Pro"/>
                <a:ea typeface="Source Sans Pro"/>
                <a:cs typeface="Source Sans Pro"/>
                <a:sym typeface="Source Sans Pro"/>
              </a:defRPr>
            </a:lvl8pPr>
            <a:lvl9pPr indent="-431800" lvl="8" marL="4114800" rtl="0">
              <a:lnSpc>
                <a:spcPct val="110000"/>
              </a:lnSpc>
              <a:spcBef>
                <a:spcPts val="1000"/>
              </a:spcBef>
              <a:spcAft>
                <a:spcPts val="1000"/>
              </a:spcAft>
              <a:buSzPts val="3200"/>
              <a:buFont typeface="Source Sans Pro"/>
              <a:buChar char="■"/>
              <a:defRPr sz="3200">
                <a:latin typeface="Source Sans Pro"/>
                <a:ea typeface="Source Sans Pro"/>
                <a:cs typeface="Source Sans Pro"/>
                <a:sym typeface="Source Sans Pro"/>
              </a:defRPr>
            </a:lvl9pPr>
          </a:lstStyle>
          <a:p/>
        </p:txBody>
      </p:sp>
      <p:sp>
        <p:nvSpPr>
          <p:cNvPr id="3366" name="Google Shape;3366;p278"/>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3367" name="Google Shape;3367;p27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368" name="Google Shape;3368;p278"/>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cons along a timeline">
  <p:cSld name="BLANK_3_1_1_2_1_2_1">
    <p:spTree>
      <p:nvGrpSpPr>
        <p:cNvPr id="3369" name="Shape 3369"/>
        <p:cNvGrpSpPr/>
        <p:nvPr/>
      </p:nvGrpSpPr>
      <p:grpSpPr>
        <a:xfrm>
          <a:off x="0" y="0"/>
          <a:ext cx="0" cy="0"/>
          <a:chOff x="0" y="0"/>
          <a:chExt cx="0" cy="0"/>
        </a:xfrm>
      </p:grpSpPr>
      <p:cxnSp>
        <p:nvCxnSpPr>
          <p:cNvPr id="3370" name="Google Shape;3370;p279"/>
          <p:cNvCxnSpPr/>
          <p:nvPr/>
        </p:nvCxnSpPr>
        <p:spPr>
          <a:xfrm>
            <a:off x="0" y="5471686"/>
            <a:ext cx="18288000" cy="0"/>
          </a:xfrm>
          <a:prstGeom prst="straightConnector1">
            <a:avLst/>
          </a:prstGeom>
          <a:noFill/>
          <a:ln cap="flat" cmpd="sng" w="9525">
            <a:solidFill>
              <a:srgbClr val="595959"/>
            </a:solidFill>
            <a:prstDash val="dash"/>
            <a:round/>
            <a:headEnd len="med" w="med" type="none"/>
            <a:tailEnd len="med" w="med" type="none"/>
          </a:ln>
        </p:spPr>
      </p:cxnSp>
      <p:sp>
        <p:nvSpPr>
          <p:cNvPr id="3371" name="Google Shape;3371;p279"/>
          <p:cNvSpPr/>
          <p:nvPr>
            <p:ph idx="2" type="pic"/>
          </p:nvPr>
        </p:nvSpPr>
        <p:spPr>
          <a:xfrm>
            <a:off x="1707375" y="3355150"/>
            <a:ext cx="1431000" cy="1431000"/>
          </a:xfrm>
          <a:prstGeom prst="ellipse">
            <a:avLst/>
          </a:prstGeom>
          <a:noFill/>
          <a:ln>
            <a:noFill/>
          </a:ln>
        </p:spPr>
      </p:sp>
      <p:sp>
        <p:nvSpPr>
          <p:cNvPr id="3372" name="Google Shape;3372;p279"/>
          <p:cNvSpPr/>
          <p:nvPr>
            <p:ph idx="3" type="pic"/>
          </p:nvPr>
        </p:nvSpPr>
        <p:spPr>
          <a:xfrm>
            <a:off x="6159800" y="3355150"/>
            <a:ext cx="1431000" cy="1431000"/>
          </a:xfrm>
          <a:prstGeom prst="ellipse">
            <a:avLst/>
          </a:prstGeom>
          <a:noFill/>
          <a:ln>
            <a:noFill/>
          </a:ln>
        </p:spPr>
      </p:sp>
      <p:sp>
        <p:nvSpPr>
          <p:cNvPr id="3373" name="Google Shape;3373;p279"/>
          <p:cNvSpPr/>
          <p:nvPr>
            <p:ph idx="4" type="pic"/>
          </p:nvPr>
        </p:nvSpPr>
        <p:spPr>
          <a:xfrm>
            <a:off x="10612225" y="3355150"/>
            <a:ext cx="1431000" cy="1431000"/>
          </a:xfrm>
          <a:prstGeom prst="ellipse">
            <a:avLst/>
          </a:prstGeom>
          <a:noFill/>
          <a:ln>
            <a:noFill/>
          </a:ln>
        </p:spPr>
      </p:sp>
      <p:sp>
        <p:nvSpPr>
          <p:cNvPr id="3374" name="Google Shape;3374;p279"/>
          <p:cNvSpPr/>
          <p:nvPr>
            <p:ph idx="5" type="pic"/>
          </p:nvPr>
        </p:nvSpPr>
        <p:spPr>
          <a:xfrm>
            <a:off x="15064650" y="3355150"/>
            <a:ext cx="1431000" cy="1431000"/>
          </a:xfrm>
          <a:prstGeom prst="ellipse">
            <a:avLst/>
          </a:prstGeom>
          <a:noFill/>
          <a:ln>
            <a:noFill/>
          </a:ln>
        </p:spPr>
      </p:sp>
      <p:sp>
        <p:nvSpPr>
          <p:cNvPr id="3375" name="Google Shape;3375;p279"/>
          <p:cNvSpPr txBox="1"/>
          <p:nvPr>
            <p:ph type="title"/>
          </p:nvPr>
        </p:nvSpPr>
        <p:spPr>
          <a:xfrm>
            <a:off x="584875" y="6157500"/>
            <a:ext cx="3538200" cy="1266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376" name="Google Shape;3376;p279"/>
          <p:cNvSpPr txBox="1"/>
          <p:nvPr>
            <p:ph idx="6" type="title"/>
          </p:nvPr>
        </p:nvSpPr>
        <p:spPr>
          <a:xfrm>
            <a:off x="5106200" y="6157500"/>
            <a:ext cx="3538200" cy="1266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377" name="Google Shape;3377;p279"/>
          <p:cNvSpPr txBox="1"/>
          <p:nvPr>
            <p:ph idx="7" type="title"/>
          </p:nvPr>
        </p:nvSpPr>
        <p:spPr>
          <a:xfrm>
            <a:off x="9558625" y="6157500"/>
            <a:ext cx="3538200" cy="1266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378" name="Google Shape;3378;p279"/>
          <p:cNvSpPr txBox="1"/>
          <p:nvPr>
            <p:ph idx="8" type="title"/>
          </p:nvPr>
        </p:nvSpPr>
        <p:spPr>
          <a:xfrm>
            <a:off x="14011050" y="6157500"/>
            <a:ext cx="3538200" cy="1266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379" name="Google Shape;3379;p27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380" name="Google Shape;3380;p279"/>
          <p:cNvSpPr/>
          <p:nvPr/>
        </p:nvSpPr>
        <p:spPr>
          <a:xfrm>
            <a:off x="2148825" y="5197775"/>
            <a:ext cx="547800" cy="547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400">
                <a:solidFill>
                  <a:schemeClr val="lt1"/>
                </a:solidFill>
                <a:latin typeface="Source Sans Pro"/>
                <a:ea typeface="Source Sans Pro"/>
                <a:cs typeface="Source Sans Pro"/>
                <a:sym typeface="Source Sans Pro"/>
              </a:rPr>
              <a:t>1</a:t>
            </a:r>
            <a:endParaRPr sz="2400">
              <a:solidFill>
                <a:schemeClr val="lt1"/>
              </a:solidFill>
              <a:latin typeface="Source Sans Pro"/>
              <a:ea typeface="Source Sans Pro"/>
              <a:cs typeface="Source Sans Pro"/>
              <a:sym typeface="Source Sans Pro"/>
            </a:endParaRPr>
          </a:p>
        </p:txBody>
      </p:sp>
      <p:sp>
        <p:nvSpPr>
          <p:cNvPr id="3381" name="Google Shape;3381;p279"/>
          <p:cNvSpPr/>
          <p:nvPr/>
        </p:nvSpPr>
        <p:spPr>
          <a:xfrm>
            <a:off x="6601250" y="5197775"/>
            <a:ext cx="547800" cy="547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400">
                <a:solidFill>
                  <a:schemeClr val="lt1"/>
                </a:solidFill>
                <a:latin typeface="Source Sans Pro"/>
                <a:ea typeface="Source Sans Pro"/>
                <a:cs typeface="Source Sans Pro"/>
                <a:sym typeface="Source Sans Pro"/>
              </a:rPr>
              <a:t>2</a:t>
            </a:r>
            <a:endParaRPr sz="2400">
              <a:solidFill>
                <a:schemeClr val="lt1"/>
              </a:solidFill>
              <a:latin typeface="Source Sans Pro"/>
              <a:ea typeface="Source Sans Pro"/>
              <a:cs typeface="Source Sans Pro"/>
              <a:sym typeface="Source Sans Pro"/>
            </a:endParaRPr>
          </a:p>
        </p:txBody>
      </p:sp>
      <p:sp>
        <p:nvSpPr>
          <p:cNvPr id="3382" name="Google Shape;3382;p279"/>
          <p:cNvSpPr/>
          <p:nvPr/>
        </p:nvSpPr>
        <p:spPr>
          <a:xfrm>
            <a:off x="11053675" y="5197775"/>
            <a:ext cx="547800" cy="547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400">
                <a:solidFill>
                  <a:schemeClr val="lt1"/>
                </a:solidFill>
                <a:latin typeface="Source Sans Pro"/>
                <a:ea typeface="Source Sans Pro"/>
                <a:cs typeface="Source Sans Pro"/>
                <a:sym typeface="Source Sans Pro"/>
              </a:rPr>
              <a:t>3</a:t>
            </a:r>
            <a:endParaRPr sz="2400">
              <a:solidFill>
                <a:schemeClr val="lt1"/>
              </a:solidFill>
              <a:latin typeface="Source Sans Pro"/>
              <a:ea typeface="Source Sans Pro"/>
              <a:cs typeface="Source Sans Pro"/>
              <a:sym typeface="Source Sans Pro"/>
            </a:endParaRPr>
          </a:p>
        </p:txBody>
      </p:sp>
      <p:sp>
        <p:nvSpPr>
          <p:cNvPr id="3383" name="Google Shape;3383;p279"/>
          <p:cNvSpPr/>
          <p:nvPr/>
        </p:nvSpPr>
        <p:spPr>
          <a:xfrm>
            <a:off x="15506100" y="5197775"/>
            <a:ext cx="547800" cy="547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lang="en" sz="2400">
                <a:solidFill>
                  <a:schemeClr val="lt1"/>
                </a:solidFill>
                <a:latin typeface="Source Sans Pro"/>
                <a:ea typeface="Source Sans Pro"/>
                <a:cs typeface="Source Sans Pro"/>
                <a:sym typeface="Source Sans Pro"/>
              </a:rPr>
              <a:t>4</a:t>
            </a:r>
            <a:endParaRPr sz="2400">
              <a:solidFill>
                <a:schemeClr val="lt1"/>
              </a:solidFill>
              <a:latin typeface="Source Sans Pro"/>
              <a:ea typeface="Source Sans Pro"/>
              <a:cs typeface="Source Sans Pro"/>
              <a:sym typeface="Source Sans Pro"/>
            </a:endParaRPr>
          </a:p>
        </p:txBody>
      </p:sp>
      <p:pic>
        <p:nvPicPr>
          <p:cNvPr id="3384" name="Google Shape;3384;p279"/>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385" name="Google Shape;3385;p279"/>
          <p:cNvSpPr txBox="1"/>
          <p:nvPr>
            <p:ph idx="9" type="title"/>
          </p:nvPr>
        </p:nvSpPr>
        <p:spPr>
          <a:xfrm>
            <a:off x="685800" y="914400"/>
            <a:ext cx="16916400" cy="102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ubhead x1 1 1 1">
  <p:cSld name="BLANK_3_1_1_2_1_2_1_1">
    <p:spTree>
      <p:nvGrpSpPr>
        <p:cNvPr id="3386" name="Shape 3386"/>
        <p:cNvGrpSpPr/>
        <p:nvPr/>
      </p:nvGrpSpPr>
      <p:grpSpPr>
        <a:xfrm>
          <a:off x="0" y="0"/>
          <a:ext cx="0" cy="0"/>
          <a:chOff x="0" y="0"/>
          <a:chExt cx="0" cy="0"/>
        </a:xfrm>
      </p:grpSpPr>
      <p:sp>
        <p:nvSpPr>
          <p:cNvPr id="3387" name="Google Shape;3387;p280"/>
          <p:cNvSpPr txBox="1"/>
          <p:nvPr>
            <p:ph type="title"/>
          </p:nvPr>
        </p:nvSpPr>
        <p:spPr>
          <a:xfrm>
            <a:off x="1362497" y="5955147"/>
            <a:ext cx="4142400" cy="528000"/>
          </a:xfrm>
          <a:prstGeom prst="rect">
            <a:avLst/>
          </a:prstGeom>
        </p:spPr>
        <p:txBody>
          <a:bodyPr anchorCtr="0" anchor="t" bIns="0" lIns="0" spcFirstLastPara="1" rIns="0" wrap="square" tIns="0">
            <a:noAutofit/>
          </a:bodyPr>
          <a:lstStyle>
            <a:lvl1pPr lvl="0" rtl="0" algn="ctr">
              <a:spcBef>
                <a:spcPts val="0"/>
              </a:spcBef>
              <a:spcAft>
                <a:spcPts val="0"/>
              </a:spcAft>
              <a:buSzPts val="2600"/>
              <a:buNone/>
              <a:defRPr b="1"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388" name="Google Shape;3388;p280"/>
          <p:cNvSpPr txBox="1"/>
          <p:nvPr>
            <p:ph idx="1" type="subTitle"/>
          </p:nvPr>
        </p:nvSpPr>
        <p:spPr>
          <a:xfrm>
            <a:off x="1481447" y="6960225"/>
            <a:ext cx="3904800" cy="2602800"/>
          </a:xfrm>
          <a:prstGeom prst="rect">
            <a:avLst/>
          </a:prstGeom>
          <a:noFill/>
          <a:ln>
            <a:noFill/>
          </a:ln>
        </p:spPr>
        <p:txBody>
          <a:bodyPr anchorCtr="0" anchor="t" bIns="91450" lIns="91450" spcFirstLastPara="1" rIns="91450" wrap="square" tIns="91450">
            <a:noAutofit/>
          </a:bodyPr>
          <a:lstStyle>
            <a:lvl1pPr lvl="0" rtl="0" algn="ctr">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3389" name="Google Shape;3389;p280"/>
          <p:cNvSpPr/>
          <p:nvPr>
            <p:ph idx="2" type="pic"/>
          </p:nvPr>
        </p:nvSpPr>
        <p:spPr>
          <a:xfrm>
            <a:off x="2299850" y="3200400"/>
            <a:ext cx="2268000" cy="2268000"/>
          </a:xfrm>
          <a:prstGeom prst="ellipse">
            <a:avLst/>
          </a:prstGeom>
          <a:noFill/>
          <a:ln>
            <a:noFill/>
          </a:ln>
        </p:spPr>
      </p:sp>
      <p:sp>
        <p:nvSpPr>
          <p:cNvPr id="3390" name="Google Shape;3390;p280"/>
          <p:cNvSpPr txBox="1"/>
          <p:nvPr>
            <p:ph idx="3" type="title"/>
          </p:nvPr>
        </p:nvSpPr>
        <p:spPr>
          <a:xfrm>
            <a:off x="6763322" y="5955147"/>
            <a:ext cx="4142400" cy="528000"/>
          </a:xfrm>
          <a:prstGeom prst="rect">
            <a:avLst/>
          </a:prstGeom>
        </p:spPr>
        <p:txBody>
          <a:bodyPr anchorCtr="0" anchor="t" bIns="0" lIns="0" spcFirstLastPara="1" rIns="0" wrap="square" tIns="0">
            <a:noAutofit/>
          </a:bodyPr>
          <a:lstStyle>
            <a:lvl1pPr lvl="0" rtl="0" algn="ctr">
              <a:spcBef>
                <a:spcPts val="0"/>
              </a:spcBef>
              <a:spcAft>
                <a:spcPts val="0"/>
              </a:spcAft>
              <a:buSzPts val="2600"/>
              <a:buNone/>
              <a:defRPr b="1"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391" name="Google Shape;3391;p280"/>
          <p:cNvSpPr txBox="1"/>
          <p:nvPr>
            <p:ph idx="4" type="subTitle"/>
          </p:nvPr>
        </p:nvSpPr>
        <p:spPr>
          <a:xfrm>
            <a:off x="6882272" y="6960225"/>
            <a:ext cx="3904800" cy="2602800"/>
          </a:xfrm>
          <a:prstGeom prst="rect">
            <a:avLst/>
          </a:prstGeom>
          <a:noFill/>
          <a:ln>
            <a:noFill/>
          </a:ln>
        </p:spPr>
        <p:txBody>
          <a:bodyPr anchorCtr="0" anchor="t" bIns="91450" lIns="91450" spcFirstLastPara="1" rIns="91450" wrap="square" tIns="91450">
            <a:noAutofit/>
          </a:bodyPr>
          <a:lstStyle>
            <a:lvl1pPr lvl="0" rtl="0" algn="ctr">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3392" name="Google Shape;3392;p280"/>
          <p:cNvSpPr/>
          <p:nvPr>
            <p:ph idx="5" type="pic"/>
          </p:nvPr>
        </p:nvSpPr>
        <p:spPr>
          <a:xfrm>
            <a:off x="7700664" y="3200400"/>
            <a:ext cx="2268000" cy="2268000"/>
          </a:xfrm>
          <a:prstGeom prst="ellipse">
            <a:avLst/>
          </a:prstGeom>
          <a:noFill/>
          <a:ln>
            <a:noFill/>
          </a:ln>
        </p:spPr>
      </p:sp>
      <p:sp>
        <p:nvSpPr>
          <p:cNvPr id="3393" name="Google Shape;3393;p280"/>
          <p:cNvSpPr txBox="1"/>
          <p:nvPr>
            <p:ph idx="6" type="title"/>
          </p:nvPr>
        </p:nvSpPr>
        <p:spPr>
          <a:xfrm>
            <a:off x="12384222" y="5955147"/>
            <a:ext cx="4142400" cy="528000"/>
          </a:xfrm>
          <a:prstGeom prst="rect">
            <a:avLst/>
          </a:prstGeom>
        </p:spPr>
        <p:txBody>
          <a:bodyPr anchorCtr="0" anchor="t" bIns="0" lIns="0" spcFirstLastPara="1" rIns="0" wrap="square" tIns="0">
            <a:noAutofit/>
          </a:bodyPr>
          <a:lstStyle>
            <a:lvl1pPr lvl="0" rtl="0" algn="ctr">
              <a:spcBef>
                <a:spcPts val="0"/>
              </a:spcBef>
              <a:spcAft>
                <a:spcPts val="0"/>
              </a:spcAft>
              <a:buSzPts val="2600"/>
              <a:buNone/>
              <a:defRPr b="1"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394" name="Google Shape;3394;p280"/>
          <p:cNvSpPr txBox="1"/>
          <p:nvPr>
            <p:ph idx="7" type="subTitle"/>
          </p:nvPr>
        </p:nvSpPr>
        <p:spPr>
          <a:xfrm>
            <a:off x="12503172" y="6960225"/>
            <a:ext cx="3904800" cy="2602800"/>
          </a:xfrm>
          <a:prstGeom prst="rect">
            <a:avLst/>
          </a:prstGeom>
          <a:noFill/>
          <a:ln>
            <a:noFill/>
          </a:ln>
        </p:spPr>
        <p:txBody>
          <a:bodyPr anchorCtr="0" anchor="t" bIns="91450" lIns="91450" spcFirstLastPara="1" rIns="91450" wrap="square" tIns="91450">
            <a:noAutofit/>
          </a:bodyPr>
          <a:lstStyle>
            <a:lvl1pPr lvl="0" rtl="0" algn="ctr">
              <a:spcBef>
                <a:spcPts val="0"/>
              </a:spcBef>
              <a:spcAft>
                <a:spcPts val="0"/>
              </a:spcAft>
              <a:buSzPts val="2200"/>
              <a:buFont typeface="Source Sans Pro"/>
              <a:buNone/>
              <a:defRPr sz="2200">
                <a:latin typeface="Source Sans Pro"/>
                <a:ea typeface="Source Sans Pro"/>
                <a:cs typeface="Source Sans Pro"/>
                <a:sym typeface="Source Sans Pro"/>
              </a:defRPr>
            </a:lvl1pPr>
            <a:lvl2pPr lvl="1" rtl="0">
              <a:spcBef>
                <a:spcPts val="0"/>
              </a:spcBef>
              <a:spcAft>
                <a:spcPts val="0"/>
              </a:spcAft>
              <a:buSzPts val="2200"/>
              <a:buFont typeface="Source Sans Pro"/>
              <a:buNone/>
              <a:defRPr sz="2200">
                <a:latin typeface="Source Sans Pro"/>
                <a:ea typeface="Source Sans Pro"/>
                <a:cs typeface="Source Sans Pro"/>
                <a:sym typeface="Source Sans Pro"/>
              </a:defRPr>
            </a:lvl2pPr>
            <a:lvl3pPr lvl="2" rtl="0">
              <a:spcBef>
                <a:spcPts val="0"/>
              </a:spcBef>
              <a:spcAft>
                <a:spcPts val="0"/>
              </a:spcAft>
              <a:buSzPts val="2200"/>
              <a:buFont typeface="Source Sans Pro"/>
              <a:buNone/>
              <a:defRPr sz="2200">
                <a:latin typeface="Source Sans Pro"/>
                <a:ea typeface="Source Sans Pro"/>
                <a:cs typeface="Source Sans Pro"/>
                <a:sym typeface="Source Sans Pro"/>
              </a:defRPr>
            </a:lvl3pPr>
            <a:lvl4pPr lvl="3" rtl="0">
              <a:spcBef>
                <a:spcPts val="0"/>
              </a:spcBef>
              <a:spcAft>
                <a:spcPts val="0"/>
              </a:spcAft>
              <a:buSzPts val="2200"/>
              <a:buFont typeface="Source Sans Pro"/>
              <a:buNone/>
              <a:defRPr sz="2200">
                <a:latin typeface="Source Sans Pro"/>
                <a:ea typeface="Source Sans Pro"/>
                <a:cs typeface="Source Sans Pro"/>
                <a:sym typeface="Source Sans Pro"/>
              </a:defRPr>
            </a:lvl4pPr>
            <a:lvl5pPr lvl="4" rtl="0">
              <a:spcBef>
                <a:spcPts val="0"/>
              </a:spcBef>
              <a:spcAft>
                <a:spcPts val="0"/>
              </a:spcAft>
              <a:buSzPts val="2200"/>
              <a:buFont typeface="Source Sans Pro"/>
              <a:buNone/>
              <a:defRPr sz="2200">
                <a:latin typeface="Source Sans Pro"/>
                <a:ea typeface="Source Sans Pro"/>
                <a:cs typeface="Source Sans Pro"/>
                <a:sym typeface="Source Sans Pro"/>
              </a:defRPr>
            </a:lvl5pPr>
            <a:lvl6pPr lvl="5" rtl="0">
              <a:spcBef>
                <a:spcPts val="0"/>
              </a:spcBef>
              <a:spcAft>
                <a:spcPts val="0"/>
              </a:spcAft>
              <a:buSzPts val="2200"/>
              <a:buFont typeface="Source Sans Pro"/>
              <a:buNone/>
              <a:defRPr sz="2200">
                <a:latin typeface="Source Sans Pro"/>
                <a:ea typeface="Source Sans Pro"/>
                <a:cs typeface="Source Sans Pro"/>
                <a:sym typeface="Source Sans Pro"/>
              </a:defRPr>
            </a:lvl6pPr>
            <a:lvl7pPr lvl="6" rtl="0">
              <a:spcBef>
                <a:spcPts val="0"/>
              </a:spcBef>
              <a:spcAft>
                <a:spcPts val="0"/>
              </a:spcAft>
              <a:buSzPts val="2200"/>
              <a:buFont typeface="Source Sans Pro"/>
              <a:buNone/>
              <a:defRPr sz="2200">
                <a:latin typeface="Source Sans Pro"/>
                <a:ea typeface="Source Sans Pro"/>
                <a:cs typeface="Source Sans Pro"/>
                <a:sym typeface="Source Sans Pro"/>
              </a:defRPr>
            </a:lvl7pPr>
            <a:lvl8pPr lvl="7" rtl="0">
              <a:spcBef>
                <a:spcPts val="0"/>
              </a:spcBef>
              <a:spcAft>
                <a:spcPts val="0"/>
              </a:spcAft>
              <a:buSzPts val="2200"/>
              <a:buFont typeface="Source Sans Pro"/>
              <a:buNone/>
              <a:defRPr sz="2200">
                <a:latin typeface="Source Sans Pro"/>
                <a:ea typeface="Source Sans Pro"/>
                <a:cs typeface="Source Sans Pro"/>
                <a:sym typeface="Source Sans Pro"/>
              </a:defRPr>
            </a:lvl8pPr>
            <a:lvl9pPr lvl="8" rtl="0">
              <a:spcBef>
                <a:spcPts val="0"/>
              </a:spcBef>
              <a:spcAft>
                <a:spcPts val="0"/>
              </a:spcAft>
              <a:buSzPts val="2200"/>
              <a:buFont typeface="Source Sans Pro"/>
              <a:buNone/>
              <a:defRPr sz="2200">
                <a:latin typeface="Source Sans Pro"/>
                <a:ea typeface="Source Sans Pro"/>
                <a:cs typeface="Source Sans Pro"/>
                <a:sym typeface="Source Sans Pro"/>
              </a:defRPr>
            </a:lvl9pPr>
          </a:lstStyle>
          <a:p/>
        </p:txBody>
      </p:sp>
      <p:sp>
        <p:nvSpPr>
          <p:cNvPr id="3395" name="Google Shape;3395;p280"/>
          <p:cNvSpPr/>
          <p:nvPr>
            <p:ph idx="8" type="pic"/>
          </p:nvPr>
        </p:nvSpPr>
        <p:spPr>
          <a:xfrm>
            <a:off x="13321587" y="3200400"/>
            <a:ext cx="2268000" cy="2268000"/>
          </a:xfrm>
          <a:prstGeom prst="ellipse">
            <a:avLst/>
          </a:prstGeom>
          <a:noFill/>
          <a:ln>
            <a:noFill/>
          </a:ln>
        </p:spPr>
      </p:sp>
      <p:sp>
        <p:nvSpPr>
          <p:cNvPr id="3396" name="Google Shape;3396;p28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397" name="Google Shape;3397;p280"/>
          <p:cNvPicPr preferRelativeResize="0"/>
          <p:nvPr/>
        </p:nvPicPr>
        <p:blipFill>
          <a:blip r:embed="rId2">
            <a:alphaModFix/>
          </a:blip>
          <a:stretch>
            <a:fillRect/>
          </a:stretch>
        </p:blipFill>
        <p:spPr>
          <a:xfrm>
            <a:off x="566481" y="9597625"/>
            <a:ext cx="1459996" cy="425599"/>
          </a:xfrm>
          <a:prstGeom prst="rect">
            <a:avLst/>
          </a:prstGeom>
          <a:noFill/>
          <a:ln>
            <a:noFill/>
          </a:ln>
        </p:spPr>
      </p:pic>
      <p:sp>
        <p:nvSpPr>
          <p:cNvPr id="3398" name="Google Shape;3398;p280"/>
          <p:cNvSpPr txBox="1"/>
          <p:nvPr>
            <p:ph idx="9"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99" name="Shape 3399"/>
        <p:cNvGrpSpPr/>
        <p:nvPr/>
      </p:nvGrpSpPr>
      <p:grpSpPr>
        <a:xfrm>
          <a:off x="0" y="0"/>
          <a:ext cx="0" cy="0"/>
          <a:chOff x="0" y="0"/>
          <a:chExt cx="0" cy="0"/>
        </a:xfrm>
      </p:grpSpPr>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Blank No logo">
  <p:cSld name="BLANK_3_1_1_4_1">
    <p:spTree>
      <p:nvGrpSpPr>
        <p:cNvPr id="3400" name="Shape 3400"/>
        <p:cNvGrpSpPr/>
        <p:nvPr/>
      </p:nvGrpSpPr>
      <p:grpSpPr>
        <a:xfrm>
          <a:off x="0" y="0"/>
          <a:ext cx="0" cy="0"/>
          <a:chOff x="0" y="0"/>
          <a:chExt cx="0" cy="0"/>
        </a:xfrm>
      </p:grpSpPr>
      <p:sp>
        <p:nvSpPr>
          <p:cNvPr id="3401" name="Google Shape;3401;p282"/>
          <p:cNvSpPr txBox="1"/>
          <p:nvPr>
            <p:ph idx="12" type="sldNum"/>
          </p:nvPr>
        </p:nvSpPr>
        <p:spPr>
          <a:xfrm>
            <a:off x="16944916" y="9326434"/>
            <a:ext cx="1097400" cy="787200"/>
          </a:xfrm>
          <a:prstGeom prst="rect">
            <a:avLst/>
          </a:prstGeom>
        </p:spPr>
        <p:txBody>
          <a:bodyPr anchorCtr="0" anchor="ctr" bIns="0" lIns="0" spcFirstLastPara="1" rIns="0" wrap="square" tIns="0">
            <a:noAutofit/>
          </a:bodyPr>
          <a:lstStyle>
            <a:lvl1pPr lvl="0" rtl="0" algn="r">
              <a:buNone/>
              <a:defRPr sz="1600">
                <a:latin typeface="Source Sans Pro"/>
                <a:ea typeface="Source Sans Pro"/>
                <a:cs typeface="Source Sans Pro"/>
                <a:sym typeface="Source Sans Pro"/>
              </a:defRPr>
            </a:lvl1pPr>
            <a:lvl2pPr lvl="1" rtl="0" algn="r">
              <a:buNone/>
              <a:defRPr sz="1600">
                <a:latin typeface="Source Sans Pro"/>
                <a:ea typeface="Source Sans Pro"/>
                <a:cs typeface="Source Sans Pro"/>
                <a:sym typeface="Source Sans Pro"/>
              </a:defRPr>
            </a:lvl2pPr>
            <a:lvl3pPr lvl="2" rtl="0" algn="r">
              <a:buNone/>
              <a:defRPr sz="1600">
                <a:latin typeface="Source Sans Pro"/>
                <a:ea typeface="Source Sans Pro"/>
                <a:cs typeface="Source Sans Pro"/>
                <a:sym typeface="Source Sans Pro"/>
              </a:defRPr>
            </a:lvl3pPr>
            <a:lvl4pPr lvl="3" rtl="0" algn="r">
              <a:buNone/>
              <a:defRPr sz="1600">
                <a:latin typeface="Source Sans Pro"/>
                <a:ea typeface="Source Sans Pro"/>
                <a:cs typeface="Source Sans Pro"/>
                <a:sym typeface="Source Sans Pro"/>
              </a:defRPr>
            </a:lvl4pPr>
            <a:lvl5pPr lvl="4" rtl="0" algn="r">
              <a:buNone/>
              <a:defRPr sz="1600">
                <a:latin typeface="Source Sans Pro"/>
                <a:ea typeface="Source Sans Pro"/>
                <a:cs typeface="Source Sans Pro"/>
                <a:sym typeface="Source Sans Pro"/>
              </a:defRPr>
            </a:lvl5pPr>
            <a:lvl6pPr lvl="5" rtl="0" algn="r">
              <a:buNone/>
              <a:defRPr sz="1600">
                <a:latin typeface="Source Sans Pro"/>
                <a:ea typeface="Source Sans Pro"/>
                <a:cs typeface="Source Sans Pro"/>
                <a:sym typeface="Source Sans Pro"/>
              </a:defRPr>
            </a:lvl6pPr>
            <a:lvl7pPr lvl="6" rtl="0" algn="r">
              <a:buNone/>
              <a:defRPr sz="1600">
                <a:latin typeface="Source Sans Pro"/>
                <a:ea typeface="Source Sans Pro"/>
                <a:cs typeface="Source Sans Pro"/>
                <a:sym typeface="Source Sans Pro"/>
              </a:defRPr>
            </a:lvl7pPr>
            <a:lvl8pPr lvl="7" rtl="0" algn="r">
              <a:buNone/>
              <a:defRPr sz="1600">
                <a:latin typeface="Source Sans Pro"/>
                <a:ea typeface="Source Sans Pro"/>
                <a:cs typeface="Source Sans Pro"/>
                <a:sym typeface="Source Sans Pro"/>
              </a:defRPr>
            </a:lvl8pPr>
            <a:lvl9pPr lvl="8" rtl="0" algn="r">
              <a:buNone/>
              <a:defRPr sz="1600">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Hat logo + Layout 1">
  <p:cSld name="CUSTOM_7_1_1_1_1">
    <p:bg>
      <p:bgPr>
        <a:solidFill>
          <a:schemeClr val="lt1"/>
        </a:solidFill>
      </p:bgPr>
    </p:bg>
    <p:spTree>
      <p:nvGrpSpPr>
        <p:cNvPr id="3402" name="Shape 3402"/>
        <p:cNvGrpSpPr/>
        <p:nvPr/>
      </p:nvGrpSpPr>
      <p:grpSpPr>
        <a:xfrm>
          <a:off x="0" y="0"/>
          <a:ext cx="0" cy="0"/>
          <a:chOff x="0" y="0"/>
          <a:chExt cx="0" cy="0"/>
        </a:xfrm>
      </p:grpSpPr>
      <p:pic>
        <p:nvPicPr>
          <p:cNvPr id="3403" name="Google Shape;3403;p283"/>
          <p:cNvPicPr preferRelativeResize="0"/>
          <p:nvPr/>
        </p:nvPicPr>
        <p:blipFill>
          <a:blip r:embed="rId2">
            <a:alphaModFix/>
          </a:blip>
          <a:stretch>
            <a:fillRect/>
          </a:stretch>
        </p:blipFill>
        <p:spPr>
          <a:xfrm>
            <a:off x="0" y="0"/>
            <a:ext cx="7756369" cy="10287003"/>
          </a:xfrm>
          <a:prstGeom prst="rect">
            <a:avLst/>
          </a:prstGeom>
          <a:noFill/>
          <a:ln>
            <a:noFill/>
          </a:ln>
        </p:spPr>
      </p:pic>
      <p:cxnSp>
        <p:nvCxnSpPr>
          <p:cNvPr id="3404" name="Google Shape;3404;p283"/>
          <p:cNvCxnSpPr/>
          <p:nvPr/>
        </p:nvCxnSpPr>
        <p:spPr>
          <a:xfrm>
            <a:off x="13102625" y="7711775"/>
            <a:ext cx="2609400" cy="0"/>
          </a:xfrm>
          <a:prstGeom prst="straightConnector1">
            <a:avLst/>
          </a:prstGeom>
          <a:noFill/>
          <a:ln cap="flat" cmpd="sng" w="28575">
            <a:solidFill>
              <a:srgbClr val="E5166B"/>
            </a:solidFill>
            <a:prstDash val="solid"/>
            <a:round/>
            <a:headEnd len="med" w="med" type="none"/>
            <a:tailEnd len="med" w="med" type="none"/>
          </a:ln>
        </p:spPr>
      </p:cxnSp>
      <p:sp>
        <p:nvSpPr>
          <p:cNvPr id="3405" name="Google Shape;3405;p28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406" name="Google Shape;3406;p283"/>
          <p:cNvSpPr txBox="1"/>
          <p:nvPr>
            <p:ph idx="1" type="body"/>
          </p:nvPr>
        </p:nvSpPr>
        <p:spPr>
          <a:xfrm>
            <a:off x="13102625" y="7904100"/>
            <a:ext cx="26094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chemeClr val="accent2"/>
              </a:buClr>
              <a:buSzPts val="1800"/>
              <a:buFont typeface="Source Sans Pro"/>
              <a:buChar char="●"/>
              <a:defRPr sz="1800">
                <a:solidFill>
                  <a:schemeClr val="accent2"/>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3407" name="Google Shape;3407;p283"/>
          <p:cNvSpPr/>
          <p:nvPr>
            <p:ph idx="2" type="pic"/>
          </p:nvPr>
        </p:nvSpPr>
        <p:spPr>
          <a:xfrm>
            <a:off x="7756375" y="2575200"/>
            <a:ext cx="5136600" cy="5136600"/>
          </a:xfrm>
          <a:prstGeom prst="rect">
            <a:avLst/>
          </a:prstGeom>
          <a:noFill/>
          <a:ln>
            <a:noFill/>
          </a:ln>
        </p:spPr>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Hat logo + Layout 2">
  <p:cSld name="CUSTOM_7_1_1_1_2">
    <p:bg>
      <p:bgPr>
        <a:solidFill>
          <a:schemeClr val="lt1"/>
        </a:solidFill>
      </p:bgPr>
    </p:bg>
    <p:spTree>
      <p:nvGrpSpPr>
        <p:cNvPr id="3408" name="Shape 3408"/>
        <p:cNvGrpSpPr/>
        <p:nvPr/>
      </p:nvGrpSpPr>
      <p:grpSpPr>
        <a:xfrm>
          <a:off x="0" y="0"/>
          <a:ext cx="0" cy="0"/>
          <a:chOff x="0" y="0"/>
          <a:chExt cx="0" cy="0"/>
        </a:xfrm>
      </p:grpSpPr>
      <p:pic>
        <p:nvPicPr>
          <p:cNvPr id="3409" name="Google Shape;3409;p284"/>
          <p:cNvPicPr preferRelativeResize="0"/>
          <p:nvPr/>
        </p:nvPicPr>
        <p:blipFill>
          <a:blip r:embed="rId2">
            <a:alphaModFix/>
          </a:blip>
          <a:stretch>
            <a:fillRect/>
          </a:stretch>
        </p:blipFill>
        <p:spPr>
          <a:xfrm>
            <a:off x="0" y="0"/>
            <a:ext cx="7756369" cy="10287003"/>
          </a:xfrm>
          <a:prstGeom prst="rect">
            <a:avLst/>
          </a:prstGeom>
          <a:noFill/>
          <a:ln>
            <a:noFill/>
          </a:ln>
        </p:spPr>
      </p:pic>
      <p:sp>
        <p:nvSpPr>
          <p:cNvPr id="3410" name="Google Shape;3410;p28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411" name="Google Shape;3411;p284"/>
          <p:cNvSpPr txBox="1"/>
          <p:nvPr>
            <p:ph idx="1" type="body"/>
          </p:nvPr>
        </p:nvSpPr>
        <p:spPr>
          <a:xfrm>
            <a:off x="13102625" y="7904100"/>
            <a:ext cx="2609400" cy="25146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chemeClr val="accent2"/>
              </a:buClr>
              <a:buSzPts val="1800"/>
              <a:buFont typeface="Source Sans Pro"/>
              <a:buChar char="●"/>
              <a:defRPr sz="1800">
                <a:solidFill>
                  <a:schemeClr val="accent2"/>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2pPr>
            <a:lvl3pPr indent="-342900" lvl="2" marL="1371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3pPr>
            <a:lvl4pPr indent="-342900" lvl="3" marL="1828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4pPr>
            <a:lvl5pPr indent="-342900" lvl="4" marL="22860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5pPr>
            <a:lvl6pPr indent="-342900" lvl="5" marL="27432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6pPr>
            <a:lvl7pPr indent="-342900" lvl="6" marL="32004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7pPr>
            <a:lvl8pPr indent="-342900" lvl="7" marL="36576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8pPr>
            <a:lvl9pPr indent="-342900" lvl="8" marL="4114800" rtl="0">
              <a:lnSpc>
                <a:spcPct val="100000"/>
              </a:lnSpc>
              <a:spcBef>
                <a:spcPts val="0"/>
              </a:spcBef>
              <a:spcAft>
                <a:spcPts val="0"/>
              </a:spcAft>
              <a:buSzPts val="1800"/>
              <a:buFont typeface="Source Sans Pro"/>
              <a:buChar char="■"/>
              <a:defRPr sz="1800">
                <a:latin typeface="Source Sans Pro"/>
                <a:ea typeface="Source Sans Pro"/>
                <a:cs typeface="Source Sans Pro"/>
                <a:sym typeface="Source Sans Pro"/>
              </a:defRPr>
            </a:lvl9pPr>
          </a:lstStyle>
          <a:p/>
        </p:txBody>
      </p:sp>
      <p:sp>
        <p:nvSpPr>
          <p:cNvPr id="3412" name="Google Shape;3412;p284"/>
          <p:cNvSpPr/>
          <p:nvPr>
            <p:ph idx="2" type="pic"/>
          </p:nvPr>
        </p:nvSpPr>
        <p:spPr>
          <a:xfrm>
            <a:off x="7756375" y="2575200"/>
            <a:ext cx="5136600" cy="51366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000000"/>
        </a:solidFill>
      </p:bgPr>
    </p:bg>
    <p:spTree>
      <p:nvGrpSpPr>
        <p:cNvPr id="345" name="Shape 345"/>
        <p:cNvGrpSpPr/>
        <p:nvPr/>
      </p:nvGrpSpPr>
      <p:grpSpPr>
        <a:xfrm>
          <a:off x="0" y="0"/>
          <a:ext cx="0" cy="0"/>
          <a:chOff x="0" y="0"/>
          <a:chExt cx="0" cy="0"/>
        </a:xfrm>
      </p:grpSpPr>
      <p:sp>
        <p:nvSpPr>
          <p:cNvPr id="346" name="Google Shape;346;p30"/>
          <p:cNvSpPr txBox="1"/>
          <p:nvPr>
            <p:ph type="ctrTitle"/>
          </p:nvPr>
        </p:nvSpPr>
        <p:spPr>
          <a:xfrm>
            <a:off x="1830200" y="3264500"/>
            <a:ext cx="14627400" cy="2540400"/>
          </a:xfrm>
          <a:prstGeom prst="rect">
            <a:avLst/>
          </a:prstGeom>
          <a:noFill/>
          <a:ln>
            <a:noFill/>
          </a:ln>
        </p:spPr>
        <p:txBody>
          <a:bodyPr anchorCtr="0" anchor="b" bIns="0" lIns="0" spcFirstLastPara="1" rIns="0" wrap="square" tIns="68550">
            <a:noAutofit/>
          </a:bodyPr>
          <a:lstStyle>
            <a:lvl1pPr lvl="0" rtl="0" algn="ctr">
              <a:lnSpc>
                <a:spcPct val="100000"/>
              </a:lnSpc>
              <a:spcBef>
                <a:spcPts val="0"/>
              </a:spcBef>
              <a:spcAft>
                <a:spcPts val="0"/>
              </a:spcAft>
              <a:buClr>
                <a:srgbClr val="FFFFFF"/>
              </a:buClr>
              <a:buSzPts val="8000"/>
              <a:buNone/>
              <a:defRPr sz="8000">
                <a:solidFill>
                  <a:srgbClr val="FFFFFF"/>
                </a:solidFill>
              </a:defRPr>
            </a:lvl1pPr>
            <a:lvl2pPr lvl="1" rtl="0">
              <a:lnSpc>
                <a:spcPct val="100000"/>
              </a:lnSpc>
              <a:spcBef>
                <a:spcPts val="0"/>
              </a:spcBef>
              <a:spcAft>
                <a:spcPts val="0"/>
              </a:spcAft>
              <a:buClr>
                <a:srgbClr val="FFFFFF"/>
              </a:buClr>
              <a:buSzPts val="8000"/>
              <a:buNone/>
              <a:defRPr sz="8000">
                <a:solidFill>
                  <a:srgbClr val="FFFFFF"/>
                </a:solidFill>
              </a:defRPr>
            </a:lvl2pPr>
            <a:lvl3pPr lvl="2" rtl="0">
              <a:lnSpc>
                <a:spcPct val="100000"/>
              </a:lnSpc>
              <a:spcBef>
                <a:spcPts val="0"/>
              </a:spcBef>
              <a:spcAft>
                <a:spcPts val="0"/>
              </a:spcAft>
              <a:buClr>
                <a:srgbClr val="FFFFFF"/>
              </a:buClr>
              <a:buSzPts val="8000"/>
              <a:buNone/>
              <a:defRPr sz="8000">
                <a:solidFill>
                  <a:srgbClr val="FFFFFF"/>
                </a:solidFill>
              </a:defRPr>
            </a:lvl3pPr>
            <a:lvl4pPr lvl="3" rtl="0">
              <a:lnSpc>
                <a:spcPct val="100000"/>
              </a:lnSpc>
              <a:spcBef>
                <a:spcPts val="0"/>
              </a:spcBef>
              <a:spcAft>
                <a:spcPts val="0"/>
              </a:spcAft>
              <a:buClr>
                <a:srgbClr val="FFFFFF"/>
              </a:buClr>
              <a:buSzPts val="8000"/>
              <a:buNone/>
              <a:defRPr sz="8000">
                <a:solidFill>
                  <a:srgbClr val="FFFFFF"/>
                </a:solidFill>
              </a:defRPr>
            </a:lvl4pPr>
            <a:lvl5pPr lvl="4" rtl="0">
              <a:lnSpc>
                <a:spcPct val="100000"/>
              </a:lnSpc>
              <a:spcBef>
                <a:spcPts val="0"/>
              </a:spcBef>
              <a:spcAft>
                <a:spcPts val="0"/>
              </a:spcAft>
              <a:buClr>
                <a:srgbClr val="FFFFFF"/>
              </a:buClr>
              <a:buSzPts val="8000"/>
              <a:buNone/>
              <a:defRPr sz="8000">
                <a:solidFill>
                  <a:srgbClr val="FFFFFF"/>
                </a:solidFill>
              </a:defRPr>
            </a:lvl5pPr>
            <a:lvl6pPr lvl="5" rtl="0">
              <a:lnSpc>
                <a:spcPct val="100000"/>
              </a:lnSpc>
              <a:spcBef>
                <a:spcPts val="0"/>
              </a:spcBef>
              <a:spcAft>
                <a:spcPts val="0"/>
              </a:spcAft>
              <a:buClr>
                <a:srgbClr val="FFFFFF"/>
              </a:buClr>
              <a:buSzPts val="8000"/>
              <a:buNone/>
              <a:defRPr sz="8000">
                <a:solidFill>
                  <a:srgbClr val="FFFFFF"/>
                </a:solidFill>
              </a:defRPr>
            </a:lvl6pPr>
            <a:lvl7pPr lvl="6" rtl="0">
              <a:lnSpc>
                <a:spcPct val="100000"/>
              </a:lnSpc>
              <a:spcBef>
                <a:spcPts val="0"/>
              </a:spcBef>
              <a:spcAft>
                <a:spcPts val="0"/>
              </a:spcAft>
              <a:buClr>
                <a:srgbClr val="FFFFFF"/>
              </a:buClr>
              <a:buSzPts val="8000"/>
              <a:buNone/>
              <a:defRPr sz="8000">
                <a:solidFill>
                  <a:srgbClr val="FFFFFF"/>
                </a:solidFill>
              </a:defRPr>
            </a:lvl7pPr>
            <a:lvl8pPr lvl="7" rtl="0">
              <a:lnSpc>
                <a:spcPct val="100000"/>
              </a:lnSpc>
              <a:spcBef>
                <a:spcPts val="0"/>
              </a:spcBef>
              <a:spcAft>
                <a:spcPts val="0"/>
              </a:spcAft>
              <a:buClr>
                <a:srgbClr val="FFFFFF"/>
              </a:buClr>
              <a:buSzPts val="8000"/>
              <a:buNone/>
              <a:defRPr sz="8000">
                <a:solidFill>
                  <a:srgbClr val="FFFFFF"/>
                </a:solidFill>
              </a:defRPr>
            </a:lvl8pPr>
            <a:lvl9pPr lvl="8" rtl="0">
              <a:lnSpc>
                <a:spcPct val="100000"/>
              </a:lnSpc>
              <a:spcBef>
                <a:spcPts val="0"/>
              </a:spcBef>
              <a:spcAft>
                <a:spcPts val="0"/>
              </a:spcAft>
              <a:buClr>
                <a:srgbClr val="FFFFFF"/>
              </a:buClr>
              <a:buSzPts val="8000"/>
              <a:buNone/>
              <a:defRPr sz="8000">
                <a:solidFill>
                  <a:srgbClr val="FFFFFF"/>
                </a:solidFill>
              </a:defRPr>
            </a:lvl9pPr>
          </a:lstStyle>
          <a:p/>
        </p:txBody>
      </p:sp>
      <p:sp>
        <p:nvSpPr>
          <p:cNvPr id="347" name="Google Shape;347;p30"/>
          <p:cNvSpPr txBox="1"/>
          <p:nvPr>
            <p:ph idx="1" type="subTitle"/>
          </p:nvPr>
        </p:nvSpPr>
        <p:spPr>
          <a:xfrm>
            <a:off x="2286000" y="5804899"/>
            <a:ext cx="13716000" cy="2926800"/>
          </a:xfrm>
          <a:prstGeom prst="rect">
            <a:avLst/>
          </a:prstGeom>
          <a:noFill/>
          <a:ln>
            <a:noFill/>
          </a:ln>
        </p:spPr>
        <p:txBody>
          <a:bodyPr anchorCtr="0" anchor="t" bIns="0" lIns="0" spcFirstLastPara="1" rIns="0" wrap="square" tIns="0">
            <a:noAutofit/>
          </a:bodyPr>
          <a:lstStyle>
            <a:lvl1pPr lvl="0" rtl="0" algn="ctr">
              <a:lnSpc>
                <a:spcPct val="100000"/>
              </a:lnSpc>
              <a:spcBef>
                <a:spcPts val="1600"/>
              </a:spcBef>
              <a:spcAft>
                <a:spcPts val="0"/>
              </a:spcAft>
              <a:buClr>
                <a:srgbClr val="FFFFFF"/>
              </a:buClr>
              <a:buSzPts val="3600"/>
              <a:buNone/>
              <a:defRPr sz="3600">
                <a:solidFill>
                  <a:srgbClr val="FFFFFF"/>
                </a:solidFill>
              </a:defRPr>
            </a:lvl1pPr>
            <a:lvl2pPr lvl="1" rtl="0" algn="ctr">
              <a:lnSpc>
                <a:spcPct val="90000"/>
              </a:lnSpc>
              <a:spcBef>
                <a:spcPts val="2000"/>
              </a:spcBef>
              <a:spcAft>
                <a:spcPts val="0"/>
              </a:spcAft>
              <a:buClr>
                <a:srgbClr val="FFFFFF"/>
              </a:buClr>
              <a:buSzPts val="3600"/>
              <a:buNone/>
              <a:defRPr sz="3600">
                <a:solidFill>
                  <a:srgbClr val="FFFFFF"/>
                </a:solidFill>
              </a:defRPr>
            </a:lvl2pPr>
            <a:lvl3pPr lvl="2" rtl="0" algn="ctr">
              <a:lnSpc>
                <a:spcPct val="90000"/>
              </a:lnSpc>
              <a:spcBef>
                <a:spcPts val="2000"/>
              </a:spcBef>
              <a:spcAft>
                <a:spcPts val="0"/>
              </a:spcAft>
              <a:buClr>
                <a:srgbClr val="FFFFFF"/>
              </a:buClr>
              <a:buSzPts val="3600"/>
              <a:buNone/>
              <a:defRPr sz="3600">
                <a:solidFill>
                  <a:srgbClr val="FFFFFF"/>
                </a:solidFill>
              </a:defRPr>
            </a:lvl3pPr>
            <a:lvl4pPr lvl="3" rtl="0" algn="ctr">
              <a:lnSpc>
                <a:spcPct val="90000"/>
              </a:lnSpc>
              <a:spcBef>
                <a:spcPts val="2000"/>
              </a:spcBef>
              <a:spcAft>
                <a:spcPts val="0"/>
              </a:spcAft>
              <a:buClr>
                <a:srgbClr val="FFFFFF"/>
              </a:buClr>
              <a:buSzPts val="3600"/>
              <a:buNone/>
              <a:defRPr sz="3600">
                <a:solidFill>
                  <a:srgbClr val="FFFFFF"/>
                </a:solidFill>
              </a:defRPr>
            </a:lvl4pPr>
            <a:lvl5pPr lvl="4" rtl="0" algn="ctr">
              <a:lnSpc>
                <a:spcPct val="90000"/>
              </a:lnSpc>
              <a:spcBef>
                <a:spcPts val="2000"/>
              </a:spcBef>
              <a:spcAft>
                <a:spcPts val="0"/>
              </a:spcAft>
              <a:buClr>
                <a:srgbClr val="FFFFFF"/>
              </a:buClr>
              <a:buSzPts val="3600"/>
              <a:buNone/>
              <a:defRPr sz="3600">
                <a:solidFill>
                  <a:srgbClr val="FFFFFF"/>
                </a:solidFill>
              </a:defRPr>
            </a:lvl5pPr>
            <a:lvl6pPr lvl="5" rtl="0" algn="ctr">
              <a:lnSpc>
                <a:spcPct val="90000"/>
              </a:lnSpc>
              <a:spcBef>
                <a:spcPts val="2000"/>
              </a:spcBef>
              <a:spcAft>
                <a:spcPts val="0"/>
              </a:spcAft>
              <a:buClr>
                <a:srgbClr val="FFFFFF"/>
              </a:buClr>
              <a:buSzPts val="3600"/>
              <a:buNone/>
              <a:defRPr sz="3600">
                <a:solidFill>
                  <a:srgbClr val="FFFFFF"/>
                </a:solidFill>
              </a:defRPr>
            </a:lvl6pPr>
            <a:lvl7pPr lvl="6" rtl="0" algn="ctr">
              <a:lnSpc>
                <a:spcPct val="90000"/>
              </a:lnSpc>
              <a:spcBef>
                <a:spcPts val="2000"/>
              </a:spcBef>
              <a:spcAft>
                <a:spcPts val="0"/>
              </a:spcAft>
              <a:buClr>
                <a:srgbClr val="FFFFFF"/>
              </a:buClr>
              <a:buSzPts val="3600"/>
              <a:buNone/>
              <a:defRPr sz="3600">
                <a:solidFill>
                  <a:srgbClr val="FFFFFF"/>
                </a:solidFill>
              </a:defRPr>
            </a:lvl7pPr>
            <a:lvl8pPr lvl="7" rtl="0" algn="ctr">
              <a:lnSpc>
                <a:spcPct val="90000"/>
              </a:lnSpc>
              <a:spcBef>
                <a:spcPts val="2000"/>
              </a:spcBef>
              <a:spcAft>
                <a:spcPts val="0"/>
              </a:spcAft>
              <a:buClr>
                <a:srgbClr val="FFFFFF"/>
              </a:buClr>
              <a:buSzPts val="3600"/>
              <a:buNone/>
              <a:defRPr sz="3600">
                <a:solidFill>
                  <a:srgbClr val="FFFFFF"/>
                </a:solidFill>
              </a:defRPr>
            </a:lvl8pPr>
            <a:lvl9pPr lvl="8" rtl="0" algn="ctr">
              <a:lnSpc>
                <a:spcPct val="90000"/>
              </a:lnSpc>
              <a:spcBef>
                <a:spcPts val="2000"/>
              </a:spcBef>
              <a:spcAft>
                <a:spcPts val="2000"/>
              </a:spcAft>
              <a:buClr>
                <a:srgbClr val="FFFFFF"/>
              </a:buClr>
              <a:buSzPts val="3600"/>
              <a:buNone/>
              <a:defRPr sz="3600">
                <a:solidFill>
                  <a:srgbClr val="FFFFFF"/>
                </a:solidFill>
              </a:defRPr>
            </a:lvl9pPr>
          </a:lstStyle>
          <a:p/>
        </p:txBody>
      </p:sp>
      <p:pic>
        <p:nvPicPr>
          <p:cNvPr id="348" name="Google Shape;348;p30"/>
          <p:cNvPicPr preferRelativeResize="0"/>
          <p:nvPr/>
        </p:nvPicPr>
        <p:blipFill>
          <a:blip r:embed="rId2">
            <a:alphaModFix/>
          </a:blip>
          <a:stretch>
            <a:fillRect/>
          </a:stretch>
        </p:blipFill>
        <p:spPr>
          <a:xfrm>
            <a:off x="8167506" y="729250"/>
            <a:ext cx="1952989" cy="1864202"/>
          </a:xfrm>
          <a:prstGeom prst="rect">
            <a:avLst/>
          </a:prstGeom>
          <a:noFill/>
          <a:ln>
            <a:noFill/>
          </a:ln>
        </p:spPr>
      </p:pic>
      <p:sp>
        <p:nvSpPr>
          <p:cNvPr id="349" name="Google Shape;349;p30"/>
          <p:cNvSpPr/>
          <p:nvPr/>
        </p:nvSpPr>
        <p:spPr>
          <a:xfrm>
            <a:off x="0" y="9347900"/>
            <a:ext cx="18288000" cy="939600"/>
          </a:xfrm>
          <a:prstGeom prst="rect">
            <a:avLst/>
          </a:prstGeom>
          <a:solidFill>
            <a:srgbClr val="000000"/>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plit Lite">
  <p:cSld name="OBJECT_1_1_3">
    <p:bg>
      <p:bgPr>
        <a:solidFill>
          <a:schemeClr val="lt2"/>
        </a:solidFill>
      </p:bgPr>
    </p:bg>
    <p:spTree>
      <p:nvGrpSpPr>
        <p:cNvPr id="3413" name="Shape 3413"/>
        <p:cNvGrpSpPr/>
        <p:nvPr/>
      </p:nvGrpSpPr>
      <p:grpSpPr>
        <a:xfrm>
          <a:off x="0" y="0"/>
          <a:ext cx="0" cy="0"/>
          <a:chOff x="0" y="0"/>
          <a:chExt cx="0" cy="0"/>
        </a:xfrm>
      </p:grpSpPr>
      <p:sp>
        <p:nvSpPr>
          <p:cNvPr id="3414" name="Google Shape;3414;p285"/>
          <p:cNvSpPr/>
          <p:nvPr/>
        </p:nvSpPr>
        <p:spPr>
          <a:xfrm>
            <a:off x="0" y="0"/>
            <a:ext cx="9144000" cy="102870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3415" name="Google Shape;3415;p285"/>
          <p:cNvSpPr txBox="1"/>
          <p:nvPr>
            <p:ph idx="1" type="body"/>
          </p:nvPr>
        </p:nvSpPr>
        <p:spPr>
          <a:xfrm>
            <a:off x="685800" y="3200400"/>
            <a:ext cx="5372400" cy="61722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pic>
        <p:nvPicPr>
          <p:cNvPr id="3416" name="Google Shape;3416;p285"/>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3417" name="Google Shape;3417;p285"/>
          <p:cNvSpPr txBox="1"/>
          <p:nvPr>
            <p:ph idx="2" type="subTitle"/>
          </p:nvPr>
        </p:nvSpPr>
        <p:spPr>
          <a:xfrm>
            <a:off x="457200" y="470625"/>
            <a:ext cx="5601000" cy="228600"/>
          </a:xfrm>
          <a:prstGeom prst="rect">
            <a:avLst/>
          </a:prstGeom>
          <a:noFill/>
          <a:ln>
            <a:noFill/>
          </a:ln>
        </p:spPr>
        <p:txBody>
          <a:bodyPr anchorCtr="0" anchor="t" bIns="182850" lIns="182850" spcFirstLastPara="1" rIns="182850" wrap="square" tIns="182850">
            <a:noAutofit/>
          </a:bodyPr>
          <a:lstStyle>
            <a:lvl1pPr lvl="0" rtl="0">
              <a:lnSpc>
                <a:spcPct val="6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418" name="Google Shape;3418;p285"/>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419" name="Google Shape;3419;p285"/>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3420" name="Google Shape;3420;p285"/>
          <p:cNvSpPr txBox="1"/>
          <p:nvPr>
            <p:ph idx="3" type="body"/>
          </p:nvPr>
        </p:nvSpPr>
        <p:spPr>
          <a:xfrm>
            <a:off x="9829800" y="3200400"/>
            <a:ext cx="6172200" cy="61722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p:cSld name="OBJECT_1_3">
    <p:spTree>
      <p:nvGrpSpPr>
        <p:cNvPr id="3421" name="Shape 3421"/>
        <p:cNvGrpSpPr/>
        <p:nvPr/>
      </p:nvGrpSpPr>
      <p:grpSpPr>
        <a:xfrm>
          <a:off x="0" y="0"/>
          <a:ext cx="0" cy="0"/>
          <a:chOff x="0" y="0"/>
          <a:chExt cx="0" cy="0"/>
        </a:xfrm>
      </p:grpSpPr>
      <p:sp>
        <p:nvSpPr>
          <p:cNvPr id="3422" name="Google Shape;3422;p286"/>
          <p:cNvSpPr txBox="1"/>
          <p:nvPr>
            <p:ph idx="1" type="body"/>
          </p:nvPr>
        </p:nvSpPr>
        <p:spPr>
          <a:xfrm>
            <a:off x="740500" y="4114800"/>
            <a:ext cx="8034000" cy="52332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1600"/>
              </a:spcBef>
              <a:spcAft>
                <a:spcPts val="0"/>
              </a:spcAft>
              <a:buClr>
                <a:schemeClr val="dk1"/>
              </a:buClr>
              <a:buSzPts val="2800"/>
              <a:buChar char="●"/>
              <a:defRPr sz="2800"/>
            </a:lvl1pPr>
            <a:lvl2pPr indent="-406400" lvl="1" marL="914400" rtl="0" algn="l">
              <a:lnSpc>
                <a:spcPct val="100000"/>
              </a:lnSpc>
              <a:spcBef>
                <a:spcPts val="800"/>
              </a:spcBef>
              <a:spcAft>
                <a:spcPts val="0"/>
              </a:spcAft>
              <a:buClr>
                <a:schemeClr val="dk1"/>
              </a:buClr>
              <a:buSzPts val="2800"/>
              <a:buChar char="○"/>
              <a:defRPr sz="2800"/>
            </a:lvl2pPr>
            <a:lvl3pPr indent="-406400" lvl="2" marL="1371600" rtl="0" algn="l">
              <a:lnSpc>
                <a:spcPct val="100000"/>
              </a:lnSpc>
              <a:spcBef>
                <a:spcPts val="800"/>
              </a:spcBef>
              <a:spcAft>
                <a:spcPts val="0"/>
              </a:spcAft>
              <a:buClr>
                <a:schemeClr val="dk1"/>
              </a:buClr>
              <a:buSzPts val="2800"/>
              <a:buChar char="■"/>
              <a:defRPr sz="2800"/>
            </a:lvl3pPr>
            <a:lvl4pPr indent="-406400" lvl="3" marL="1828800" rtl="0" algn="l">
              <a:lnSpc>
                <a:spcPct val="100000"/>
              </a:lnSpc>
              <a:spcBef>
                <a:spcPts val="800"/>
              </a:spcBef>
              <a:spcAft>
                <a:spcPts val="0"/>
              </a:spcAft>
              <a:buClr>
                <a:schemeClr val="dk1"/>
              </a:buClr>
              <a:buSzPts val="2800"/>
              <a:buChar char="●"/>
              <a:defRPr sz="2800"/>
            </a:lvl4pPr>
            <a:lvl5pPr indent="-406400" lvl="4" marL="2286000" rtl="0" algn="l">
              <a:lnSpc>
                <a:spcPct val="100000"/>
              </a:lnSpc>
              <a:spcBef>
                <a:spcPts val="800"/>
              </a:spcBef>
              <a:spcAft>
                <a:spcPts val="0"/>
              </a:spcAft>
              <a:buClr>
                <a:schemeClr val="dk1"/>
              </a:buClr>
              <a:buSzPts val="2800"/>
              <a:buChar char="○"/>
              <a:defRPr sz="2800"/>
            </a:lvl5pPr>
            <a:lvl6pPr indent="-406400" lvl="5" marL="2743200" rtl="0" algn="l">
              <a:lnSpc>
                <a:spcPct val="100000"/>
              </a:lnSpc>
              <a:spcBef>
                <a:spcPts val="800"/>
              </a:spcBef>
              <a:spcAft>
                <a:spcPts val="0"/>
              </a:spcAft>
              <a:buClr>
                <a:schemeClr val="dk1"/>
              </a:buClr>
              <a:buSzPts val="2800"/>
              <a:buChar char="■"/>
              <a:defRPr sz="2800"/>
            </a:lvl6pPr>
            <a:lvl7pPr indent="-406400" lvl="6" marL="3200400" rtl="0" algn="l">
              <a:lnSpc>
                <a:spcPct val="100000"/>
              </a:lnSpc>
              <a:spcBef>
                <a:spcPts val="800"/>
              </a:spcBef>
              <a:spcAft>
                <a:spcPts val="0"/>
              </a:spcAft>
              <a:buClr>
                <a:schemeClr val="dk1"/>
              </a:buClr>
              <a:buSzPts val="2800"/>
              <a:buChar char="●"/>
              <a:defRPr sz="2800"/>
            </a:lvl7pPr>
            <a:lvl8pPr indent="-406400" lvl="7" marL="3657600" rtl="0" algn="l">
              <a:lnSpc>
                <a:spcPct val="100000"/>
              </a:lnSpc>
              <a:spcBef>
                <a:spcPts val="800"/>
              </a:spcBef>
              <a:spcAft>
                <a:spcPts val="0"/>
              </a:spcAft>
              <a:buClr>
                <a:schemeClr val="dk1"/>
              </a:buClr>
              <a:buSzPts val="2800"/>
              <a:buChar char="○"/>
              <a:defRPr sz="2800"/>
            </a:lvl8pPr>
            <a:lvl9pPr indent="-406400" lvl="8" marL="4114800" rtl="0" algn="l">
              <a:lnSpc>
                <a:spcPct val="100000"/>
              </a:lnSpc>
              <a:spcBef>
                <a:spcPts val="800"/>
              </a:spcBef>
              <a:spcAft>
                <a:spcPts val="0"/>
              </a:spcAft>
              <a:buClr>
                <a:schemeClr val="dk1"/>
              </a:buClr>
              <a:buSzPts val="2800"/>
              <a:buChar char="■"/>
              <a:defRPr sz="2800"/>
            </a:lvl9pPr>
          </a:lstStyle>
          <a:p/>
        </p:txBody>
      </p:sp>
      <p:sp>
        <p:nvSpPr>
          <p:cNvPr id="3423" name="Google Shape;3423;p286"/>
          <p:cNvSpPr txBox="1"/>
          <p:nvPr>
            <p:ph idx="12" type="sldNum"/>
          </p:nvPr>
        </p:nvSpPr>
        <p:spPr>
          <a:xfrm>
            <a:off x="8778550" y="9364450"/>
            <a:ext cx="730800" cy="547800"/>
          </a:xfrm>
          <a:prstGeom prst="rect">
            <a:avLst/>
          </a:prstGeom>
          <a:noFill/>
          <a:ln>
            <a:noFill/>
          </a:ln>
        </p:spPr>
        <p:txBody>
          <a:bodyPr anchorCtr="0" anchor="ctr" bIns="68550" lIns="137150" spcFirstLastPara="1" rIns="137150" wrap="square" tIns="68550">
            <a:noAutofit/>
          </a:bodyPr>
          <a:lstStyle>
            <a:lvl1pPr indent="0" lvl="0"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1pPr>
            <a:lvl2pPr indent="0" lvl="1"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2pPr>
            <a:lvl3pPr indent="0" lvl="2"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3pPr>
            <a:lvl4pPr indent="0" lvl="3"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4pPr>
            <a:lvl5pPr indent="0" lvl="4"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5pPr>
            <a:lvl6pPr indent="0" lvl="5"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6pPr>
            <a:lvl7pPr indent="0" lvl="6"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7pPr>
            <a:lvl8pPr indent="0" lvl="7"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8pPr>
            <a:lvl9pPr indent="0" lvl="8"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9pPr>
          </a:lstStyle>
          <a:p>
            <a:pPr indent="0" lvl="0" marL="0" rtl="0" algn="ctr">
              <a:spcBef>
                <a:spcPts val="0"/>
              </a:spcBef>
              <a:spcAft>
                <a:spcPts val="0"/>
              </a:spcAft>
              <a:buNone/>
            </a:pPr>
            <a:fld id="{00000000-1234-1234-1234-123412341234}" type="slidenum">
              <a:rPr lang="en"/>
              <a:t>‹#›</a:t>
            </a:fld>
            <a:endParaRPr/>
          </a:p>
        </p:txBody>
      </p:sp>
      <p:sp>
        <p:nvSpPr>
          <p:cNvPr id="3424" name="Google Shape;3424;p286"/>
          <p:cNvSpPr txBox="1"/>
          <p:nvPr>
            <p:ph idx="2" type="body"/>
          </p:nvPr>
        </p:nvSpPr>
        <p:spPr>
          <a:xfrm>
            <a:off x="9513700" y="4114800"/>
            <a:ext cx="8034000" cy="5233200"/>
          </a:xfrm>
          <a:prstGeom prst="rect">
            <a:avLst/>
          </a:prstGeom>
          <a:noFill/>
          <a:ln>
            <a:noFill/>
          </a:ln>
        </p:spPr>
        <p:txBody>
          <a:bodyPr anchorCtr="0" anchor="t" bIns="0" lIns="0" spcFirstLastPara="1" rIns="0" wrap="square" tIns="0">
            <a:noAutofit/>
          </a:bodyPr>
          <a:lstStyle>
            <a:lvl1pPr indent="-406400" lvl="0" marL="457200" rtl="0" algn="l">
              <a:lnSpc>
                <a:spcPct val="90000"/>
              </a:lnSpc>
              <a:spcBef>
                <a:spcPts val="1600"/>
              </a:spcBef>
              <a:spcAft>
                <a:spcPts val="0"/>
              </a:spcAft>
              <a:buClr>
                <a:schemeClr val="dk1"/>
              </a:buClr>
              <a:buSzPts val="2800"/>
              <a:buChar char="●"/>
              <a:defRPr sz="2800"/>
            </a:lvl1pPr>
            <a:lvl2pPr indent="-406400" lvl="1" marL="914400" rtl="0" algn="l">
              <a:lnSpc>
                <a:spcPct val="90000"/>
              </a:lnSpc>
              <a:spcBef>
                <a:spcPts val="800"/>
              </a:spcBef>
              <a:spcAft>
                <a:spcPts val="0"/>
              </a:spcAft>
              <a:buClr>
                <a:schemeClr val="dk1"/>
              </a:buClr>
              <a:buSzPts val="2800"/>
              <a:buChar char="○"/>
              <a:defRPr sz="2800"/>
            </a:lvl2pPr>
            <a:lvl3pPr indent="-406400" lvl="2" marL="1371600" rtl="0" algn="l">
              <a:lnSpc>
                <a:spcPct val="90000"/>
              </a:lnSpc>
              <a:spcBef>
                <a:spcPts val="800"/>
              </a:spcBef>
              <a:spcAft>
                <a:spcPts val="0"/>
              </a:spcAft>
              <a:buClr>
                <a:schemeClr val="dk1"/>
              </a:buClr>
              <a:buSzPts val="2800"/>
              <a:buChar char="■"/>
              <a:defRPr sz="2800"/>
            </a:lvl3pPr>
            <a:lvl4pPr indent="-406400" lvl="3" marL="1828800" rtl="0" algn="l">
              <a:lnSpc>
                <a:spcPct val="90000"/>
              </a:lnSpc>
              <a:spcBef>
                <a:spcPts val="800"/>
              </a:spcBef>
              <a:spcAft>
                <a:spcPts val="0"/>
              </a:spcAft>
              <a:buClr>
                <a:schemeClr val="dk1"/>
              </a:buClr>
              <a:buSzPts val="2800"/>
              <a:buChar char="●"/>
              <a:defRPr sz="2800"/>
            </a:lvl4pPr>
            <a:lvl5pPr indent="-406400" lvl="4" marL="2286000" rtl="0" algn="l">
              <a:lnSpc>
                <a:spcPct val="90000"/>
              </a:lnSpc>
              <a:spcBef>
                <a:spcPts val="800"/>
              </a:spcBef>
              <a:spcAft>
                <a:spcPts val="0"/>
              </a:spcAft>
              <a:buClr>
                <a:schemeClr val="dk1"/>
              </a:buClr>
              <a:buSzPts val="2800"/>
              <a:buChar char="○"/>
              <a:defRPr sz="2800"/>
            </a:lvl5pPr>
            <a:lvl6pPr indent="-406400" lvl="5" marL="2743200" rtl="0" algn="l">
              <a:lnSpc>
                <a:spcPct val="90000"/>
              </a:lnSpc>
              <a:spcBef>
                <a:spcPts val="800"/>
              </a:spcBef>
              <a:spcAft>
                <a:spcPts val="0"/>
              </a:spcAft>
              <a:buClr>
                <a:schemeClr val="dk1"/>
              </a:buClr>
              <a:buSzPts val="2800"/>
              <a:buChar char="■"/>
              <a:defRPr sz="2800"/>
            </a:lvl6pPr>
            <a:lvl7pPr indent="-406400" lvl="6" marL="3200400" rtl="0" algn="l">
              <a:lnSpc>
                <a:spcPct val="90000"/>
              </a:lnSpc>
              <a:spcBef>
                <a:spcPts val="800"/>
              </a:spcBef>
              <a:spcAft>
                <a:spcPts val="0"/>
              </a:spcAft>
              <a:buClr>
                <a:schemeClr val="dk1"/>
              </a:buClr>
              <a:buSzPts val="2800"/>
              <a:buChar char="●"/>
              <a:defRPr sz="2800"/>
            </a:lvl7pPr>
            <a:lvl8pPr indent="-406400" lvl="7" marL="3657600" rtl="0" algn="l">
              <a:lnSpc>
                <a:spcPct val="90000"/>
              </a:lnSpc>
              <a:spcBef>
                <a:spcPts val="800"/>
              </a:spcBef>
              <a:spcAft>
                <a:spcPts val="0"/>
              </a:spcAft>
              <a:buClr>
                <a:schemeClr val="dk1"/>
              </a:buClr>
              <a:buSzPts val="2800"/>
              <a:buChar char="○"/>
              <a:defRPr sz="2800"/>
            </a:lvl8pPr>
            <a:lvl9pPr indent="-406400" lvl="8" marL="4114800" rtl="0" algn="l">
              <a:lnSpc>
                <a:spcPct val="90000"/>
              </a:lnSpc>
              <a:spcBef>
                <a:spcPts val="800"/>
              </a:spcBef>
              <a:spcAft>
                <a:spcPts val="0"/>
              </a:spcAft>
              <a:buClr>
                <a:schemeClr val="dk1"/>
              </a:buClr>
              <a:buSzPts val="2800"/>
              <a:buChar char="■"/>
              <a:defRPr sz="2800"/>
            </a:lvl9pPr>
          </a:lstStyle>
          <a:p/>
        </p:txBody>
      </p:sp>
      <p:sp>
        <p:nvSpPr>
          <p:cNvPr id="3425" name="Google Shape;3425;p286"/>
          <p:cNvSpPr txBox="1"/>
          <p:nvPr>
            <p:ph idx="3" type="subTitle"/>
          </p:nvPr>
        </p:nvSpPr>
        <p:spPr>
          <a:xfrm>
            <a:off x="740500" y="2670650"/>
            <a:ext cx="9127200" cy="10458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None/>
              <a:defRPr sz="3600"/>
            </a:lvl1pPr>
            <a:lvl2pPr lvl="1" rtl="0">
              <a:lnSpc>
                <a:spcPct val="100000"/>
              </a:lnSpc>
              <a:spcBef>
                <a:spcPts val="0"/>
              </a:spcBef>
              <a:spcAft>
                <a:spcPts val="0"/>
              </a:spcAft>
              <a:buNone/>
              <a:defRPr sz="2800"/>
            </a:lvl2pPr>
            <a:lvl3pPr lvl="2" rtl="0">
              <a:lnSpc>
                <a:spcPct val="100000"/>
              </a:lnSpc>
              <a:spcBef>
                <a:spcPts val="0"/>
              </a:spcBef>
              <a:spcAft>
                <a:spcPts val="0"/>
              </a:spcAft>
              <a:buNone/>
              <a:defRPr sz="2800"/>
            </a:lvl3pPr>
            <a:lvl4pPr lvl="3" rtl="0">
              <a:lnSpc>
                <a:spcPct val="100000"/>
              </a:lnSpc>
              <a:spcBef>
                <a:spcPts val="0"/>
              </a:spcBef>
              <a:spcAft>
                <a:spcPts val="0"/>
              </a:spcAft>
              <a:buNone/>
              <a:defRPr sz="2800"/>
            </a:lvl4pPr>
            <a:lvl5pPr lvl="4" rtl="0">
              <a:lnSpc>
                <a:spcPct val="100000"/>
              </a:lnSpc>
              <a:spcBef>
                <a:spcPts val="0"/>
              </a:spcBef>
              <a:spcAft>
                <a:spcPts val="0"/>
              </a:spcAft>
              <a:buNone/>
              <a:defRPr sz="2800"/>
            </a:lvl5pPr>
            <a:lvl6pPr lvl="5" rtl="0">
              <a:lnSpc>
                <a:spcPct val="100000"/>
              </a:lnSpc>
              <a:spcBef>
                <a:spcPts val="0"/>
              </a:spcBef>
              <a:spcAft>
                <a:spcPts val="0"/>
              </a:spcAft>
              <a:buNone/>
              <a:defRPr sz="2800"/>
            </a:lvl6pPr>
            <a:lvl7pPr lvl="6" rtl="0">
              <a:lnSpc>
                <a:spcPct val="100000"/>
              </a:lnSpc>
              <a:spcBef>
                <a:spcPts val="0"/>
              </a:spcBef>
              <a:spcAft>
                <a:spcPts val="0"/>
              </a:spcAft>
              <a:buNone/>
              <a:defRPr sz="2800"/>
            </a:lvl7pPr>
            <a:lvl8pPr lvl="7" rtl="0">
              <a:lnSpc>
                <a:spcPct val="100000"/>
              </a:lnSpc>
              <a:spcBef>
                <a:spcPts val="0"/>
              </a:spcBef>
              <a:spcAft>
                <a:spcPts val="0"/>
              </a:spcAft>
              <a:buNone/>
              <a:defRPr sz="2800"/>
            </a:lvl8pPr>
            <a:lvl9pPr lvl="8" rtl="0">
              <a:lnSpc>
                <a:spcPct val="100000"/>
              </a:lnSpc>
              <a:spcBef>
                <a:spcPts val="0"/>
              </a:spcBef>
              <a:spcAft>
                <a:spcPts val="0"/>
              </a:spcAft>
              <a:buNone/>
              <a:defRPr sz="2800"/>
            </a:lvl9pPr>
          </a:lstStyle>
          <a:p/>
        </p:txBody>
      </p:sp>
      <p:sp>
        <p:nvSpPr>
          <p:cNvPr id="3426" name="Google Shape;3426;p286"/>
          <p:cNvSpPr txBox="1"/>
          <p:nvPr>
            <p:ph type="title"/>
          </p:nvPr>
        </p:nvSpPr>
        <p:spPr>
          <a:xfrm>
            <a:off x="740500" y="697098"/>
            <a:ext cx="15773400" cy="1747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2800"/>
              <a:buFont typeface="Nunito Light"/>
              <a:buNone/>
              <a:defRPr>
                <a:latin typeface="Nunito Light"/>
                <a:ea typeface="Nunito Light"/>
                <a:cs typeface="Nunito Light"/>
                <a:sym typeface="Nunito Light"/>
              </a:defRPr>
            </a:lvl1pPr>
            <a:lvl2pPr lvl="1" rtl="0">
              <a:lnSpc>
                <a:spcPct val="100000"/>
              </a:lnSpc>
              <a:spcBef>
                <a:spcPts val="0"/>
              </a:spcBef>
              <a:spcAft>
                <a:spcPts val="0"/>
              </a:spcAft>
              <a:buSzPts val="5600"/>
              <a:buNone/>
              <a:defRPr/>
            </a:lvl2pPr>
            <a:lvl3pPr lvl="2" rtl="0">
              <a:lnSpc>
                <a:spcPct val="100000"/>
              </a:lnSpc>
              <a:spcBef>
                <a:spcPts val="0"/>
              </a:spcBef>
              <a:spcAft>
                <a:spcPts val="0"/>
              </a:spcAft>
              <a:buSzPts val="5600"/>
              <a:buNone/>
              <a:defRPr/>
            </a:lvl3pPr>
            <a:lvl4pPr lvl="3" rtl="0">
              <a:lnSpc>
                <a:spcPct val="100000"/>
              </a:lnSpc>
              <a:spcBef>
                <a:spcPts val="0"/>
              </a:spcBef>
              <a:spcAft>
                <a:spcPts val="0"/>
              </a:spcAft>
              <a:buSzPts val="5600"/>
              <a:buNone/>
              <a:defRPr/>
            </a:lvl4pPr>
            <a:lvl5pPr lvl="4" rtl="0">
              <a:lnSpc>
                <a:spcPct val="100000"/>
              </a:lnSpc>
              <a:spcBef>
                <a:spcPts val="0"/>
              </a:spcBef>
              <a:spcAft>
                <a:spcPts val="0"/>
              </a:spcAft>
              <a:buSzPts val="5600"/>
              <a:buNone/>
              <a:defRPr/>
            </a:lvl5pPr>
            <a:lvl6pPr lvl="5" rtl="0">
              <a:lnSpc>
                <a:spcPct val="100000"/>
              </a:lnSpc>
              <a:spcBef>
                <a:spcPts val="0"/>
              </a:spcBef>
              <a:spcAft>
                <a:spcPts val="0"/>
              </a:spcAft>
              <a:buSzPts val="5600"/>
              <a:buNone/>
              <a:defRPr/>
            </a:lvl6pPr>
            <a:lvl7pPr lvl="6" rtl="0">
              <a:lnSpc>
                <a:spcPct val="100000"/>
              </a:lnSpc>
              <a:spcBef>
                <a:spcPts val="0"/>
              </a:spcBef>
              <a:spcAft>
                <a:spcPts val="0"/>
              </a:spcAft>
              <a:buSzPts val="5600"/>
              <a:buNone/>
              <a:defRPr/>
            </a:lvl7pPr>
            <a:lvl8pPr lvl="7" rtl="0">
              <a:lnSpc>
                <a:spcPct val="100000"/>
              </a:lnSpc>
              <a:spcBef>
                <a:spcPts val="0"/>
              </a:spcBef>
              <a:spcAft>
                <a:spcPts val="0"/>
              </a:spcAft>
              <a:buSzPts val="5600"/>
              <a:buNone/>
              <a:defRPr/>
            </a:lvl8pPr>
            <a:lvl9pPr lvl="8" rtl="0">
              <a:lnSpc>
                <a:spcPct val="100000"/>
              </a:lnSpc>
              <a:spcBef>
                <a:spcPts val="0"/>
              </a:spcBef>
              <a:spcAft>
                <a:spcPts val="0"/>
              </a:spcAft>
              <a:buSzPts val="5600"/>
              <a:buNone/>
              <a:defRPr/>
            </a:lvl9pPr>
          </a:lstStyle>
          <a:p/>
        </p:txBody>
      </p:sp>
    </p:spTree>
  </p:cSld>
  <p:clrMapOvr>
    <a:masterClrMapping/>
  </p:clrMapOvr>
  <p:extLst>
    <p:ext uri="{DCECCB84-F9BA-43D5-87BE-67443E8EF086}">
      <p15:sldGuideLst>
        <p15:guide id="1" pos="5527">
          <p15:clr>
            <a:srgbClr val="FA7B17"/>
          </p15:clr>
        </p15:guide>
        <p15:guide id="2" pos="5993">
          <p15:clr>
            <a:srgbClr val="FA7B17"/>
          </p15:clr>
        </p15:guide>
        <p15:guide id="3" orient="horz" pos="2592">
          <p15:clr>
            <a:srgbClr val="FA7B17"/>
          </p15:clr>
        </p15:guide>
      </p15:sldGuideLst>
    </p:ext>
  </p:extLst>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BLANK_3_2_7">
    <p:bg>
      <p:bgPr>
        <a:noFill/>
      </p:bgPr>
    </p:bg>
    <p:spTree>
      <p:nvGrpSpPr>
        <p:cNvPr id="3427" name="Shape 3427"/>
        <p:cNvGrpSpPr/>
        <p:nvPr/>
      </p:nvGrpSpPr>
      <p:grpSpPr>
        <a:xfrm>
          <a:off x="0" y="0"/>
          <a:ext cx="0" cy="0"/>
          <a:chOff x="0" y="0"/>
          <a:chExt cx="0" cy="0"/>
        </a:xfrm>
      </p:grpSpPr>
      <p:sp>
        <p:nvSpPr>
          <p:cNvPr id="3428" name="Google Shape;3428;p287"/>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pic>
        <p:nvPicPr>
          <p:cNvPr id="3429" name="Google Shape;3429;p287"/>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3430" name="Google Shape;3430;p287"/>
          <p:cNvSpPr txBox="1"/>
          <p:nvPr>
            <p:ph idx="1" type="subTitle"/>
          </p:nvPr>
        </p:nvSpPr>
        <p:spPr>
          <a:xfrm>
            <a:off x="457200" y="470625"/>
            <a:ext cx="5601000" cy="228600"/>
          </a:xfrm>
          <a:prstGeom prst="rect">
            <a:avLst/>
          </a:prstGeom>
          <a:noFill/>
          <a:ln>
            <a:noFill/>
          </a:ln>
        </p:spPr>
        <p:txBody>
          <a:bodyPr anchorCtr="0" anchor="t" bIns="182850" lIns="182850" spcFirstLastPara="1" rIns="182850" wrap="square" tIns="182850">
            <a:noAutofit/>
          </a:bodyPr>
          <a:lstStyle>
            <a:lvl1pPr lvl="0" rtl="0">
              <a:lnSpc>
                <a:spcPct val="6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431" name="Google Shape;3431;p287"/>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APTION_ONLY">
    <p:spTree>
      <p:nvGrpSpPr>
        <p:cNvPr id="3432" name="Shape 3432"/>
        <p:cNvGrpSpPr/>
        <p:nvPr/>
      </p:nvGrpSpPr>
      <p:grpSpPr>
        <a:xfrm>
          <a:off x="0" y="0"/>
          <a:ext cx="0" cy="0"/>
          <a:chOff x="0" y="0"/>
          <a:chExt cx="0" cy="0"/>
        </a:xfrm>
      </p:grpSpPr>
      <p:sp>
        <p:nvSpPr>
          <p:cNvPr id="3433" name="Google Shape;3433;p288"/>
          <p:cNvSpPr txBox="1"/>
          <p:nvPr>
            <p:ph idx="12" type="sldNum"/>
          </p:nvPr>
        </p:nvSpPr>
        <p:spPr>
          <a:xfrm>
            <a:off x="8778550" y="9364450"/>
            <a:ext cx="730800" cy="547800"/>
          </a:xfrm>
          <a:prstGeom prst="rect">
            <a:avLst/>
          </a:prstGeom>
          <a:noFill/>
          <a:ln>
            <a:noFill/>
          </a:ln>
        </p:spPr>
        <p:txBody>
          <a:bodyPr anchorCtr="0" anchor="ctr" bIns="68550" lIns="137150" spcFirstLastPara="1" rIns="137150" wrap="square" tIns="68550">
            <a:noAutofit/>
          </a:bodyPr>
          <a:lstStyle>
            <a:lvl1pPr indent="0" lvl="0"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1pPr>
            <a:lvl2pPr indent="0" lvl="1"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2pPr>
            <a:lvl3pPr indent="0" lvl="2"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3pPr>
            <a:lvl4pPr indent="0" lvl="3"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4pPr>
            <a:lvl5pPr indent="0" lvl="4"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5pPr>
            <a:lvl6pPr indent="0" lvl="5"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6pPr>
            <a:lvl7pPr indent="0" lvl="6"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7pPr>
            <a:lvl8pPr indent="0" lvl="7"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8pPr>
            <a:lvl9pPr indent="0" lvl="8"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ubhead x2 1">
  <p:cSld name="BLANK_3_1_1_2_1_1_1">
    <p:spTree>
      <p:nvGrpSpPr>
        <p:cNvPr id="3434" name="Shape 3434"/>
        <p:cNvGrpSpPr/>
        <p:nvPr/>
      </p:nvGrpSpPr>
      <p:grpSpPr>
        <a:xfrm>
          <a:off x="0" y="0"/>
          <a:ext cx="0" cy="0"/>
          <a:chOff x="0" y="0"/>
          <a:chExt cx="0" cy="0"/>
        </a:xfrm>
      </p:grpSpPr>
      <p:pic>
        <p:nvPicPr>
          <p:cNvPr id="3435" name="Google Shape;3435;p289"/>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3436" name="Google Shape;3436;p289"/>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437" name="Google Shape;3437;p289"/>
          <p:cNvSpPr txBox="1"/>
          <p:nvPr>
            <p:ph type="title"/>
          </p:nvPr>
        </p:nvSpPr>
        <p:spPr>
          <a:xfrm>
            <a:off x="685800" y="1113650"/>
            <a:ext cx="10162800" cy="1600200"/>
          </a:xfrm>
          <a:prstGeom prst="rect">
            <a:avLst/>
          </a:prstGeom>
          <a:noFill/>
          <a:ln>
            <a:noFill/>
          </a:ln>
        </p:spPr>
        <p:txBody>
          <a:bodyPr anchorCtr="0" anchor="t" bIns="0" lIns="0" spcFirstLastPara="1" rIns="0" wrap="square" tIns="0">
            <a:sp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3438" name="Google Shape;3438;p289"/>
          <p:cNvSpPr/>
          <p:nvPr/>
        </p:nvSpPr>
        <p:spPr>
          <a:xfrm>
            <a:off x="743150" y="2147600"/>
            <a:ext cx="16840800" cy="7027800"/>
          </a:xfrm>
          <a:prstGeom prst="rect">
            <a:avLst/>
          </a:prstGeom>
          <a:solidFill>
            <a:srgbClr val="F3F3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rPr lang="en" sz="2800"/>
              <a:t>  </a:t>
            </a:r>
            <a:endParaRPr sz="2800"/>
          </a:p>
        </p:txBody>
      </p:sp>
      <p:sp>
        <p:nvSpPr>
          <p:cNvPr id="3439" name="Google Shape;3439;p289"/>
          <p:cNvSpPr txBox="1"/>
          <p:nvPr>
            <p:ph idx="1" type="subTitle"/>
          </p:nvPr>
        </p:nvSpPr>
        <p:spPr>
          <a:xfrm>
            <a:off x="1478650" y="2779700"/>
            <a:ext cx="7356000" cy="1017000"/>
          </a:xfrm>
          <a:prstGeom prst="rect">
            <a:avLst/>
          </a:prstGeom>
          <a:noFill/>
          <a:ln>
            <a:noFill/>
          </a:ln>
        </p:spPr>
        <p:txBody>
          <a:bodyPr anchorCtr="0" anchor="t" bIns="0" lIns="0" spcFirstLastPara="1" rIns="0" wrap="square" tIns="0">
            <a:spAutoFit/>
          </a:bodyPr>
          <a:lstStyle>
            <a:lvl1pPr lvl="0" rtl="0">
              <a:lnSpc>
                <a:spcPct val="110000"/>
              </a:lnSpc>
              <a:spcBef>
                <a:spcPts val="0"/>
              </a:spcBef>
              <a:spcAft>
                <a:spcPts val="0"/>
              </a:spcAft>
              <a:buNone/>
              <a:defRPr sz="2800">
                <a:solidFill>
                  <a:schemeClr val="accent1"/>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pic>
        <p:nvPicPr>
          <p:cNvPr id="3440" name="Google Shape;3440;p289"/>
          <p:cNvPicPr preferRelativeResize="0"/>
          <p:nvPr/>
        </p:nvPicPr>
        <p:blipFill>
          <a:blip r:embed="rId3">
            <a:alphaModFix/>
          </a:blip>
          <a:stretch>
            <a:fillRect/>
          </a:stretch>
        </p:blipFill>
        <p:spPr>
          <a:xfrm>
            <a:off x="1478625" y="4310991"/>
            <a:ext cx="429316" cy="429318"/>
          </a:xfrm>
          <a:prstGeom prst="rect">
            <a:avLst/>
          </a:prstGeom>
          <a:noFill/>
          <a:ln>
            <a:noFill/>
          </a:ln>
        </p:spPr>
      </p:pic>
      <p:sp>
        <p:nvSpPr>
          <p:cNvPr id="3441" name="Google Shape;3441;p289"/>
          <p:cNvSpPr txBox="1"/>
          <p:nvPr>
            <p:ph idx="2" type="subTitle"/>
          </p:nvPr>
        </p:nvSpPr>
        <p:spPr>
          <a:xfrm>
            <a:off x="2284391" y="4156350"/>
            <a:ext cx="7356000" cy="1017000"/>
          </a:xfrm>
          <a:prstGeom prst="rect">
            <a:avLst/>
          </a:prstGeom>
          <a:noFill/>
          <a:ln>
            <a:noFill/>
          </a:ln>
        </p:spPr>
        <p:txBody>
          <a:bodyPr anchorCtr="0" anchor="t" bIns="0" lIns="0" spcFirstLastPara="1" rIns="0" wrap="square" tIns="0">
            <a:spAutoFit/>
          </a:bodyPr>
          <a:lstStyle>
            <a:lvl1pPr lvl="0" rtl="0">
              <a:lnSpc>
                <a:spcPct val="110000"/>
              </a:lnSpc>
              <a:spcBef>
                <a:spcPts val="0"/>
              </a:spcBef>
              <a:spcAft>
                <a:spcPts val="0"/>
              </a:spcAft>
              <a:buNone/>
              <a:defRPr sz="2800"/>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Tree>
  </p:cSld>
  <p:clrMapOvr>
    <a:masterClrMapping/>
  </p:clrMapOvr>
  <p:extLst>
    <p:ext uri="{DCECCB84-F9BA-43D5-87BE-67443E8EF086}">
      <p15:sldGuideLst>
        <p15:guide id="1" orient="horz" pos="3600">
          <p15:clr>
            <a:schemeClr val="accent4"/>
          </p15:clr>
        </p15:guide>
        <p15:guide id="2" orient="horz" pos="3744">
          <p15:clr>
            <a:schemeClr val="accent4"/>
          </p15:clr>
        </p15:guide>
      </p15:sldGuideLst>
    </p:ext>
  </p:extLst>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y Top Hat? Right logo">
  <p:cSld name="CUSTOM_7_1_1_2_1_1">
    <p:bg>
      <p:bgPr>
        <a:solidFill>
          <a:schemeClr val="lt1"/>
        </a:solidFill>
      </p:bgPr>
    </p:bg>
    <p:spTree>
      <p:nvGrpSpPr>
        <p:cNvPr id="3442" name="Shape 3442"/>
        <p:cNvGrpSpPr/>
        <p:nvPr/>
      </p:nvGrpSpPr>
      <p:grpSpPr>
        <a:xfrm>
          <a:off x="0" y="0"/>
          <a:ext cx="0" cy="0"/>
          <a:chOff x="0" y="0"/>
          <a:chExt cx="0" cy="0"/>
        </a:xfrm>
      </p:grpSpPr>
      <p:sp>
        <p:nvSpPr>
          <p:cNvPr id="3443" name="Google Shape;3443;p290"/>
          <p:cNvSpPr txBox="1"/>
          <p:nvPr/>
        </p:nvSpPr>
        <p:spPr>
          <a:xfrm>
            <a:off x="17373600" y="9601350"/>
            <a:ext cx="4572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fld id="{00000000-1234-1234-1234-123412341234}" type="slidenum">
              <a:rPr b="1" lang="en" sz="1200">
                <a:solidFill>
                  <a:srgbClr val="FFFFFF"/>
                </a:solidFill>
                <a:latin typeface="Source Sans Pro"/>
                <a:ea typeface="Source Sans Pro"/>
                <a:cs typeface="Source Sans Pro"/>
                <a:sym typeface="Source Sans Pro"/>
              </a:rPr>
              <a:t>‹#›</a:t>
            </a:fld>
            <a:endParaRPr b="1" sz="1200">
              <a:solidFill>
                <a:srgbClr val="FFFFFF"/>
              </a:solidFill>
              <a:latin typeface="Source Sans Pro"/>
              <a:ea typeface="Source Sans Pro"/>
              <a:cs typeface="Source Sans Pro"/>
              <a:sym typeface="Source Sans Pro"/>
            </a:endParaRPr>
          </a:p>
        </p:txBody>
      </p:sp>
      <p:sp>
        <p:nvSpPr>
          <p:cNvPr id="3444" name="Google Shape;3444;p290"/>
          <p:cNvSpPr txBox="1"/>
          <p:nvPr/>
        </p:nvSpPr>
        <p:spPr>
          <a:xfrm>
            <a:off x="17373600" y="9601350"/>
            <a:ext cx="4572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fld id="{00000000-1234-1234-1234-123412341234}" type="slidenum">
              <a:rPr b="1" lang="en" sz="1200">
                <a:solidFill>
                  <a:srgbClr val="FFFFFF"/>
                </a:solidFill>
                <a:latin typeface="Source Sans Pro"/>
                <a:ea typeface="Source Sans Pro"/>
                <a:cs typeface="Source Sans Pro"/>
                <a:sym typeface="Source Sans Pro"/>
              </a:rPr>
              <a:t>‹#›</a:t>
            </a:fld>
            <a:endParaRPr b="1" sz="1200">
              <a:solidFill>
                <a:srgbClr val="FFFFFF"/>
              </a:solidFill>
              <a:latin typeface="Source Sans Pro"/>
              <a:ea typeface="Source Sans Pro"/>
              <a:cs typeface="Source Sans Pro"/>
              <a:sym typeface="Source Sans Pro"/>
            </a:endParaRPr>
          </a:p>
        </p:txBody>
      </p:sp>
      <p:pic>
        <p:nvPicPr>
          <p:cNvPr id="3445" name="Google Shape;3445;p290"/>
          <p:cNvPicPr preferRelativeResize="0"/>
          <p:nvPr/>
        </p:nvPicPr>
        <p:blipFill>
          <a:blip r:embed="rId2">
            <a:alphaModFix/>
          </a:blip>
          <a:stretch>
            <a:fillRect/>
          </a:stretch>
        </p:blipFill>
        <p:spPr>
          <a:xfrm>
            <a:off x="10531650" y="0"/>
            <a:ext cx="7756369" cy="10287003"/>
          </a:xfrm>
          <a:prstGeom prst="rect">
            <a:avLst/>
          </a:prstGeom>
          <a:noFill/>
          <a:ln>
            <a:noFill/>
          </a:ln>
        </p:spPr>
      </p:pic>
      <p:sp>
        <p:nvSpPr>
          <p:cNvPr id="3446" name="Google Shape;3446;p290"/>
          <p:cNvSpPr txBox="1"/>
          <p:nvPr>
            <p:ph type="title"/>
          </p:nvPr>
        </p:nvSpPr>
        <p:spPr>
          <a:xfrm>
            <a:off x="13109856" y="5143500"/>
            <a:ext cx="2598000" cy="26292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None/>
              <a:defRPr sz="30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8000">
                <a:solidFill>
                  <a:srgbClr val="000000"/>
                </a:solidFill>
              </a:defRPr>
            </a:lvl2pPr>
            <a:lvl3pPr lvl="2" rtl="0">
              <a:lnSpc>
                <a:spcPct val="100000"/>
              </a:lnSpc>
              <a:spcBef>
                <a:spcPts val="0"/>
              </a:spcBef>
              <a:spcAft>
                <a:spcPts val="0"/>
              </a:spcAft>
              <a:buNone/>
              <a:defRPr sz="8000">
                <a:solidFill>
                  <a:srgbClr val="000000"/>
                </a:solidFill>
              </a:defRPr>
            </a:lvl3pPr>
            <a:lvl4pPr lvl="3" rtl="0">
              <a:lnSpc>
                <a:spcPct val="100000"/>
              </a:lnSpc>
              <a:spcBef>
                <a:spcPts val="0"/>
              </a:spcBef>
              <a:spcAft>
                <a:spcPts val="0"/>
              </a:spcAft>
              <a:buNone/>
              <a:defRPr sz="8000">
                <a:solidFill>
                  <a:srgbClr val="000000"/>
                </a:solidFill>
              </a:defRPr>
            </a:lvl4pPr>
            <a:lvl5pPr lvl="4" rtl="0">
              <a:lnSpc>
                <a:spcPct val="100000"/>
              </a:lnSpc>
              <a:spcBef>
                <a:spcPts val="0"/>
              </a:spcBef>
              <a:spcAft>
                <a:spcPts val="0"/>
              </a:spcAft>
              <a:buNone/>
              <a:defRPr sz="8000">
                <a:solidFill>
                  <a:srgbClr val="000000"/>
                </a:solidFill>
              </a:defRPr>
            </a:lvl5pPr>
            <a:lvl6pPr lvl="5" rtl="0">
              <a:lnSpc>
                <a:spcPct val="100000"/>
              </a:lnSpc>
              <a:spcBef>
                <a:spcPts val="0"/>
              </a:spcBef>
              <a:spcAft>
                <a:spcPts val="0"/>
              </a:spcAft>
              <a:buNone/>
              <a:defRPr sz="8000">
                <a:solidFill>
                  <a:srgbClr val="000000"/>
                </a:solidFill>
              </a:defRPr>
            </a:lvl6pPr>
            <a:lvl7pPr lvl="6" rtl="0">
              <a:lnSpc>
                <a:spcPct val="100000"/>
              </a:lnSpc>
              <a:spcBef>
                <a:spcPts val="0"/>
              </a:spcBef>
              <a:spcAft>
                <a:spcPts val="0"/>
              </a:spcAft>
              <a:buNone/>
              <a:defRPr sz="8000">
                <a:solidFill>
                  <a:srgbClr val="000000"/>
                </a:solidFill>
              </a:defRPr>
            </a:lvl7pPr>
            <a:lvl8pPr lvl="7" rtl="0">
              <a:lnSpc>
                <a:spcPct val="100000"/>
              </a:lnSpc>
              <a:spcBef>
                <a:spcPts val="0"/>
              </a:spcBef>
              <a:spcAft>
                <a:spcPts val="0"/>
              </a:spcAft>
              <a:buNone/>
              <a:defRPr sz="8000">
                <a:solidFill>
                  <a:srgbClr val="000000"/>
                </a:solidFill>
              </a:defRPr>
            </a:lvl8pPr>
            <a:lvl9pPr lvl="8" rtl="0">
              <a:lnSpc>
                <a:spcPct val="100000"/>
              </a:lnSpc>
              <a:spcBef>
                <a:spcPts val="0"/>
              </a:spcBef>
              <a:spcAft>
                <a:spcPts val="0"/>
              </a:spcAft>
              <a:buNone/>
              <a:defRPr sz="8000">
                <a:solidFill>
                  <a:srgbClr val="000000"/>
                </a:solidFill>
              </a:defRPr>
            </a:lvl9pPr>
          </a:lstStyle>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plit Lite + Subhead 1">
  <p:cSld name="OBJECT_1_1_2_1">
    <p:bg>
      <p:bgPr>
        <a:solidFill>
          <a:srgbClr val="F3F3F3">
            <a:alpha val="72070"/>
          </a:srgbClr>
        </a:solidFill>
      </p:bgPr>
    </p:bg>
    <p:spTree>
      <p:nvGrpSpPr>
        <p:cNvPr id="3447" name="Shape 3447"/>
        <p:cNvGrpSpPr/>
        <p:nvPr/>
      </p:nvGrpSpPr>
      <p:grpSpPr>
        <a:xfrm>
          <a:off x="0" y="0"/>
          <a:ext cx="0" cy="0"/>
          <a:chOff x="0" y="0"/>
          <a:chExt cx="0" cy="0"/>
        </a:xfrm>
      </p:grpSpPr>
      <p:sp>
        <p:nvSpPr>
          <p:cNvPr id="3448" name="Google Shape;3448;p291"/>
          <p:cNvSpPr/>
          <p:nvPr/>
        </p:nvSpPr>
        <p:spPr>
          <a:xfrm>
            <a:off x="0" y="0"/>
            <a:ext cx="9144000" cy="102870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3449" name="Google Shape;3449;p291"/>
          <p:cNvSpPr txBox="1"/>
          <p:nvPr>
            <p:ph idx="1" type="body"/>
          </p:nvPr>
        </p:nvSpPr>
        <p:spPr>
          <a:xfrm>
            <a:off x="685800" y="3886200"/>
            <a:ext cx="5372400" cy="54864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pic>
        <p:nvPicPr>
          <p:cNvPr id="3450" name="Google Shape;3450;p291"/>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3451" name="Google Shape;3451;p291"/>
          <p:cNvSpPr txBox="1"/>
          <p:nvPr>
            <p:ph idx="2" type="subTitle"/>
          </p:nvPr>
        </p:nvSpPr>
        <p:spPr>
          <a:xfrm>
            <a:off x="457200" y="470625"/>
            <a:ext cx="5601000" cy="228600"/>
          </a:xfrm>
          <a:prstGeom prst="rect">
            <a:avLst/>
          </a:prstGeom>
          <a:noFill/>
          <a:ln>
            <a:noFill/>
          </a:ln>
        </p:spPr>
        <p:txBody>
          <a:bodyPr anchorCtr="0" anchor="t" bIns="182850" lIns="182850" spcFirstLastPara="1" rIns="182850" wrap="square" tIns="182850">
            <a:noAutofit/>
          </a:bodyPr>
          <a:lstStyle>
            <a:lvl1pPr lvl="0" rtl="0">
              <a:lnSpc>
                <a:spcPct val="6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452" name="Google Shape;3452;p291"/>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453" name="Google Shape;3453;p291"/>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3454" name="Google Shape;3454;p291"/>
          <p:cNvSpPr txBox="1"/>
          <p:nvPr>
            <p:ph idx="3" type="body"/>
          </p:nvPr>
        </p:nvSpPr>
        <p:spPr>
          <a:xfrm>
            <a:off x="9829800" y="3886200"/>
            <a:ext cx="6172200" cy="54864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sp>
        <p:nvSpPr>
          <p:cNvPr id="3455" name="Google Shape;3455;p291"/>
          <p:cNvSpPr txBox="1"/>
          <p:nvPr>
            <p:ph idx="4" type="subTitle"/>
          </p:nvPr>
        </p:nvSpPr>
        <p:spPr>
          <a:xfrm>
            <a:off x="685800" y="2514600"/>
            <a:ext cx="38862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b="1" sz="2800">
                <a:solidFill>
                  <a:schemeClr val="accent2"/>
                </a:solidFill>
              </a:defRPr>
            </a:lvl1pPr>
            <a:lvl2pPr lvl="1" rtl="0">
              <a:lnSpc>
                <a:spcPct val="100000"/>
              </a:lnSpc>
              <a:spcBef>
                <a:spcPts val="0"/>
              </a:spcBef>
              <a:spcAft>
                <a:spcPts val="0"/>
              </a:spcAft>
              <a:buNone/>
              <a:defRPr b="1" sz="2800">
                <a:solidFill>
                  <a:schemeClr val="accent2"/>
                </a:solidFill>
              </a:defRPr>
            </a:lvl2pPr>
            <a:lvl3pPr lvl="2" rtl="0">
              <a:lnSpc>
                <a:spcPct val="100000"/>
              </a:lnSpc>
              <a:spcBef>
                <a:spcPts val="0"/>
              </a:spcBef>
              <a:spcAft>
                <a:spcPts val="0"/>
              </a:spcAft>
              <a:buNone/>
              <a:defRPr b="1" sz="2800">
                <a:solidFill>
                  <a:schemeClr val="accent2"/>
                </a:solidFill>
              </a:defRPr>
            </a:lvl3pPr>
            <a:lvl4pPr lvl="3" rtl="0">
              <a:lnSpc>
                <a:spcPct val="100000"/>
              </a:lnSpc>
              <a:spcBef>
                <a:spcPts val="0"/>
              </a:spcBef>
              <a:spcAft>
                <a:spcPts val="0"/>
              </a:spcAft>
              <a:buNone/>
              <a:defRPr b="1" sz="2800">
                <a:solidFill>
                  <a:schemeClr val="accent2"/>
                </a:solidFill>
              </a:defRPr>
            </a:lvl4pPr>
            <a:lvl5pPr lvl="4" rtl="0">
              <a:lnSpc>
                <a:spcPct val="100000"/>
              </a:lnSpc>
              <a:spcBef>
                <a:spcPts val="0"/>
              </a:spcBef>
              <a:spcAft>
                <a:spcPts val="0"/>
              </a:spcAft>
              <a:buNone/>
              <a:defRPr b="1" sz="2800">
                <a:solidFill>
                  <a:schemeClr val="accent2"/>
                </a:solidFill>
              </a:defRPr>
            </a:lvl5pPr>
            <a:lvl6pPr lvl="5" rtl="0">
              <a:lnSpc>
                <a:spcPct val="100000"/>
              </a:lnSpc>
              <a:spcBef>
                <a:spcPts val="0"/>
              </a:spcBef>
              <a:spcAft>
                <a:spcPts val="0"/>
              </a:spcAft>
              <a:buNone/>
              <a:defRPr b="1" sz="2800">
                <a:solidFill>
                  <a:schemeClr val="accent2"/>
                </a:solidFill>
              </a:defRPr>
            </a:lvl6pPr>
            <a:lvl7pPr lvl="6" rtl="0">
              <a:lnSpc>
                <a:spcPct val="100000"/>
              </a:lnSpc>
              <a:spcBef>
                <a:spcPts val="0"/>
              </a:spcBef>
              <a:spcAft>
                <a:spcPts val="0"/>
              </a:spcAft>
              <a:buNone/>
              <a:defRPr b="1" sz="2800">
                <a:solidFill>
                  <a:schemeClr val="accent2"/>
                </a:solidFill>
              </a:defRPr>
            </a:lvl7pPr>
            <a:lvl8pPr lvl="7" rtl="0">
              <a:lnSpc>
                <a:spcPct val="100000"/>
              </a:lnSpc>
              <a:spcBef>
                <a:spcPts val="0"/>
              </a:spcBef>
              <a:spcAft>
                <a:spcPts val="0"/>
              </a:spcAft>
              <a:buNone/>
              <a:defRPr b="1" sz="2800">
                <a:solidFill>
                  <a:schemeClr val="accent2"/>
                </a:solidFill>
              </a:defRPr>
            </a:lvl8pPr>
            <a:lvl9pPr lvl="8" rtl="0">
              <a:lnSpc>
                <a:spcPct val="100000"/>
              </a:lnSpc>
              <a:spcBef>
                <a:spcPts val="0"/>
              </a:spcBef>
              <a:spcAft>
                <a:spcPts val="0"/>
              </a:spcAft>
              <a:buNone/>
              <a:defRPr b="1" sz="2800">
                <a:solidFill>
                  <a:schemeClr val="accent2"/>
                </a:solidFill>
              </a:defRPr>
            </a:lvl9pPr>
          </a:lstStyle>
          <a:p/>
        </p:txBody>
      </p:sp>
      <p:sp>
        <p:nvSpPr>
          <p:cNvPr id="3456" name="Google Shape;3456;p291"/>
          <p:cNvSpPr txBox="1"/>
          <p:nvPr>
            <p:ph idx="5" type="subTitle"/>
          </p:nvPr>
        </p:nvSpPr>
        <p:spPr>
          <a:xfrm>
            <a:off x="9829800" y="2514600"/>
            <a:ext cx="38862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b="1" sz="2800">
                <a:solidFill>
                  <a:schemeClr val="accent2"/>
                </a:solidFill>
              </a:defRPr>
            </a:lvl1pPr>
            <a:lvl2pPr lvl="1" rtl="0">
              <a:lnSpc>
                <a:spcPct val="100000"/>
              </a:lnSpc>
              <a:spcBef>
                <a:spcPts val="0"/>
              </a:spcBef>
              <a:spcAft>
                <a:spcPts val="0"/>
              </a:spcAft>
              <a:buNone/>
              <a:defRPr b="1" sz="2800">
                <a:solidFill>
                  <a:schemeClr val="accent2"/>
                </a:solidFill>
              </a:defRPr>
            </a:lvl2pPr>
            <a:lvl3pPr lvl="2" rtl="0">
              <a:lnSpc>
                <a:spcPct val="100000"/>
              </a:lnSpc>
              <a:spcBef>
                <a:spcPts val="0"/>
              </a:spcBef>
              <a:spcAft>
                <a:spcPts val="0"/>
              </a:spcAft>
              <a:buNone/>
              <a:defRPr b="1" sz="2800">
                <a:solidFill>
                  <a:schemeClr val="accent2"/>
                </a:solidFill>
              </a:defRPr>
            </a:lvl3pPr>
            <a:lvl4pPr lvl="3" rtl="0">
              <a:lnSpc>
                <a:spcPct val="100000"/>
              </a:lnSpc>
              <a:spcBef>
                <a:spcPts val="0"/>
              </a:spcBef>
              <a:spcAft>
                <a:spcPts val="0"/>
              </a:spcAft>
              <a:buNone/>
              <a:defRPr b="1" sz="2800">
                <a:solidFill>
                  <a:schemeClr val="accent2"/>
                </a:solidFill>
              </a:defRPr>
            </a:lvl4pPr>
            <a:lvl5pPr lvl="4" rtl="0">
              <a:lnSpc>
                <a:spcPct val="100000"/>
              </a:lnSpc>
              <a:spcBef>
                <a:spcPts val="0"/>
              </a:spcBef>
              <a:spcAft>
                <a:spcPts val="0"/>
              </a:spcAft>
              <a:buNone/>
              <a:defRPr b="1" sz="2800">
                <a:solidFill>
                  <a:schemeClr val="accent2"/>
                </a:solidFill>
              </a:defRPr>
            </a:lvl5pPr>
            <a:lvl6pPr lvl="5" rtl="0">
              <a:lnSpc>
                <a:spcPct val="100000"/>
              </a:lnSpc>
              <a:spcBef>
                <a:spcPts val="0"/>
              </a:spcBef>
              <a:spcAft>
                <a:spcPts val="0"/>
              </a:spcAft>
              <a:buNone/>
              <a:defRPr b="1" sz="2800">
                <a:solidFill>
                  <a:schemeClr val="accent2"/>
                </a:solidFill>
              </a:defRPr>
            </a:lvl6pPr>
            <a:lvl7pPr lvl="6" rtl="0">
              <a:lnSpc>
                <a:spcPct val="100000"/>
              </a:lnSpc>
              <a:spcBef>
                <a:spcPts val="0"/>
              </a:spcBef>
              <a:spcAft>
                <a:spcPts val="0"/>
              </a:spcAft>
              <a:buNone/>
              <a:defRPr b="1" sz="2800">
                <a:solidFill>
                  <a:schemeClr val="accent2"/>
                </a:solidFill>
              </a:defRPr>
            </a:lvl7pPr>
            <a:lvl8pPr lvl="7" rtl="0">
              <a:lnSpc>
                <a:spcPct val="100000"/>
              </a:lnSpc>
              <a:spcBef>
                <a:spcPts val="0"/>
              </a:spcBef>
              <a:spcAft>
                <a:spcPts val="0"/>
              </a:spcAft>
              <a:buNone/>
              <a:defRPr b="1" sz="2800">
                <a:solidFill>
                  <a:schemeClr val="accent2"/>
                </a:solidFill>
              </a:defRPr>
            </a:lvl8pPr>
            <a:lvl9pPr lvl="8" rtl="0">
              <a:lnSpc>
                <a:spcPct val="100000"/>
              </a:lnSpc>
              <a:spcBef>
                <a:spcPts val="0"/>
              </a:spcBef>
              <a:spcAft>
                <a:spcPts val="0"/>
              </a:spcAft>
              <a:buNone/>
              <a:defRPr b="1" sz="2800">
                <a:solidFill>
                  <a:schemeClr val="accent2"/>
                </a:solidFill>
              </a:defRPr>
            </a:lvl9pPr>
          </a:lstStyle>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Title">
  <p:cSld name="BLANK_3_2_5">
    <p:bg>
      <p:bgPr>
        <a:noFill/>
      </p:bgPr>
    </p:bg>
    <p:spTree>
      <p:nvGrpSpPr>
        <p:cNvPr id="3457" name="Shape 3457"/>
        <p:cNvGrpSpPr/>
        <p:nvPr/>
      </p:nvGrpSpPr>
      <p:grpSpPr>
        <a:xfrm>
          <a:off x="0" y="0"/>
          <a:ext cx="0" cy="0"/>
          <a:chOff x="0" y="0"/>
          <a:chExt cx="0" cy="0"/>
        </a:xfrm>
      </p:grpSpPr>
      <p:sp>
        <p:nvSpPr>
          <p:cNvPr id="3458" name="Google Shape;3458;p292"/>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pic>
        <p:nvPicPr>
          <p:cNvPr id="3459" name="Google Shape;3459;p292"/>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3460" name="Google Shape;3460;p292"/>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headline 1">
  <p:cSld name="BLANK_3_2_2">
    <p:bg>
      <p:bgPr>
        <a:noFill/>
      </p:bgPr>
    </p:bg>
    <p:spTree>
      <p:nvGrpSpPr>
        <p:cNvPr id="3461" name="Shape 3461"/>
        <p:cNvGrpSpPr/>
        <p:nvPr/>
      </p:nvGrpSpPr>
      <p:grpSpPr>
        <a:xfrm>
          <a:off x="0" y="0"/>
          <a:ext cx="0" cy="0"/>
          <a:chOff x="0" y="0"/>
          <a:chExt cx="0" cy="0"/>
        </a:xfrm>
      </p:grpSpPr>
      <p:sp>
        <p:nvSpPr>
          <p:cNvPr id="3462" name="Google Shape;3462;p293"/>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pic>
        <p:nvPicPr>
          <p:cNvPr id="3463" name="Google Shape;3463;p293"/>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3464" name="Google Shape;3464;p293"/>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lumn x4">
  <p:cSld name="BLANK_3_4">
    <p:spTree>
      <p:nvGrpSpPr>
        <p:cNvPr id="3465" name="Shape 3465"/>
        <p:cNvGrpSpPr/>
        <p:nvPr/>
      </p:nvGrpSpPr>
      <p:grpSpPr>
        <a:xfrm>
          <a:off x="0" y="0"/>
          <a:ext cx="0" cy="0"/>
          <a:chOff x="0" y="0"/>
          <a:chExt cx="0" cy="0"/>
        </a:xfrm>
      </p:grpSpPr>
      <p:sp>
        <p:nvSpPr>
          <p:cNvPr id="3466" name="Google Shape;3466;p294"/>
          <p:cNvSpPr txBox="1"/>
          <p:nvPr>
            <p:ph idx="1" type="subTitle"/>
          </p:nvPr>
        </p:nvSpPr>
        <p:spPr>
          <a:xfrm>
            <a:off x="685800" y="2514600"/>
            <a:ext cx="34290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b="1" sz="2800">
                <a:solidFill>
                  <a:schemeClr val="accent2"/>
                </a:solidFill>
              </a:defRPr>
            </a:lvl1pPr>
            <a:lvl2pPr lvl="1" rtl="0">
              <a:lnSpc>
                <a:spcPct val="100000"/>
              </a:lnSpc>
              <a:spcBef>
                <a:spcPts val="0"/>
              </a:spcBef>
              <a:spcAft>
                <a:spcPts val="0"/>
              </a:spcAft>
              <a:buNone/>
              <a:defRPr b="1" sz="2800">
                <a:solidFill>
                  <a:schemeClr val="accent2"/>
                </a:solidFill>
              </a:defRPr>
            </a:lvl2pPr>
            <a:lvl3pPr lvl="2" rtl="0">
              <a:lnSpc>
                <a:spcPct val="100000"/>
              </a:lnSpc>
              <a:spcBef>
                <a:spcPts val="0"/>
              </a:spcBef>
              <a:spcAft>
                <a:spcPts val="0"/>
              </a:spcAft>
              <a:buNone/>
              <a:defRPr b="1" sz="2800">
                <a:solidFill>
                  <a:schemeClr val="accent2"/>
                </a:solidFill>
              </a:defRPr>
            </a:lvl3pPr>
            <a:lvl4pPr lvl="3" rtl="0">
              <a:lnSpc>
                <a:spcPct val="100000"/>
              </a:lnSpc>
              <a:spcBef>
                <a:spcPts val="0"/>
              </a:spcBef>
              <a:spcAft>
                <a:spcPts val="0"/>
              </a:spcAft>
              <a:buNone/>
              <a:defRPr b="1" sz="2800">
                <a:solidFill>
                  <a:schemeClr val="accent2"/>
                </a:solidFill>
              </a:defRPr>
            </a:lvl4pPr>
            <a:lvl5pPr lvl="4" rtl="0">
              <a:lnSpc>
                <a:spcPct val="100000"/>
              </a:lnSpc>
              <a:spcBef>
                <a:spcPts val="0"/>
              </a:spcBef>
              <a:spcAft>
                <a:spcPts val="0"/>
              </a:spcAft>
              <a:buNone/>
              <a:defRPr b="1" sz="2800">
                <a:solidFill>
                  <a:schemeClr val="accent2"/>
                </a:solidFill>
              </a:defRPr>
            </a:lvl5pPr>
            <a:lvl6pPr lvl="5" rtl="0">
              <a:lnSpc>
                <a:spcPct val="100000"/>
              </a:lnSpc>
              <a:spcBef>
                <a:spcPts val="0"/>
              </a:spcBef>
              <a:spcAft>
                <a:spcPts val="0"/>
              </a:spcAft>
              <a:buNone/>
              <a:defRPr b="1" sz="2800">
                <a:solidFill>
                  <a:schemeClr val="accent2"/>
                </a:solidFill>
              </a:defRPr>
            </a:lvl6pPr>
            <a:lvl7pPr lvl="6" rtl="0">
              <a:lnSpc>
                <a:spcPct val="100000"/>
              </a:lnSpc>
              <a:spcBef>
                <a:spcPts val="0"/>
              </a:spcBef>
              <a:spcAft>
                <a:spcPts val="0"/>
              </a:spcAft>
              <a:buNone/>
              <a:defRPr b="1" sz="2800">
                <a:solidFill>
                  <a:schemeClr val="accent2"/>
                </a:solidFill>
              </a:defRPr>
            </a:lvl7pPr>
            <a:lvl8pPr lvl="7" rtl="0">
              <a:lnSpc>
                <a:spcPct val="100000"/>
              </a:lnSpc>
              <a:spcBef>
                <a:spcPts val="0"/>
              </a:spcBef>
              <a:spcAft>
                <a:spcPts val="0"/>
              </a:spcAft>
              <a:buNone/>
              <a:defRPr b="1" sz="2800">
                <a:solidFill>
                  <a:schemeClr val="accent2"/>
                </a:solidFill>
              </a:defRPr>
            </a:lvl8pPr>
            <a:lvl9pPr lvl="8" rtl="0">
              <a:lnSpc>
                <a:spcPct val="100000"/>
              </a:lnSpc>
              <a:spcBef>
                <a:spcPts val="0"/>
              </a:spcBef>
              <a:spcAft>
                <a:spcPts val="0"/>
              </a:spcAft>
              <a:buNone/>
              <a:defRPr b="1" sz="2800">
                <a:solidFill>
                  <a:schemeClr val="accent2"/>
                </a:solidFill>
              </a:defRPr>
            </a:lvl9pPr>
          </a:lstStyle>
          <a:p/>
        </p:txBody>
      </p:sp>
      <p:sp>
        <p:nvSpPr>
          <p:cNvPr id="3467" name="Google Shape;3467;p294"/>
          <p:cNvSpPr txBox="1"/>
          <p:nvPr>
            <p:ph idx="2" type="body"/>
          </p:nvPr>
        </p:nvSpPr>
        <p:spPr>
          <a:xfrm>
            <a:off x="685800" y="3886200"/>
            <a:ext cx="3429000" cy="54864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sp>
        <p:nvSpPr>
          <p:cNvPr id="3468" name="Google Shape;3468;p294"/>
          <p:cNvSpPr txBox="1"/>
          <p:nvPr>
            <p:ph idx="3" type="subTitle"/>
          </p:nvPr>
        </p:nvSpPr>
        <p:spPr>
          <a:xfrm>
            <a:off x="4800600" y="2514600"/>
            <a:ext cx="34290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b="1" sz="2800">
                <a:solidFill>
                  <a:schemeClr val="accent2"/>
                </a:solidFill>
              </a:defRPr>
            </a:lvl1pPr>
            <a:lvl2pPr lvl="1" rtl="0">
              <a:lnSpc>
                <a:spcPct val="100000"/>
              </a:lnSpc>
              <a:spcBef>
                <a:spcPts val="0"/>
              </a:spcBef>
              <a:spcAft>
                <a:spcPts val="0"/>
              </a:spcAft>
              <a:buNone/>
              <a:defRPr b="1" sz="2800">
                <a:solidFill>
                  <a:schemeClr val="accent2"/>
                </a:solidFill>
              </a:defRPr>
            </a:lvl2pPr>
            <a:lvl3pPr lvl="2" rtl="0">
              <a:lnSpc>
                <a:spcPct val="100000"/>
              </a:lnSpc>
              <a:spcBef>
                <a:spcPts val="0"/>
              </a:spcBef>
              <a:spcAft>
                <a:spcPts val="0"/>
              </a:spcAft>
              <a:buNone/>
              <a:defRPr b="1" sz="2800">
                <a:solidFill>
                  <a:schemeClr val="accent2"/>
                </a:solidFill>
              </a:defRPr>
            </a:lvl3pPr>
            <a:lvl4pPr lvl="3" rtl="0">
              <a:lnSpc>
                <a:spcPct val="100000"/>
              </a:lnSpc>
              <a:spcBef>
                <a:spcPts val="0"/>
              </a:spcBef>
              <a:spcAft>
                <a:spcPts val="0"/>
              </a:spcAft>
              <a:buNone/>
              <a:defRPr b="1" sz="2800">
                <a:solidFill>
                  <a:schemeClr val="accent2"/>
                </a:solidFill>
              </a:defRPr>
            </a:lvl4pPr>
            <a:lvl5pPr lvl="4" rtl="0">
              <a:lnSpc>
                <a:spcPct val="100000"/>
              </a:lnSpc>
              <a:spcBef>
                <a:spcPts val="0"/>
              </a:spcBef>
              <a:spcAft>
                <a:spcPts val="0"/>
              </a:spcAft>
              <a:buNone/>
              <a:defRPr b="1" sz="2800">
                <a:solidFill>
                  <a:schemeClr val="accent2"/>
                </a:solidFill>
              </a:defRPr>
            </a:lvl5pPr>
            <a:lvl6pPr lvl="5" rtl="0">
              <a:lnSpc>
                <a:spcPct val="100000"/>
              </a:lnSpc>
              <a:spcBef>
                <a:spcPts val="0"/>
              </a:spcBef>
              <a:spcAft>
                <a:spcPts val="0"/>
              </a:spcAft>
              <a:buNone/>
              <a:defRPr b="1" sz="2800">
                <a:solidFill>
                  <a:schemeClr val="accent2"/>
                </a:solidFill>
              </a:defRPr>
            </a:lvl6pPr>
            <a:lvl7pPr lvl="6" rtl="0">
              <a:lnSpc>
                <a:spcPct val="100000"/>
              </a:lnSpc>
              <a:spcBef>
                <a:spcPts val="0"/>
              </a:spcBef>
              <a:spcAft>
                <a:spcPts val="0"/>
              </a:spcAft>
              <a:buNone/>
              <a:defRPr b="1" sz="2800">
                <a:solidFill>
                  <a:schemeClr val="accent2"/>
                </a:solidFill>
              </a:defRPr>
            </a:lvl7pPr>
            <a:lvl8pPr lvl="7" rtl="0">
              <a:lnSpc>
                <a:spcPct val="100000"/>
              </a:lnSpc>
              <a:spcBef>
                <a:spcPts val="0"/>
              </a:spcBef>
              <a:spcAft>
                <a:spcPts val="0"/>
              </a:spcAft>
              <a:buNone/>
              <a:defRPr b="1" sz="2800">
                <a:solidFill>
                  <a:schemeClr val="accent2"/>
                </a:solidFill>
              </a:defRPr>
            </a:lvl8pPr>
            <a:lvl9pPr lvl="8" rtl="0">
              <a:lnSpc>
                <a:spcPct val="100000"/>
              </a:lnSpc>
              <a:spcBef>
                <a:spcPts val="0"/>
              </a:spcBef>
              <a:spcAft>
                <a:spcPts val="0"/>
              </a:spcAft>
              <a:buNone/>
              <a:defRPr b="1" sz="2800">
                <a:solidFill>
                  <a:schemeClr val="accent2"/>
                </a:solidFill>
              </a:defRPr>
            </a:lvl9pPr>
          </a:lstStyle>
          <a:p/>
        </p:txBody>
      </p:sp>
      <p:sp>
        <p:nvSpPr>
          <p:cNvPr id="3469" name="Google Shape;3469;p294"/>
          <p:cNvSpPr txBox="1"/>
          <p:nvPr>
            <p:ph idx="4" type="body"/>
          </p:nvPr>
        </p:nvSpPr>
        <p:spPr>
          <a:xfrm>
            <a:off x="4800600" y="3886200"/>
            <a:ext cx="3429000" cy="54864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sp>
        <p:nvSpPr>
          <p:cNvPr id="3470" name="Google Shape;3470;p294"/>
          <p:cNvSpPr txBox="1"/>
          <p:nvPr>
            <p:ph idx="5" type="subTitle"/>
          </p:nvPr>
        </p:nvSpPr>
        <p:spPr>
          <a:xfrm>
            <a:off x="9144000" y="2514600"/>
            <a:ext cx="34290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b="1" sz="2800">
                <a:solidFill>
                  <a:schemeClr val="accent2"/>
                </a:solidFill>
              </a:defRPr>
            </a:lvl1pPr>
            <a:lvl2pPr lvl="1" rtl="0">
              <a:lnSpc>
                <a:spcPct val="100000"/>
              </a:lnSpc>
              <a:spcBef>
                <a:spcPts val="0"/>
              </a:spcBef>
              <a:spcAft>
                <a:spcPts val="0"/>
              </a:spcAft>
              <a:buNone/>
              <a:defRPr b="1" sz="2800">
                <a:solidFill>
                  <a:schemeClr val="accent2"/>
                </a:solidFill>
              </a:defRPr>
            </a:lvl2pPr>
            <a:lvl3pPr lvl="2" rtl="0">
              <a:lnSpc>
                <a:spcPct val="100000"/>
              </a:lnSpc>
              <a:spcBef>
                <a:spcPts val="0"/>
              </a:spcBef>
              <a:spcAft>
                <a:spcPts val="0"/>
              </a:spcAft>
              <a:buNone/>
              <a:defRPr b="1" sz="2800">
                <a:solidFill>
                  <a:schemeClr val="accent2"/>
                </a:solidFill>
              </a:defRPr>
            </a:lvl3pPr>
            <a:lvl4pPr lvl="3" rtl="0">
              <a:lnSpc>
                <a:spcPct val="100000"/>
              </a:lnSpc>
              <a:spcBef>
                <a:spcPts val="0"/>
              </a:spcBef>
              <a:spcAft>
                <a:spcPts val="0"/>
              </a:spcAft>
              <a:buNone/>
              <a:defRPr b="1" sz="2800">
                <a:solidFill>
                  <a:schemeClr val="accent2"/>
                </a:solidFill>
              </a:defRPr>
            </a:lvl4pPr>
            <a:lvl5pPr lvl="4" rtl="0">
              <a:lnSpc>
                <a:spcPct val="100000"/>
              </a:lnSpc>
              <a:spcBef>
                <a:spcPts val="0"/>
              </a:spcBef>
              <a:spcAft>
                <a:spcPts val="0"/>
              </a:spcAft>
              <a:buNone/>
              <a:defRPr b="1" sz="2800">
                <a:solidFill>
                  <a:schemeClr val="accent2"/>
                </a:solidFill>
              </a:defRPr>
            </a:lvl5pPr>
            <a:lvl6pPr lvl="5" rtl="0">
              <a:lnSpc>
                <a:spcPct val="100000"/>
              </a:lnSpc>
              <a:spcBef>
                <a:spcPts val="0"/>
              </a:spcBef>
              <a:spcAft>
                <a:spcPts val="0"/>
              </a:spcAft>
              <a:buNone/>
              <a:defRPr b="1" sz="2800">
                <a:solidFill>
                  <a:schemeClr val="accent2"/>
                </a:solidFill>
              </a:defRPr>
            </a:lvl6pPr>
            <a:lvl7pPr lvl="6" rtl="0">
              <a:lnSpc>
                <a:spcPct val="100000"/>
              </a:lnSpc>
              <a:spcBef>
                <a:spcPts val="0"/>
              </a:spcBef>
              <a:spcAft>
                <a:spcPts val="0"/>
              </a:spcAft>
              <a:buNone/>
              <a:defRPr b="1" sz="2800">
                <a:solidFill>
                  <a:schemeClr val="accent2"/>
                </a:solidFill>
              </a:defRPr>
            </a:lvl7pPr>
            <a:lvl8pPr lvl="7" rtl="0">
              <a:lnSpc>
                <a:spcPct val="100000"/>
              </a:lnSpc>
              <a:spcBef>
                <a:spcPts val="0"/>
              </a:spcBef>
              <a:spcAft>
                <a:spcPts val="0"/>
              </a:spcAft>
              <a:buNone/>
              <a:defRPr b="1" sz="2800">
                <a:solidFill>
                  <a:schemeClr val="accent2"/>
                </a:solidFill>
              </a:defRPr>
            </a:lvl8pPr>
            <a:lvl9pPr lvl="8" rtl="0">
              <a:lnSpc>
                <a:spcPct val="100000"/>
              </a:lnSpc>
              <a:spcBef>
                <a:spcPts val="0"/>
              </a:spcBef>
              <a:spcAft>
                <a:spcPts val="0"/>
              </a:spcAft>
              <a:buNone/>
              <a:defRPr b="1" sz="2800">
                <a:solidFill>
                  <a:schemeClr val="accent2"/>
                </a:solidFill>
              </a:defRPr>
            </a:lvl9pPr>
          </a:lstStyle>
          <a:p/>
        </p:txBody>
      </p:sp>
      <p:sp>
        <p:nvSpPr>
          <p:cNvPr id="3471" name="Google Shape;3471;p294"/>
          <p:cNvSpPr txBox="1"/>
          <p:nvPr>
            <p:ph idx="6" type="body"/>
          </p:nvPr>
        </p:nvSpPr>
        <p:spPr>
          <a:xfrm>
            <a:off x="9144000" y="3886200"/>
            <a:ext cx="3429000" cy="54864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pic>
        <p:nvPicPr>
          <p:cNvPr id="3472" name="Google Shape;3472;p294"/>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3473" name="Google Shape;3473;p294"/>
          <p:cNvSpPr txBox="1"/>
          <p:nvPr>
            <p:ph idx="7" type="subTitle"/>
          </p:nvPr>
        </p:nvSpPr>
        <p:spPr>
          <a:xfrm>
            <a:off x="457200" y="470625"/>
            <a:ext cx="5601000" cy="228600"/>
          </a:xfrm>
          <a:prstGeom prst="rect">
            <a:avLst/>
          </a:prstGeom>
          <a:noFill/>
          <a:ln>
            <a:noFill/>
          </a:ln>
        </p:spPr>
        <p:txBody>
          <a:bodyPr anchorCtr="0" anchor="t" bIns="182850" lIns="182850" spcFirstLastPara="1" rIns="182850" wrap="square" tIns="182850">
            <a:noAutofit/>
          </a:bodyPr>
          <a:lstStyle>
            <a:lvl1pPr lvl="0" rtl="0">
              <a:lnSpc>
                <a:spcPct val="6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474" name="Google Shape;3474;p294"/>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475" name="Google Shape;3475;p294"/>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3476" name="Google Shape;3476;p294"/>
          <p:cNvSpPr txBox="1"/>
          <p:nvPr>
            <p:ph idx="8" type="subTitle"/>
          </p:nvPr>
        </p:nvSpPr>
        <p:spPr>
          <a:xfrm>
            <a:off x="13487400" y="2514600"/>
            <a:ext cx="34290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b="1" sz="2800">
                <a:solidFill>
                  <a:schemeClr val="accent2"/>
                </a:solidFill>
              </a:defRPr>
            </a:lvl1pPr>
            <a:lvl2pPr lvl="1" rtl="0">
              <a:lnSpc>
                <a:spcPct val="100000"/>
              </a:lnSpc>
              <a:spcBef>
                <a:spcPts val="0"/>
              </a:spcBef>
              <a:spcAft>
                <a:spcPts val="0"/>
              </a:spcAft>
              <a:buNone/>
              <a:defRPr b="1" sz="2800">
                <a:solidFill>
                  <a:schemeClr val="accent2"/>
                </a:solidFill>
              </a:defRPr>
            </a:lvl2pPr>
            <a:lvl3pPr lvl="2" rtl="0">
              <a:lnSpc>
                <a:spcPct val="100000"/>
              </a:lnSpc>
              <a:spcBef>
                <a:spcPts val="0"/>
              </a:spcBef>
              <a:spcAft>
                <a:spcPts val="0"/>
              </a:spcAft>
              <a:buNone/>
              <a:defRPr b="1" sz="2800">
                <a:solidFill>
                  <a:schemeClr val="accent2"/>
                </a:solidFill>
              </a:defRPr>
            </a:lvl3pPr>
            <a:lvl4pPr lvl="3" rtl="0">
              <a:lnSpc>
                <a:spcPct val="100000"/>
              </a:lnSpc>
              <a:spcBef>
                <a:spcPts val="0"/>
              </a:spcBef>
              <a:spcAft>
                <a:spcPts val="0"/>
              </a:spcAft>
              <a:buNone/>
              <a:defRPr b="1" sz="2800">
                <a:solidFill>
                  <a:schemeClr val="accent2"/>
                </a:solidFill>
              </a:defRPr>
            </a:lvl4pPr>
            <a:lvl5pPr lvl="4" rtl="0">
              <a:lnSpc>
                <a:spcPct val="100000"/>
              </a:lnSpc>
              <a:spcBef>
                <a:spcPts val="0"/>
              </a:spcBef>
              <a:spcAft>
                <a:spcPts val="0"/>
              </a:spcAft>
              <a:buNone/>
              <a:defRPr b="1" sz="2800">
                <a:solidFill>
                  <a:schemeClr val="accent2"/>
                </a:solidFill>
              </a:defRPr>
            </a:lvl5pPr>
            <a:lvl6pPr lvl="5" rtl="0">
              <a:lnSpc>
                <a:spcPct val="100000"/>
              </a:lnSpc>
              <a:spcBef>
                <a:spcPts val="0"/>
              </a:spcBef>
              <a:spcAft>
                <a:spcPts val="0"/>
              </a:spcAft>
              <a:buNone/>
              <a:defRPr b="1" sz="2800">
                <a:solidFill>
                  <a:schemeClr val="accent2"/>
                </a:solidFill>
              </a:defRPr>
            </a:lvl6pPr>
            <a:lvl7pPr lvl="6" rtl="0">
              <a:lnSpc>
                <a:spcPct val="100000"/>
              </a:lnSpc>
              <a:spcBef>
                <a:spcPts val="0"/>
              </a:spcBef>
              <a:spcAft>
                <a:spcPts val="0"/>
              </a:spcAft>
              <a:buNone/>
              <a:defRPr b="1" sz="2800">
                <a:solidFill>
                  <a:schemeClr val="accent2"/>
                </a:solidFill>
              </a:defRPr>
            </a:lvl7pPr>
            <a:lvl8pPr lvl="7" rtl="0">
              <a:lnSpc>
                <a:spcPct val="100000"/>
              </a:lnSpc>
              <a:spcBef>
                <a:spcPts val="0"/>
              </a:spcBef>
              <a:spcAft>
                <a:spcPts val="0"/>
              </a:spcAft>
              <a:buNone/>
              <a:defRPr b="1" sz="2800">
                <a:solidFill>
                  <a:schemeClr val="accent2"/>
                </a:solidFill>
              </a:defRPr>
            </a:lvl8pPr>
            <a:lvl9pPr lvl="8" rtl="0">
              <a:lnSpc>
                <a:spcPct val="100000"/>
              </a:lnSpc>
              <a:spcBef>
                <a:spcPts val="0"/>
              </a:spcBef>
              <a:spcAft>
                <a:spcPts val="0"/>
              </a:spcAft>
              <a:buNone/>
              <a:defRPr b="1" sz="2800">
                <a:solidFill>
                  <a:schemeClr val="accent2"/>
                </a:solidFill>
              </a:defRPr>
            </a:lvl9pPr>
          </a:lstStyle>
          <a:p/>
        </p:txBody>
      </p:sp>
      <p:sp>
        <p:nvSpPr>
          <p:cNvPr id="3477" name="Google Shape;3477;p294"/>
          <p:cNvSpPr txBox="1"/>
          <p:nvPr>
            <p:ph idx="9" type="body"/>
          </p:nvPr>
        </p:nvSpPr>
        <p:spPr>
          <a:xfrm>
            <a:off x="13487400" y="3886200"/>
            <a:ext cx="3429000" cy="54864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spTree>
  </p:cSld>
  <p:clrMapOvr>
    <a:masterClrMapping/>
  </p:clrMapOvr>
  <p:extLst>
    <p:ext uri="{DCECCB84-F9BA-43D5-87BE-67443E8EF086}">
      <p15:sldGuideLst>
        <p15:guide id="1" pos="3024">
          <p15:clr>
            <a:schemeClr val="accent4"/>
          </p15:clr>
        </p15:guide>
        <p15:guide id="2" pos="8496">
          <p15:clr>
            <a:schemeClr val="accent4"/>
          </p15:clr>
        </p15:guide>
        <p15:guide id="3" pos="2592">
          <p15:clr>
            <a:srgbClr val="FA7B17"/>
          </p15:clr>
        </p15:guide>
        <p15:guide id="4" pos="7920">
          <p15:clr>
            <a:srgbClr val="FA7B17"/>
          </p15:clr>
        </p15:guide>
        <p15:guide id="5" pos="10656">
          <p15:clr>
            <a:srgbClr val="FA7B17"/>
          </p15:clr>
        </p15:guide>
        <p15:guide id="6" pos="5184">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ernate)">
  <p:cSld name="TITLE_1">
    <p:bg>
      <p:bgPr>
        <a:solidFill>
          <a:srgbClr val="FFFFFF"/>
        </a:solidFill>
      </p:bgPr>
    </p:bg>
    <p:spTree>
      <p:nvGrpSpPr>
        <p:cNvPr id="350" name="Shape 350"/>
        <p:cNvGrpSpPr/>
        <p:nvPr/>
      </p:nvGrpSpPr>
      <p:grpSpPr>
        <a:xfrm>
          <a:off x="0" y="0"/>
          <a:ext cx="0" cy="0"/>
          <a:chOff x="0" y="0"/>
          <a:chExt cx="0" cy="0"/>
        </a:xfrm>
      </p:grpSpPr>
      <p:pic>
        <p:nvPicPr>
          <p:cNvPr id="351" name="Google Shape;351;p31"/>
          <p:cNvPicPr preferRelativeResize="0"/>
          <p:nvPr/>
        </p:nvPicPr>
        <p:blipFill>
          <a:blip r:embed="rId2">
            <a:alphaModFix/>
          </a:blip>
          <a:stretch>
            <a:fillRect/>
          </a:stretch>
        </p:blipFill>
        <p:spPr>
          <a:xfrm>
            <a:off x="8234107" y="573064"/>
            <a:ext cx="1819601" cy="2189502"/>
          </a:xfrm>
          <a:prstGeom prst="rect">
            <a:avLst/>
          </a:prstGeom>
          <a:noFill/>
          <a:ln>
            <a:noFill/>
          </a:ln>
        </p:spPr>
      </p:pic>
      <p:sp>
        <p:nvSpPr>
          <p:cNvPr id="352" name="Google Shape;352;p31"/>
          <p:cNvSpPr txBox="1"/>
          <p:nvPr>
            <p:ph type="ctrTitle"/>
          </p:nvPr>
        </p:nvSpPr>
        <p:spPr>
          <a:xfrm>
            <a:off x="1830200" y="3264500"/>
            <a:ext cx="14627400" cy="2540400"/>
          </a:xfrm>
          <a:prstGeom prst="rect">
            <a:avLst/>
          </a:prstGeom>
          <a:noFill/>
          <a:ln>
            <a:noFill/>
          </a:ln>
        </p:spPr>
        <p:txBody>
          <a:bodyPr anchorCtr="0" anchor="b" bIns="0" lIns="0" spcFirstLastPara="1" rIns="0" wrap="square" tIns="68550">
            <a:noAutofit/>
          </a:bodyPr>
          <a:lstStyle>
            <a:lvl1pPr lvl="0" rtl="0" algn="ctr">
              <a:lnSpc>
                <a:spcPct val="100000"/>
              </a:lnSpc>
              <a:spcBef>
                <a:spcPts val="0"/>
              </a:spcBef>
              <a:spcAft>
                <a:spcPts val="0"/>
              </a:spcAft>
              <a:buClr>
                <a:srgbClr val="000000"/>
              </a:buClr>
              <a:buSzPts val="8000"/>
              <a:buNone/>
              <a:defRPr sz="8000">
                <a:solidFill>
                  <a:srgbClr val="000000"/>
                </a:solidFill>
              </a:defRPr>
            </a:lvl1pPr>
            <a:lvl2pPr lvl="1" rtl="0">
              <a:lnSpc>
                <a:spcPct val="100000"/>
              </a:lnSpc>
              <a:spcBef>
                <a:spcPts val="0"/>
              </a:spcBef>
              <a:spcAft>
                <a:spcPts val="0"/>
              </a:spcAft>
              <a:buClr>
                <a:srgbClr val="000000"/>
              </a:buClr>
              <a:buSzPts val="8000"/>
              <a:buNone/>
              <a:defRPr sz="8000">
                <a:solidFill>
                  <a:srgbClr val="000000"/>
                </a:solidFill>
              </a:defRPr>
            </a:lvl2pPr>
            <a:lvl3pPr lvl="2" rtl="0">
              <a:lnSpc>
                <a:spcPct val="100000"/>
              </a:lnSpc>
              <a:spcBef>
                <a:spcPts val="0"/>
              </a:spcBef>
              <a:spcAft>
                <a:spcPts val="0"/>
              </a:spcAft>
              <a:buClr>
                <a:srgbClr val="000000"/>
              </a:buClr>
              <a:buSzPts val="8000"/>
              <a:buNone/>
              <a:defRPr sz="8000">
                <a:solidFill>
                  <a:srgbClr val="000000"/>
                </a:solidFill>
              </a:defRPr>
            </a:lvl3pPr>
            <a:lvl4pPr lvl="3" rtl="0">
              <a:lnSpc>
                <a:spcPct val="100000"/>
              </a:lnSpc>
              <a:spcBef>
                <a:spcPts val="0"/>
              </a:spcBef>
              <a:spcAft>
                <a:spcPts val="0"/>
              </a:spcAft>
              <a:buClr>
                <a:srgbClr val="000000"/>
              </a:buClr>
              <a:buSzPts val="8000"/>
              <a:buNone/>
              <a:defRPr sz="8000">
                <a:solidFill>
                  <a:srgbClr val="000000"/>
                </a:solidFill>
              </a:defRPr>
            </a:lvl4pPr>
            <a:lvl5pPr lvl="4" rtl="0">
              <a:lnSpc>
                <a:spcPct val="100000"/>
              </a:lnSpc>
              <a:spcBef>
                <a:spcPts val="0"/>
              </a:spcBef>
              <a:spcAft>
                <a:spcPts val="0"/>
              </a:spcAft>
              <a:buClr>
                <a:srgbClr val="000000"/>
              </a:buClr>
              <a:buSzPts val="8000"/>
              <a:buNone/>
              <a:defRPr sz="8000">
                <a:solidFill>
                  <a:srgbClr val="000000"/>
                </a:solidFill>
              </a:defRPr>
            </a:lvl5pPr>
            <a:lvl6pPr lvl="5" rtl="0">
              <a:lnSpc>
                <a:spcPct val="100000"/>
              </a:lnSpc>
              <a:spcBef>
                <a:spcPts val="0"/>
              </a:spcBef>
              <a:spcAft>
                <a:spcPts val="0"/>
              </a:spcAft>
              <a:buClr>
                <a:srgbClr val="000000"/>
              </a:buClr>
              <a:buSzPts val="8000"/>
              <a:buNone/>
              <a:defRPr sz="8000">
                <a:solidFill>
                  <a:srgbClr val="000000"/>
                </a:solidFill>
              </a:defRPr>
            </a:lvl6pPr>
            <a:lvl7pPr lvl="6" rtl="0">
              <a:lnSpc>
                <a:spcPct val="100000"/>
              </a:lnSpc>
              <a:spcBef>
                <a:spcPts val="0"/>
              </a:spcBef>
              <a:spcAft>
                <a:spcPts val="0"/>
              </a:spcAft>
              <a:buClr>
                <a:srgbClr val="000000"/>
              </a:buClr>
              <a:buSzPts val="8000"/>
              <a:buNone/>
              <a:defRPr sz="8000">
                <a:solidFill>
                  <a:srgbClr val="000000"/>
                </a:solidFill>
              </a:defRPr>
            </a:lvl7pPr>
            <a:lvl8pPr lvl="7" rtl="0">
              <a:lnSpc>
                <a:spcPct val="100000"/>
              </a:lnSpc>
              <a:spcBef>
                <a:spcPts val="0"/>
              </a:spcBef>
              <a:spcAft>
                <a:spcPts val="0"/>
              </a:spcAft>
              <a:buClr>
                <a:srgbClr val="000000"/>
              </a:buClr>
              <a:buSzPts val="8000"/>
              <a:buNone/>
              <a:defRPr sz="8000">
                <a:solidFill>
                  <a:srgbClr val="000000"/>
                </a:solidFill>
              </a:defRPr>
            </a:lvl8pPr>
            <a:lvl9pPr lvl="8" rtl="0">
              <a:lnSpc>
                <a:spcPct val="100000"/>
              </a:lnSpc>
              <a:spcBef>
                <a:spcPts val="0"/>
              </a:spcBef>
              <a:spcAft>
                <a:spcPts val="0"/>
              </a:spcAft>
              <a:buClr>
                <a:srgbClr val="000000"/>
              </a:buClr>
              <a:buSzPts val="8000"/>
              <a:buNone/>
              <a:defRPr sz="8000">
                <a:solidFill>
                  <a:srgbClr val="000000"/>
                </a:solidFill>
              </a:defRPr>
            </a:lvl9pPr>
          </a:lstStyle>
          <a:p/>
        </p:txBody>
      </p:sp>
      <p:sp>
        <p:nvSpPr>
          <p:cNvPr id="353" name="Google Shape;353;p31"/>
          <p:cNvSpPr txBox="1"/>
          <p:nvPr>
            <p:ph idx="1" type="subTitle"/>
          </p:nvPr>
        </p:nvSpPr>
        <p:spPr>
          <a:xfrm>
            <a:off x="2286000" y="5804899"/>
            <a:ext cx="13716000" cy="2926800"/>
          </a:xfrm>
          <a:prstGeom prst="rect">
            <a:avLst/>
          </a:prstGeom>
          <a:noFill/>
          <a:ln>
            <a:noFill/>
          </a:ln>
        </p:spPr>
        <p:txBody>
          <a:bodyPr anchorCtr="0" anchor="t" bIns="0" lIns="0" spcFirstLastPara="1" rIns="0" wrap="square" tIns="0">
            <a:noAutofit/>
          </a:bodyPr>
          <a:lstStyle>
            <a:lvl1pPr lvl="0" rtl="0" algn="ctr">
              <a:lnSpc>
                <a:spcPct val="100000"/>
              </a:lnSpc>
              <a:spcBef>
                <a:spcPts val="1600"/>
              </a:spcBef>
              <a:spcAft>
                <a:spcPts val="0"/>
              </a:spcAft>
              <a:buClr>
                <a:srgbClr val="000000"/>
              </a:buClr>
              <a:buSzPts val="3600"/>
              <a:buNone/>
              <a:defRPr sz="3600">
                <a:solidFill>
                  <a:srgbClr val="000000"/>
                </a:solidFill>
              </a:defRPr>
            </a:lvl1pPr>
            <a:lvl2pPr lvl="1" rtl="0" algn="ctr">
              <a:lnSpc>
                <a:spcPct val="90000"/>
              </a:lnSpc>
              <a:spcBef>
                <a:spcPts val="2000"/>
              </a:spcBef>
              <a:spcAft>
                <a:spcPts val="0"/>
              </a:spcAft>
              <a:buClr>
                <a:srgbClr val="000000"/>
              </a:buClr>
              <a:buSzPts val="3600"/>
              <a:buNone/>
              <a:defRPr sz="3600">
                <a:solidFill>
                  <a:srgbClr val="000000"/>
                </a:solidFill>
              </a:defRPr>
            </a:lvl2pPr>
            <a:lvl3pPr lvl="2" rtl="0" algn="ctr">
              <a:lnSpc>
                <a:spcPct val="90000"/>
              </a:lnSpc>
              <a:spcBef>
                <a:spcPts val="2000"/>
              </a:spcBef>
              <a:spcAft>
                <a:spcPts val="0"/>
              </a:spcAft>
              <a:buClr>
                <a:srgbClr val="000000"/>
              </a:buClr>
              <a:buSzPts val="3600"/>
              <a:buNone/>
              <a:defRPr sz="3600">
                <a:solidFill>
                  <a:srgbClr val="000000"/>
                </a:solidFill>
              </a:defRPr>
            </a:lvl3pPr>
            <a:lvl4pPr lvl="3" rtl="0" algn="ctr">
              <a:lnSpc>
                <a:spcPct val="90000"/>
              </a:lnSpc>
              <a:spcBef>
                <a:spcPts val="2000"/>
              </a:spcBef>
              <a:spcAft>
                <a:spcPts val="0"/>
              </a:spcAft>
              <a:buClr>
                <a:srgbClr val="000000"/>
              </a:buClr>
              <a:buSzPts val="3600"/>
              <a:buNone/>
              <a:defRPr sz="3600">
                <a:solidFill>
                  <a:srgbClr val="000000"/>
                </a:solidFill>
              </a:defRPr>
            </a:lvl4pPr>
            <a:lvl5pPr lvl="4" rtl="0" algn="ctr">
              <a:lnSpc>
                <a:spcPct val="90000"/>
              </a:lnSpc>
              <a:spcBef>
                <a:spcPts val="2000"/>
              </a:spcBef>
              <a:spcAft>
                <a:spcPts val="0"/>
              </a:spcAft>
              <a:buClr>
                <a:srgbClr val="000000"/>
              </a:buClr>
              <a:buSzPts val="3600"/>
              <a:buNone/>
              <a:defRPr sz="3600">
                <a:solidFill>
                  <a:srgbClr val="000000"/>
                </a:solidFill>
              </a:defRPr>
            </a:lvl5pPr>
            <a:lvl6pPr lvl="5" rtl="0" algn="ctr">
              <a:lnSpc>
                <a:spcPct val="90000"/>
              </a:lnSpc>
              <a:spcBef>
                <a:spcPts val="2000"/>
              </a:spcBef>
              <a:spcAft>
                <a:spcPts val="0"/>
              </a:spcAft>
              <a:buClr>
                <a:srgbClr val="000000"/>
              </a:buClr>
              <a:buSzPts val="3600"/>
              <a:buNone/>
              <a:defRPr sz="3600">
                <a:solidFill>
                  <a:srgbClr val="000000"/>
                </a:solidFill>
              </a:defRPr>
            </a:lvl6pPr>
            <a:lvl7pPr lvl="6" rtl="0" algn="ctr">
              <a:lnSpc>
                <a:spcPct val="90000"/>
              </a:lnSpc>
              <a:spcBef>
                <a:spcPts val="2000"/>
              </a:spcBef>
              <a:spcAft>
                <a:spcPts val="0"/>
              </a:spcAft>
              <a:buClr>
                <a:srgbClr val="000000"/>
              </a:buClr>
              <a:buSzPts val="3600"/>
              <a:buNone/>
              <a:defRPr sz="3600">
                <a:solidFill>
                  <a:srgbClr val="000000"/>
                </a:solidFill>
              </a:defRPr>
            </a:lvl7pPr>
            <a:lvl8pPr lvl="7" rtl="0" algn="ctr">
              <a:lnSpc>
                <a:spcPct val="90000"/>
              </a:lnSpc>
              <a:spcBef>
                <a:spcPts val="2000"/>
              </a:spcBef>
              <a:spcAft>
                <a:spcPts val="0"/>
              </a:spcAft>
              <a:buClr>
                <a:srgbClr val="000000"/>
              </a:buClr>
              <a:buSzPts val="3600"/>
              <a:buNone/>
              <a:defRPr sz="3600">
                <a:solidFill>
                  <a:srgbClr val="000000"/>
                </a:solidFill>
              </a:defRPr>
            </a:lvl8pPr>
            <a:lvl9pPr lvl="8" rtl="0" algn="ctr">
              <a:lnSpc>
                <a:spcPct val="90000"/>
              </a:lnSpc>
              <a:spcBef>
                <a:spcPts val="2000"/>
              </a:spcBef>
              <a:spcAft>
                <a:spcPts val="2000"/>
              </a:spcAft>
              <a:buClr>
                <a:srgbClr val="000000"/>
              </a:buClr>
              <a:buSzPts val="3600"/>
              <a:buNone/>
              <a:defRPr sz="3600">
                <a:solidFill>
                  <a:srgbClr val="000000"/>
                </a:solidFill>
              </a:defRPr>
            </a:lvl9pPr>
          </a:lstStyle>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BLANK_3_2_8">
    <p:spTree>
      <p:nvGrpSpPr>
        <p:cNvPr id="3478" name="Shape 3478"/>
        <p:cNvGrpSpPr/>
        <p:nvPr/>
      </p:nvGrpSpPr>
      <p:grpSpPr>
        <a:xfrm>
          <a:off x="0" y="0"/>
          <a:ext cx="0" cy="0"/>
          <a:chOff x="0" y="0"/>
          <a:chExt cx="0" cy="0"/>
        </a:xfrm>
      </p:grpSpPr>
      <p:sp>
        <p:nvSpPr>
          <p:cNvPr id="3479" name="Google Shape;3479;p295"/>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480" name="Google Shape;3480;p295"/>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481" name="Google Shape;3481;p295"/>
          <p:cNvSpPr txBox="1"/>
          <p:nvPr>
            <p:ph type="title"/>
          </p:nvPr>
        </p:nvSpPr>
        <p:spPr>
          <a:xfrm>
            <a:off x="548650" y="548650"/>
            <a:ext cx="17190600" cy="1828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None/>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plit Lite 2">
  <p:cSld name="OBJECT_1_1_3_1">
    <p:bg>
      <p:bgPr>
        <a:solidFill>
          <a:schemeClr val="lt2"/>
        </a:solidFill>
      </p:bgPr>
    </p:bg>
    <p:spTree>
      <p:nvGrpSpPr>
        <p:cNvPr id="3482" name="Shape 3482"/>
        <p:cNvGrpSpPr/>
        <p:nvPr/>
      </p:nvGrpSpPr>
      <p:grpSpPr>
        <a:xfrm>
          <a:off x="0" y="0"/>
          <a:ext cx="0" cy="0"/>
          <a:chOff x="0" y="0"/>
          <a:chExt cx="0" cy="0"/>
        </a:xfrm>
      </p:grpSpPr>
      <p:sp>
        <p:nvSpPr>
          <p:cNvPr id="3483" name="Google Shape;3483;p296"/>
          <p:cNvSpPr/>
          <p:nvPr/>
        </p:nvSpPr>
        <p:spPr>
          <a:xfrm>
            <a:off x="0" y="0"/>
            <a:ext cx="9144000" cy="102870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3484" name="Google Shape;3484;p296"/>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3485" name="Google Shape;3485;p296"/>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486" name="Google Shape;3486;p296"/>
          <p:cNvSpPr txBox="1"/>
          <p:nvPr>
            <p:ph type="title"/>
          </p:nvPr>
        </p:nvSpPr>
        <p:spPr>
          <a:xfrm>
            <a:off x="685800" y="858000"/>
            <a:ext cx="6172200" cy="16002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3487" name="Google Shape;3487;p296"/>
          <p:cNvSpPr txBox="1"/>
          <p:nvPr/>
        </p:nvSpPr>
        <p:spPr>
          <a:xfrm>
            <a:off x="9201350" y="3342675"/>
            <a:ext cx="6000000" cy="615600"/>
          </a:xfrm>
          <a:prstGeom prst="rect">
            <a:avLst/>
          </a:prstGeom>
          <a:noFill/>
          <a:ln>
            <a:noFill/>
          </a:ln>
        </p:spPr>
        <p:txBody>
          <a:bodyPr anchorCtr="0" anchor="t" bIns="0" lIns="0" spcFirstLastPara="1" rIns="0" wrap="square" tIns="0">
            <a:spAutoFit/>
          </a:bodyPr>
          <a:lstStyle/>
          <a:p>
            <a:pPr indent="0" lvl="0" marL="1282700" rtl="0" algn="l">
              <a:lnSpc>
                <a:spcPct val="115000"/>
              </a:lnSpc>
              <a:spcBef>
                <a:spcPts val="0"/>
              </a:spcBef>
              <a:spcAft>
                <a:spcPts val="4000"/>
              </a:spcAft>
              <a:buNone/>
            </a:pPr>
            <a:r>
              <a:rPr lang="en" sz="4000">
                <a:solidFill>
                  <a:schemeClr val="accent1"/>
                </a:solidFill>
                <a:latin typeface="Source Sans Pro"/>
                <a:ea typeface="Source Sans Pro"/>
                <a:cs typeface="Source Sans Pro"/>
                <a:sym typeface="Source Sans Pro"/>
              </a:rPr>
              <a:t>Implications</a:t>
            </a:r>
            <a:endParaRPr sz="2800"/>
          </a:p>
        </p:txBody>
      </p:sp>
      <p:sp>
        <p:nvSpPr>
          <p:cNvPr id="3488" name="Google Shape;3488;p296"/>
          <p:cNvSpPr txBox="1"/>
          <p:nvPr/>
        </p:nvSpPr>
        <p:spPr>
          <a:xfrm>
            <a:off x="57250" y="3342675"/>
            <a:ext cx="6000000" cy="615600"/>
          </a:xfrm>
          <a:prstGeom prst="rect">
            <a:avLst/>
          </a:prstGeom>
          <a:noFill/>
          <a:ln>
            <a:noFill/>
          </a:ln>
        </p:spPr>
        <p:txBody>
          <a:bodyPr anchorCtr="0" anchor="t" bIns="0" lIns="0" spcFirstLastPara="1" rIns="0" wrap="square" tIns="0">
            <a:spAutoFit/>
          </a:bodyPr>
          <a:lstStyle/>
          <a:p>
            <a:pPr indent="0" lvl="0" marL="1282700" rtl="0" algn="l">
              <a:lnSpc>
                <a:spcPct val="115000"/>
              </a:lnSpc>
              <a:spcBef>
                <a:spcPts val="0"/>
              </a:spcBef>
              <a:spcAft>
                <a:spcPts val="4000"/>
              </a:spcAft>
              <a:buNone/>
            </a:pPr>
            <a:r>
              <a:rPr lang="en" sz="4000">
                <a:solidFill>
                  <a:schemeClr val="accent1"/>
                </a:solidFill>
                <a:latin typeface="Source Sans Pro"/>
                <a:ea typeface="Source Sans Pro"/>
                <a:cs typeface="Source Sans Pro"/>
                <a:sym typeface="Source Sans Pro"/>
              </a:rPr>
              <a:t>Challenges</a:t>
            </a:r>
            <a:endParaRPr sz="2800"/>
          </a:p>
        </p:txBody>
      </p:sp>
      <p:sp>
        <p:nvSpPr>
          <p:cNvPr id="3489" name="Google Shape;3489;p296"/>
          <p:cNvSpPr txBox="1"/>
          <p:nvPr>
            <p:ph idx="1" type="body"/>
          </p:nvPr>
        </p:nvSpPr>
        <p:spPr>
          <a:xfrm>
            <a:off x="1339250" y="4468450"/>
            <a:ext cx="7203000" cy="3705000"/>
          </a:xfrm>
          <a:prstGeom prst="rect">
            <a:avLst/>
          </a:prstGeom>
          <a:noFill/>
          <a:ln>
            <a:noFill/>
          </a:ln>
        </p:spPr>
        <p:txBody>
          <a:bodyPr anchorCtr="0" anchor="t" bIns="182850" lIns="182850" spcFirstLastPara="1" rIns="182850" wrap="square" tIns="182850">
            <a:noAutofit/>
          </a:bodyPr>
          <a:lstStyle>
            <a:lvl1pPr indent="-406400" lvl="0" marL="457200" rtl="0">
              <a:lnSpc>
                <a:spcPct val="110000"/>
              </a:lnSpc>
              <a:spcBef>
                <a:spcPts val="0"/>
              </a:spcBef>
              <a:spcAft>
                <a:spcPts val="0"/>
              </a:spcAft>
              <a:buSzPts val="2800"/>
              <a:buChar char="●"/>
              <a:defRPr sz="2800"/>
            </a:lvl1pPr>
            <a:lvl2pPr indent="-406400" lvl="1" marL="914400" rtl="0">
              <a:lnSpc>
                <a:spcPct val="110000"/>
              </a:lnSpc>
              <a:spcBef>
                <a:spcPts val="3400"/>
              </a:spcBef>
              <a:spcAft>
                <a:spcPts val="0"/>
              </a:spcAft>
              <a:buSzPts val="2800"/>
              <a:buChar char="○"/>
              <a:defRPr sz="2800"/>
            </a:lvl2pPr>
            <a:lvl3pPr indent="-406400" lvl="2" marL="1371600" rtl="0">
              <a:lnSpc>
                <a:spcPct val="110000"/>
              </a:lnSpc>
              <a:spcBef>
                <a:spcPts val="3400"/>
              </a:spcBef>
              <a:spcAft>
                <a:spcPts val="0"/>
              </a:spcAft>
              <a:buSzPts val="2800"/>
              <a:buChar char="■"/>
              <a:defRPr sz="2800"/>
            </a:lvl3pPr>
            <a:lvl4pPr indent="-406400" lvl="3" marL="1828800" rtl="0">
              <a:lnSpc>
                <a:spcPct val="110000"/>
              </a:lnSpc>
              <a:spcBef>
                <a:spcPts val="3400"/>
              </a:spcBef>
              <a:spcAft>
                <a:spcPts val="0"/>
              </a:spcAft>
              <a:buSzPts val="2800"/>
              <a:buChar char="●"/>
              <a:defRPr sz="2800"/>
            </a:lvl4pPr>
            <a:lvl5pPr indent="-406400" lvl="4" marL="2286000" rtl="0">
              <a:lnSpc>
                <a:spcPct val="110000"/>
              </a:lnSpc>
              <a:spcBef>
                <a:spcPts val="3400"/>
              </a:spcBef>
              <a:spcAft>
                <a:spcPts val="0"/>
              </a:spcAft>
              <a:buSzPts val="2800"/>
              <a:buChar char="○"/>
              <a:defRPr sz="2800"/>
            </a:lvl5pPr>
            <a:lvl6pPr indent="-406400" lvl="5" marL="2743200" rtl="0">
              <a:lnSpc>
                <a:spcPct val="110000"/>
              </a:lnSpc>
              <a:spcBef>
                <a:spcPts val="3400"/>
              </a:spcBef>
              <a:spcAft>
                <a:spcPts val="0"/>
              </a:spcAft>
              <a:buSzPts val="2800"/>
              <a:buChar char="■"/>
              <a:defRPr sz="2800"/>
            </a:lvl6pPr>
            <a:lvl7pPr indent="-406400" lvl="6" marL="3200400" rtl="0">
              <a:lnSpc>
                <a:spcPct val="110000"/>
              </a:lnSpc>
              <a:spcBef>
                <a:spcPts val="3400"/>
              </a:spcBef>
              <a:spcAft>
                <a:spcPts val="0"/>
              </a:spcAft>
              <a:buSzPts val="2800"/>
              <a:buChar char="●"/>
              <a:defRPr sz="2800"/>
            </a:lvl7pPr>
            <a:lvl8pPr indent="-406400" lvl="7" marL="3657600" rtl="0">
              <a:lnSpc>
                <a:spcPct val="110000"/>
              </a:lnSpc>
              <a:spcBef>
                <a:spcPts val="3400"/>
              </a:spcBef>
              <a:spcAft>
                <a:spcPts val="0"/>
              </a:spcAft>
              <a:buSzPts val="2800"/>
              <a:buChar char="○"/>
              <a:defRPr sz="2800"/>
            </a:lvl8pPr>
            <a:lvl9pPr indent="-406400" lvl="8" marL="4114800" rtl="0">
              <a:lnSpc>
                <a:spcPct val="110000"/>
              </a:lnSpc>
              <a:spcBef>
                <a:spcPts val="3400"/>
              </a:spcBef>
              <a:spcAft>
                <a:spcPts val="3400"/>
              </a:spcAft>
              <a:buSzPts val="2800"/>
              <a:buChar char="■"/>
              <a:defRPr sz="2800"/>
            </a:lvl9pPr>
          </a:lstStyle>
          <a:p/>
        </p:txBody>
      </p:sp>
      <p:sp>
        <p:nvSpPr>
          <p:cNvPr id="3490" name="Google Shape;3490;p296"/>
          <p:cNvSpPr txBox="1"/>
          <p:nvPr>
            <p:ph idx="2" type="body"/>
          </p:nvPr>
        </p:nvSpPr>
        <p:spPr>
          <a:xfrm>
            <a:off x="10536350" y="4468450"/>
            <a:ext cx="7203000" cy="3705000"/>
          </a:xfrm>
          <a:prstGeom prst="rect">
            <a:avLst/>
          </a:prstGeom>
          <a:noFill/>
          <a:ln>
            <a:noFill/>
          </a:ln>
        </p:spPr>
        <p:txBody>
          <a:bodyPr anchorCtr="0" anchor="t" bIns="182850" lIns="182850" spcFirstLastPara="1" rIns="182850" wrap="square" tIns="182850">
            <a:noAutofit/>
          </a:bodyPr>
          <a:lstStyle>
            <a:lvl1pPr indent="-406400" lvl="0" marL="457200" rtl="0">
              <a:lnSpc>
                <a:spcPct val="110000"/>
              </a:lnSpc>
              <a:spcBef>
                <a:spcPts val="0"/>
              </a:spcBef>
              <a:spcAft>
                <a:spcPts val="0"/>
              </a:spcAft>
              <a:buSzPts val="2800"/>
              <a:buChar char="●"/>
              <a:defRPr sz="2800"/>
            </a:lvl1pPr>
            <a:lvl2pPr indent="-406400" lvl="1" marL="914400" rtl="0">
              <a:lnSpc>
                <a:spcPct val="110000"/>
              </a:lnSpc>
              <a:spcBef>
                <a:spcPts val="3400"/>
              </a:spcBef>
              <a:spcAft>
                <a:spcPts val="0"/>
              </a:spcAft>
              <a:buSzPts val="2800"/>
              <a:buChar char="○"/>
              <a:defRPr sz="2800"/>
            </a:lvl2pPr>
            <a:lvl3pPr indent="-406400" lvl="2" marL="1371600" rtl="0">
              <a:lnSpc>
                <a:spcPct val="110000"/>
              </a:lnSpc>
              <a:spcBef>
                <a:spcPts val="3400"/>
              </a:spcBef>
              <a:spcAft>
                <a:spcPts val="0"/>
              </a:spcAft>
              <a:buSzPts val="2800"/>
              <a:buChar char="■"/>
              <a:defRPr sz="2800"/>
            </a:lvl3pPr>
            <a:lvl4pPr indent="-406400" lvl="3" marL="1828800" rtl="0">
              <a:lnSpc>
                <a:spcPct val="110000"/>
              </a:lnSpc>
              <a:spcBef>
                <a:spcPts val="3400"/>
              </a:spcBef>
              <a:spcAft>
                <a:spcPts val="0"/>
              </a:spcAft>
              <a:buSzPts val="2800"/>
              <a:buChar char="●"/>
              <a:defRPr sz="2800"/>
            </a:lvl4pPr>
            <a:lvl5pPr indent="-406400" lvl="4" marL="2286000" rtl="0">
              <a:lnSpc>
                <a:spcPct val="110000"/>
              </a:lnSpc>
              <a:spcBef>
                <a:spcPts val="3400"/>
              </a:spcBef>
              <a:spcAft>
                <a:spcPts val="0"/>
              </a:spcAft>
              <a:buSzPts val="2800"/>
              <a:buChar char="○"/>
              <a:defRPr sz="2800"/>
            </a:lvl5pPr>
            <a:lvl6pPr indent="-406400" lvl="5" marL="2743200" rtl="0">
              <a:lnSpc>
                <a:spcPct val="110000"/>
              </a:lnSpc>
              <a:spcBef>
                <a:spcPts val="3400"/>
              </a:spcBef>
              <a:spcAft>
                <a:spcPts val="0"/>
              </a:spcAft>
              <a:buSzPts val="2800"/>
              <a:buChar char="■"/>
              <a:defRPr sz="2800"/>
            </a:lvl6pPr>
            <a:lvl7pPr indent="-406400" lvl="6" marL="3200400" rtl="0">
              <a:lnSpc>
                <a:spcPct val="110000"/>
              </a:lnSpc>
              <a:spcBef>
                <a:spcPts val="3400"/>
              </a:spcBef>
              <a:spcAft>
                <a:spcPts val="0"/>
              </a:spcAft>
              <a:buSzPts val="2800"/>
              <a:buChar char="●"/>
              <a:defRPr sz="2800"/>
            </a:lvl7pPr>
            <a:lvl8pPr indent="-406400" lvl="7" marL="3657600" rtl="0">
              <a:lnSpc>
                <a:spcPct val="110000"/>
              </a:lnSpc>
              <a:spcBef>
                <a:spcPts val="3400"/>
              </a:spcBef>
              <a:spcAft>
                <a:spcPts val="0"/>
              </a:spcAft>
              <a:buSzPts val="2800"/>
              <a:buChar char="○"/>
              <a:defRPr sz="2800"/>
            </a:lvl8pPr>
            <a:lvl9pPr indent="-406400" lvl="8" marL="4114800" rtl="0">
              <a:lnSpc>
                <a:spcPct val="110000"/>
              </a:lnSpc>
              <a:spcBef>
                <a:spcPts val="3400"/>
              </a:spcBef>
              <a:spcAft>
                <a:spcPts val="3400"/>
              </a:spcAft>
              <a:buSzPts val="2800"/>
              <a:buChar char="■"/>
              <a:defRPr sz="2800"/>
            </a:lvl9pPr>
          </a:lstStyle>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p:cSld name="OBJECT_2">
    <p:spTree>
      <p:nvGrpSpPr>
        <p:cNvPr id="3491" name="Shape 3491"/>
        <p:cNvGrpSpPr/>
        <p:nvPr/>
      </p:nvGrpSpPr>
      <p:grpSpPr>
        <a:xfrm>
          <a:off x="0" y="0"/>
          <a:ext cx="0" cy="0"/>
          <a:chOff x="0" y="0"/>
          <a:chExt cx="0" cy="0"/>
        </a:xfrm>
      </p:grpSpPr>
      <p:sp>
        <p:nvSpPr>
          <p:cNvPr id="3492" name="Google Shape;3492;p297"/>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493" name="Google Shape;3493;p297"/>
          <p:cNvSpPr txBox="1"/>
          <p:nvPr>
            <p:ph idx="1" type="body"/>
          </p:nvPr>
        </p:nvSpPr>
        <p:spPr>
          <a:xfrm>
            <a:off x="548651" y="2383750"/>
            <a:ext cx="17190600" cy="67608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2000"/>
              </a:spcBef>
              <a:spcAft>
                <a:spcPts val="0"/>
              </a:spcAft>
              <a:buClr>
                <a:schemeClr val="dk1"/>
              </a:buClr>
              <a:buSzPts val="2800"/>
              <a:buChar char="○"/>
              <a:defRPr sz="2800"/>
            </a:lvl2pPr>
            <a:lvl3pPr indent="-406400" lvl="2" marL="1371600" rtl="0" algn="l">
              <a:lnSpc>
                <a:spcPct val="100000"/>
              </a:lnSpc>
              <a:spcBef>
                <a:spcPts val="2000"/>
              </a:spcBef>
              <a:spcAft>
                <a:spcPts val="0"/>
              </a:spcAft>
              <a:buClr>
                <a:schemeClr val="dk1"/>
              </a:buClr>
              <a:buSzPts val="2800"/>
              <a:buChar char="■"/>
              <a:defRPr sz="2800"/>
            </a:lvl3pPr>
            <a:lvl4pPr indent="-406400" lvl="3" marL="1828800" rtl="0" algn="l">
              <a:lnSpc>
                <a:spcPct val="100000"/>
              </a:lnSpc>
              <a:spcBef>
                <a:spcPts val="2000"/>
              </a:spcBef>
              <a:spcAft>
                <a:spcPts val="0"/>
              </a:spcAft>
              <a:buClr>
                <a:schemeClr val="dk1"/>
              </a:buClr>
              <a:buSzPts val="2800"/>
              <a:buChar char="●"/>
              <a:defRPr sz="2800"/>
            </a:lvl4pPr>
            <a:lvl5pPr indent="-406400" lvl="4" marL="2286000" rtl="0" algn="l">
              <a:lnSpc>
                <a:spcPct val="100000"/>
              </a:lnSpc>
              <a:spcBef>
                <a:spcPts val="2000"/>
              </a:spcBef>
              <a:spcAft>
                <a:spcPts val="0"/>
              </a:spcAft>
              <a:buClr>
                <a:schemeClr val="dk1"/>
              </a:buClr>
              <a:buSzPts val="2800"/>
              <a:buChar char="○"/>
              <a:defRPr sz="2800"/>
            </a:lvl5pPr>
            <a:lvl6pPr indent="-406400" lvl="5" marL="2743200" rtl="0" algn="l">
              <a:lnSpc>
                <a:spcPct val="100000"/>
              </a:lnSpc>
              <a:spcBef>
                <a:spcPts val="2000"/>
              </a:spcBef>
              <a:spcAft>
                <a:spcPts val="0"/>
              </a:spcAft>
              <a:buClr>
                <a:schemeClr val="dk1"/>
              </a:buClr>
              <a:buSzPts val="2800"/>
              <a:buChar char="■"/>
              <a:defRPr sz="2800"/>
            </a:lvl6pPr>
            <a:lvl7pPr indent="-406400" lvl="6" marL="3200400" rtl="0" algn="l">
              <a:lnSpc>
                <a:spcPct val="100000"/>
              </a:lnSpc>
              <a:spcBef>
                <a:spcPts val="2000"/>
              </a:spcBef>
              <a:spcAft>
                <a:spcPts val="0"/>
              </a:spcAft>
              <a:buClr>
                <a:schemeClr val="dk1"/>
              </a:buClr>
              <a:buSzPts val="2800"/>
              <a:buChar char="●"/>
              <a:defRPr sz="2800"/>
            </a:lvl7pPr>
            <a:lvl8pPr indent="-406400" lvl="7" marL="3657600" rtl="0" algn="l">
              <a:lnSpc>
                <a:spcPct val="100000"/>
              </a:lnSpc>
              <a:spcBef>
                <a:spcPts val="2000"/>
              </a:spcBef>
              <a:spcAft>
                <a:spcPts val="0"/>
              </a:spcAft>
              <a:buClr>
                <a:schemeClr val="dk1"/>
              </a:buClr>
              <a:buSzPts val="2800"/>
              <a:buChar char="○"/>
              <a:defRPr sz="2800"/>
            </a:lvl8pPr>
            <a:lvl9pPr indent="-406400" lvl="8" marL="4114800" rtl="0" algn="l">
              <a:lnSpc>
                <a:spcPct val="100000"/>
              </a:lnSpc>
              <a:spcBef>
                <a:spcPts val="2000"/>
              </a:spcBef>
              <a:spcAft>
                <a:spcPts val="2000"/>
              </a:spcAft>
              <a:buClr>
                <a:schemeClr val="dk1"/>
              </a:buClr>
              <a:buSzPts val="2800"/>
              <a:buChar char="■"/>
              <a:defRPr sz="2800"/>
            </a:lvl9pPr>
          </a:lstStyle>
          <a:p/>
        </p:txBody>
      </p:sp>
      <p:sp>
        <p:nvSpPr>
          <p:cNvPr id="3494" name="Google Shape;3494;p297"/>
          <p:cNvSpPr txBox="1"/>
          <p:nvPr>
            <p:ph type="title"/>
          </p:nvPr>
        </p:nvSpPr>
        <p:spPr>
          <a:xfrm>
            <a:off x="548650" y="548650"/>
            <a:ext cx="17190600" cy="1740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None/>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pic>
        <p:nvPicPr>
          <p:cNvPr id="3495" name="Google Shape;3495;p297"/>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p:cSld name="TITLE_2_4">
    <p:bg>
      <p:bgPr>
        <a:noFill/>
      </p:bgPr>
    </p:bg>
    <p:spTree>
      <p:nvGrpSpPr>
        <p:cNvPr id="3496" name="Shape 3496"/>
        <p:cNvGrpSpPr/>
        <p:nvPr/>
      </p:nvGrpSpPr>
      <p:grpSpPr>
        <a:xfrm>
          <a:off x="0" y="0"/>
          <a:ext cx="0" cy="0"/>
          <a:chOff x="0" y="0"/>
          <a:chExt cx="0" cy="0"/>
        </a:xfrm>
      </p:grpSpPr>
      <p:sp>
        <p:nvSpPr>
          <p:cNvPr id="3497" name="Google Shape;3497;p298"/>
          <p:cNvSpPr/>
          <p:nvPr/>
        </p:nvSpPr>
        <p:spPr>
          <a:xfrm>
            <a:off x="228600" y="228600"/>
            <a:ext cx="17830800" cy="9829800"/>
          </a:xfrm>
          <a:prstGeom prst="rect">
            <a:avLst/>
          </a:prstGeom>
          <a:solidFill>
            <a:srgbClr val="2D1159"/>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3498" name="Google Shape;3498;p298"/>
          <p:cNvSpPr txBox="1"/>
          <p:nvPr>
            <p:ph type="ctrTitle"/>
          </p:nvPr>
        </p:nvSpPr>
        <p:spPr>
          <a:xfrm>
            <a:off x="685800" y="2457450"/>
            <a:ext cx="16916400" cy="2857800"/>
          </a:xfrm>
          <a:prstGeom prst="rect">
            <a:avLst/>
          </a:prstGeom>
          <a:noFill/>
          <a:ln>
            <a:noFill/>
          </a:ln>
        </p:spPr>
        <p:txBody>
          <a:bodyPr anchorCtr="0" anchor="b" bIns="0" lIns="0" spcFirstLastPara="1" rIns="0" wrap="square" tIns="0">
            <a:noAutofit/>
          </a:bodyPr>
          <a:lstStyle>
            <a:lvl1pPr lvl="0" rtl="0" algn="ctr">
              <a:lnSpc>
                <a:spcPct val="90000"/>
              </a:lnSpc>
              <a:spcBef>
                <a:spcPts val="0"/>
              </a:spcBef>
              <a:spcAft>
                <a:spcPts val="0"/>
              </a:spcAft>
              <a:buClr>
                <a:srgbClr val="FFFFFF"/>
              </a:buClr>
              <a:buSzPts val="8000"/>
              <a:buFont typeface="Source Sans Pro"/>
              <a:buNone/>
              <a:defRPr sz="8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6600"/>
              <a:buNone/>
              <a:defRPr sz="6600">
                <a:solidFill>
                  <a:srgbClr val="FFFFFF"/>
                </a:solidFill>
              </a:defRPr>
            </a:lvl2pPr>
            <a:lvl3pPr lvl="2" rtl="0">
              <a:lnSpc>
                <a:spcPct val="90000"/>
              </a:lnSpc>
              <a:spcBef>
                <a:spcPts val="0"/>
              </a:spcBef>
              <a:spcAft>
                <a:spcPts val="0"/>
              </a:spcAft>
              <a:buClr>
                <a:srgbClr val="FFFFFF"/>
              </a:buClr>
              <a:buSzPts val="6600"/>
              <a:buNone/>
              <a:defRPr sz="6600">
                <a:solidFill>
                  <a:srgbClr val="FFFFFF"/>
                </a:solidFill>
              </a:defRPr>
            </a:lvl3pPr>
            <a:lvl4pPr lvl="3" rtl="0">
              <a:lnSpc>
                <a:spcPct val="90000"/>
              </a:lnSpc>
              <a:spcBef>
                <a:spcPts val="0"/>
              </a:spcBef>
              <a:spcAft>
                <a:spcPts val="0"/>
              </a:spcAft>
              <a:buClr>
                <a:srgbClr val="FFFFFF"/>
              </a:buClr>
              <a:buSzPts val="6600"/>
              <a:buNone/>
              <a:defRPr sz="6600">
                <a:solidFill>
                  <a:srgbClr val="FFFFFF"/>
                </a:solidFill>
              </a:defRPr>
            </a:lvl4pPr>
            <a:lvl5pPr lvl="4" rtl="0">
              <a:lnSpc>
                <a:spcPct val="90000"/>
              </a:lnSpc>
              <a:spcBef>
                <a:spcPts val="0"/>
              </a:spcBef>
              <a:spcAft>
                <a:spcPts val="0"/>
              </a:spcAft>
              <a:buClr>
                <a:srgbClr val="FFFFFF"/>
              </a:buClr>
              <a:buSzPts val="6600"/>
              <a:buNone/>
              <a:defRPr sz="6600">
                <a:solidFill>
                  <a:srgbClr val="FFFFFF"/>
                </a:solidFill>
              </a:defRPr>
            </a:lvl5pPr>
            <a:lvl6pPr lvl="5" rtl="0">
              <a:lnSpc>
                <a:spcPct val="90000"/>
              </a:lnSpc>
              <a:spcBef>
                <a:spcPts val="0"/>
              </a:spcBef>
              <a:spcAft>
                <a:spcPts val="0"/>
              </a:spcAft>
              <a:buClr>
                <a:srgbClr val="FFFFFF"/>
              </a:buClr>
              <a:buSzPts val="6600"/>
              <a:buNone/>
              <a:defRPr sz="6600">
                <a:solidFill>
                  <a:srgbClr val="FFFFFF"/>
                </a:solidFill>
              </a:defRPr>
            </a:lvl6pPr>
            <a:lvl7pPr lvl="6" rtl="0">
              <a:lnSpc>
                <a:spcPct val="90000"/>
              </a:lnSpc>
              <a:spcBef>
                <a:spcPts val="0"/>
              </a:spcBef>
              <a:spcAft>
                <a:spcPts val="0"/>
              </a:spcAft>
              <a:buClr>
                <a:srgbClr val="FFFFFF"/>
              </a:buClr>
              <a:buSzPts val="6600"/>
              <a:buNone/>
              <a:defRPr sz="6600">
                <a:solidFill>
                  <a:srgbClr val="FFFFFF"/>
                </a:solidFill>
              </a:defRPr>
            </a:lvl7pPr>
            <a:lvl8pPr lvl="7" rtl="0">
              <a:lnSpc>
                <a:spcPct val="90000"/>
              </a:lnSpc>
              <a:spcBef>
                <a:spcPts val="0"/>
              </a:spcBef>
              <a:spcAft>
                <a:spcPts val="0"/>
              </a:spcAft>
              <a:buClr>
                <a:srgbClr val="FFFFFF"/>
              </a:buClr>
              <a:buSzPts val="6600"/>
              <a:buNone/>
              <a:defRPr sz="6600">
                <a:solidFill>
                  <a:srgbClr val="FFFFFF"/>
                </a:solidFill>
              </a:defRPr>
            </a:lvl8pPr>
            <a:lvl9pPr lvl="8" rtl="0">
              <a:lnSpc>
                <a:spcPct val="90000"/>
              </a:lnSpc>
              <a:spcBef>
                <a:spcPts val="0"/>
              </a:spcBef>
              <a:spcAft>
                <a:spcPts val="0"/>
              </a:spcAft>
              <a:buClr>
                <a:srgbClr val="FFFFFF"/>
              </a:buClr>
              <a:buSzPts val="6600"/>
              <a:buNone/>
              <a:defRPr sz="6600">
                <a:solidFill>
                  <a:srgbClr val="FFFFFF"/>
                </a:solidFill>
              </a:defRPr>
            </a:lvl9pPr>
          </a:lstStyle>
          <a:p/>
        </p:txBody>
      </p:sp>
      <p:sp>
        <p:nvSpPr>
          <p:cNvPr id="3499" name="Google Shape;3499;p298"/>
          <p:cNvSpPr/>
          <p:nvPr/>
        </p:nvSpPr>
        <p:spPr>
          <a:xfrm>
            <a:off x="17830800" y="0"/>
            <a:ext cx="448200" cy="4572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3500" name="Google Shape;3500;p298"/>
          <p:cNvSpPr/>
          <p:nvPr/>
        </p:nvSpPr>
        <p:spPr>
          <a:xfrm>
            <a:off x="17602200" y="457200"/>
            <a:ext cx="224400" cy="2286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3501" name="Google Shape;3501;p298"/>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rgbClr val="9349F4"/>
                </a:solidFill>
                <a:latin typeface="Source Sans Pro"/>
                <a:ea typeface="Source Sans Pro"/>
                <a:cs typeface="Source Sans Pro"/>
                <a:sym typeface="Source Sans Pro"/>
              </a:defRPr>
            </a:lvl1pPr>
            <a:lvl2pPr lvl="1" rtl="0" algn="r">
              <a:lnSpc>
                <a:spcPct val="10000"/>
              </a:lnSpc>
              <a:buNone/>
              <a:defRPr b="1" sz="1200">
                <a:solidFill>
                  <a:srgbClr val="9349F4"/>
                </a:solidFill>
                <a:latin typeface="Source Sans Pro"/>
                <a:ea typeface="Source Sans Pro"/>
                <a:cs typeface="Source Sans Pro"/>
                <a:sym typeface="Source Sans Pro"/>
              </a:defRPr>
            </a:lvl2pPr>
            <a:lvl3pPr lvl="2" rtl="0" algn="r">
              <a:lnSpc>
                <a:spcPct val="10000"/>
              </a:lnSpc>
              <a:buNone/>
              <a:defRPr b="1" sz="1200">
                <a:solidFill>
                  <a:srgbClr val="9349F4"/>
                </a:solidFill>
                <a:latin typeface="Source Sans Pro"/>
                <a:ea typeface="Source Sans Pro"/>
                <a:cs typeface="Source Sans Pro"/>
                <a:sym typeface="Source Sans Pro"/>
              </a:defRPr>
            </a:lvl3pPr>
            <a:lvl4pPr lvl="3" rtl="0" algn="r">
              <a:lnSpc>
                <a:spcPct val="10000"/>
              </a:lnSpc>
              <a:buNone/>
              <a:defRPr b="1" sz="1200">
                <a:solidFill>
                  <a:srgbClr val="9349F4"/>
                </a:solidFill>
                <a:latin typeface="Source Sans Pro"/>
                <a:ea typeface="Source Sans Pro"/>
                <a:cs typeface="Source Sans Pro"/>
                <a:sym typeface="Source Sans Pro"/>
              </a:defRPr>
            </a:lvl4pPr>
            <a:lvl5pPr lvl="4" rtl="0" algn="r">
              <a:lnSpc>
                <a:spcPct val="10000"/>
              </a:lnSpc>
              <a:buNone/>
              <a:defRPr b="1" sz="1200">
                <a:solidFill>
                  <a:srgbClr val="9349F4"/>
                </a:solidFill>
                <a:latin typeface="Source Sans Pro"/>
                <a:ea typeface="Source Sans Pro"/>
                <a:cs typeface="Source Sans Pro"/>
                <a:sym typeface="Source Sans Pro"/>
              </a:defRPr>
            </a:lvl5pPr>
            <a:lvl6pPr lvl="5" rtl="0" algn="r">
              <a:lnSpc>
                <a:spcPct val="10000"/>
              </a:lnSpc>
              <a:buNone/>
              <a:defRPr b="1" sz="1200">
                <a:solidFill>
                  <a:srgbClr val="9349F4"/>
                </a:solidFill>
                <a:latin typeface="Source Sans Pro"/>
                <a:ea typeface="Source Sans Pro"/>
                <a:cs typeface="Source Sans Pro"/>
                <a:sym typeface="Source Sans Pro"/>
              </a:defRPr>
            </a:lvl6pPr>
            <a:lvl7pPr lvl="6" rtl="0" algn="r">
              <a:lnSpc>
                <a:spcPct val="10000"/>
              </a:lnSpc>
              <a:buNone/>
              <a:defRPr b="1" sz="1200">
                <a:solidFill>
                  <a:srgbClr val="9349F4"/>
                </a:solidFill>
                <a:latin typeface="Source Sans Pro"/>
                <a:ea typeface="Source Sans Pro"/>
                <a:cs typeface="Source Sans Pro"/>
                <a:sym typeface="Source Sans Pro"/>
              </a:defRPr>
            </a:lvl7pPr>
            <a:lvl8pPr lvl="7" rtl="0" algn="r">
              <a:lnSpc>
                <a:spcPct val="10000"/>
              </a:lnSpc>
              <a:buNone/>
              <a:defRPr b="1" sz="1200">
                <a:solidFill>
                  <a:srgbClr val="9349F4"/>
                </a:solidFill>
                <a:latin typeface="Source Sans Pro"/>
                <a:ea typeface="Source Sans Pro"/>
                <a:cs typeface="Source Sans Pro"/>
                <a:sym typeface="Source Sans Pro"/>
              </a:defRPr>
            </a:lvl8pPr>
            <a:lvl9pPr lvl="8" rtl="0" algn="r">
              <a:lnSpc>
                <a:spcPct val="10000"/>
              </a:lnSpc>
              <a:buNone/>
              <a:defRPr b="1" sz="1200">
                <a:solidFill>
                  <a:srgbClr val="9349F4"/>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502" name="Google Shape;3502;p298"/>
          <p:cNvPicPr preferRelativeResize="0"/>
          <p:nvPr/>
        </p:nvPicPr>
        <p:blipFill>
          <a:blip r:embed="rId2">
            <a:alphaModFix/>
          </a:blip>
          <a:stretch>
            <a:fillRect/>
          </a:stretch>
        </p:blipFill>
        <p:spPr>
          <a:xfrm>
            <a:off x="457163" y="9709750"/>
            <a:ext cx="882101" cy="120050"/>
          </a:xfrm>
          <a:prstGeom prst="rect">
            <a:avLst/>
          </a:prstGeom>
          <a:noFill/>
          <a:ln>
            <a:noFill/>
          </a:ln>
        </p:spPr>
      </p:pic>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1">
  <p:cSld name="OBJECT_3">
    <p:spTree>
      <p:nvGrpSpPr>
        <p:cNvPr id="3503" name="Shape 3503"/>
        <p:cNvGrpSpPr/>
        <p:nvPr/>
      </p:nvGrpSpPr>
      <p:grpSpPr>
        <a:xfrm>
          <a:off x="0" y="0"/>
          <a:ext cx="0" cy="0"/>
          <a:chOff x="0" y="0"/>
          <a:chExt cx="0" cy="0"/>
        </a:xfrm>
      </p:grpSpPr>
      <p:sp>
        <p:nvSpPr>
          <p:cNvPr id="3504" name="Google Shape;3504;p299"/>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505" name="Google Shape;3505;p299"/>
          <p:cNvSpPr txBox="1"/>
          <p:nvPr>
            <p:ph idx="1" type="body"/>
          </p:nvPr>
        </p:nvSpPr>
        <p:spPr>
          <a:xfrm>
            <a:off x="548651" y="2383750"/>
            <a:ext cx="17190600" cy="67608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2000"/>
              </a:spcBef>
              <a:spcAft>
                <a:spcPts val="0"/>
              </a:spcAft>
              <a:buClr>
                <a:schemeClr val="dk1"/>
              </a:buClr>
              <a:buSzPts val="2800"/>
              <a:buChar char="○"/>
              <a:defRPr sz="2800"/>
            </a:lvl2pPr>
            <a:lvl3pPr indent="-406400" lvl="2" marL="1371600" rtl="0" algn="l">
              <a:lnSpc>
                <a:spcPct val="100000"/>
              </a:lnSpc>
              <a:spcBef>
                <a:spcPts val="2000"/>
              </a:spcBef>
              <a:spcAft>
                <a:spcPts val="0"/>
              </a:spcAft>
              <a:buClr>
                <a:schemeClr val="dk1"/>
              </a:buClr>
              <a:buSzPts val="2800"/>
              <a:buChar char="■"/>
              <a:defRPr sz="2800"/>
            </a:lvl3pPr>
            <a:lvl4pPr indent="-406400" lvl="3" marL="1828800" rtl="0" algn="l">
              <a:lnSpc>
                <a:spcPct val="100000"/>
              </a:lnSpc>
              <a:spcBef>
                <a:spcPts val="2000"/>
              </a:spcBef>
              <a:spcAft>
                <a:spcPts val="0"/>
              </a:spcAft>
              <a:buClr>
                <a:schemeClr val="dk1"/>
              </a:buClr>
              <a:buSzPts val="2800"/>
              <a:buChar char="●"/>
              <a:defRPr sz="2800"/>
            </a:lvl4pPr>
            <a:lvl5pPr indent="-406400" lvl="4" marL="2286000" rtl="0" algn="l">
              <a:lnSpc>
                <a:spcPct val="100000"/>
              </a:lnSpc>
              <a:spcBef>
                <a:spcPts val="2000"/>
              </a:spcBef>
              <a:spcAft>
                <a:spcPts val="0"/>
              </a:spcAft>
              <a:buClr>
                <a:schemeClr val="dk1"/>
              </a:buClr>
              <a:buSzPts val="2800"/>
              <a:buChar char="○"/>
              <a:defRPr sz="2800"/>
            </a:lvl5pPr>
            <a:lvl6pPr indent="-406400" lvl="5" marL="2743200" rtl="0" algn="l">
              <a:lnSpc>
                <a:spcPct val="100000"/>
              </a:lnSpc>
              <a:spcBef>
                <a:spcPts val="2000"/>
              </a:spcBef>
              <a:spcAft>
                <a:spcPts val="0"/>
              </a:spcAft>
              <a:buClr>
                <a:schemeClr val="dk1"/>
              </a:buClr>
              <a:buSzPts val="2800"/>
              <a:buChar char="■"/>
              <a:defRPr sz="2800"/>
            </a:lvl6pPr>
            <a:lvl7pPr indent="-406400" lvl="6" marL="3200400" rtl="0" algn="l">
              <a:lnSpc>
                <a:spcPct val="100000"/>
              </a:lnSpc>
              <a:spcBef>
                <a:spcPts val="2000"/>
              </a:spcBef>
              <a:spcAft>
                <a:spcPts val="0"/>
              </a:spcAft>
              <a:buClr>
                <a:schemeClr val="dk1"/>
              </a:buClr>
              <a:buSzPts val="2800"/>
              <a:buChar char="●"/>
              <a:defRPr sz="2800"/>
            </a:lvl7pPr>
            <a:lvl8pPr indent="-406400" lvl="7" marL="3657600" rtl="0" algn="l">
              <a:lnSpc>
                <a:spcPct val="100000"/>
              </a:lnSpc>
              <a:spcBef>
                <a:spcPts val="2000"/>
              </a:spcBef>
              <a:spcAft>
                <a:spcPts val="0"/>
              </a:spcAft>
              <a:buClr>
                <a:schemeClr val="dk1"/>
              </a:buClr>
              <a:buSzPts val="2800"/>
              <a:buChar char="○"/>
              <a:defRPr sz="2800"/>
            </a:lvl8pPr>
            <a:lvl9pPr indent="-406400" lvl="8" marL="4114800" rtl="0" algn="l">
              <a:lnSpc>
                <a:spcPct val="100000"/>
              </a:lnSpc>
              <a:spcBef>
                <a:spcPts val="2000"/>
              </a:spcBef>
              <a:spcAft>
                <a:spcPts val="2000"/>
              </a:spcAft>
              <a:buClr>
                <a:schemeClr val="dk1"/>
              </a:buClr>
              <a:buSzPts val="2800"/>
              <a:buChar char="■"/>
              <a:defRPr sz="2800"/>
            </a:lvl9pPr>
          </a:lstStyle>
          <a:p/>
        </p:txBody>
      </p:sp>
      <p:sp>
        <p:nvSpPr>
          <p:cNvPr id="3506" name="Google Shape;3506;p299"/>
          <p:cNvSpPr txBox="1"/>
          <p:nvPr>
            <p:ph type="title"/>
          </p:nvPr>
        </p:nvSpPr>
        <p:spPr>
          <a:xfrm>
            <a:off x="548650" y="548650"/>
            <a:ext cx="17190600" cy="1740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None/>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pic>
        <p:nvPicPr>
          <p:cNvPr id="3507" name="Google Shape;3507;p299"/>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2">
  <p:cSld name="OBJECT_4">
    <p:spTree>
      <p:nvGrpSpPr>
        <p:cNvPr id="3508" name="Shape 3508"/>
        <p:cNvGrpSpPr/>
        <p:nvPr/>
      </p:nvGrpSpPr>
      <p:grpSpPr>
        <a:xfrm>
          <a:off x="0" y="0"/>
          <a:ext cx="0" cy="0"/>
          <a:chOff x="0" y="0"/>
          <a:chExt cx="0" cy="0"/>
        </a:xfrm>
      </p:grpSpPr>
      <p:sp>
        <p:nvSpPr>
          <p:cNvPr id="3509" name="Google Shape;3509;p300"/>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510" name="Google Shape;3510;p300"/>
          <p:cNvSpPr txBox="1"/>
          <p:nvPr>
            <p:ph idx="1" type="body"/>
          </p:nvPr>
        </p:nvSpPr>
        <p:spPr>
          <a:xfrm>
            <a:off x="548651" y="2383750"/>
            <a:ext cx="17190600" cy="67608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2000"/>
              </a:spcBef>
              <a:spcAft>
                <a:spcPts val="0"/>
              </a:spcAft>
              <a:buClr>
                <a:schemeClr val="dk1"/>
              </a:buClr>
              <a:buSzPts val="2800"/>
              <a:buChar char="○"/>
              <a:defRPr sz="2800"/>
            </a:lvl2pPr>
            <a:lvl3pPr indent="-406400" lvl="2" marL="1371600" rtl="0" algn="l">
              <a:lnSpc>
                <a:spcPct val="100000"/>
              </a:lnSpc>
              <a:spcBef>
                <a:spcPts val="2000"/>
              </a:spcBef>
              <a:spcAft>
                <a:spcPts val="0"/>
              </a:spcAft>
              <a:buClr>
                <a:schemeClr val="dk1"/>
              </a:buClr>
              <a:buSzPts val="2800"/>
              <a:buChar char="■"/>
              <a:defRPr sz="2800"/>
            </a:lvl3pPr>
            <a:lvl4pPr indent="-406400" lvl="3" marL="1828800" rtl="0" algn="l">
              <a:lnSpc>
                <a:spcPct val="100000"/>
              </a:lnSpc>
              <a:spcBef>
                <a:spcPts val="2000"/>
              </a:spcBef>
              <a:spcAft>
                <a:spcPts val="0"/>
              </a:spcAft>
              <a:buClr>
                <a:schemeClr val="dk1"/>
              </a:buClr>
              <a:buSzPts val="2800"/>
              <a:buChar char="●"/>
              <a:defRPr sz="2800"/>
            </a:lvl4pPr>
            <a:lvl5pPr indent="-406400" lvl="4" marL="2286000" rtl="0" algn="l">
              <a:lnSpc>
                <a:spcPct val="100000"/>
              </a:lnSpc>
              <a:spcBef>
                <a:spcPts val="2000"/>
              </a:spcBef>
              <a:spcAft>
                <a:spcPts val="0"/>
              </a:spcAft>
              <a:buClr>
                <a:schemeClr val="dk1"/>
              </a:buClr>
              <a:buSzPts val="2800"/>
              <a:buChar char="○"/>
              <a:defRPr sz="2800"/>
            </a:lvl5pPr>
            <a:lvl6pPr indent="-406400" lvl="5" marL="2743200" rtl="0" algn="l">
              <a:lnSpc>
                <a:spcPct val="100000"/>
              </a:lnSpc>
              <a:spcBef>
                <a:spcPts val="2000"/>
              </a:spcBef>
              <a:spcAft>
                <a:spcPts val="0"/>
              </a:spcAft>
              <a:buClr>
                <a:schemeClr val="dk1"/>
              </a:buClr>
              <a:buSzPts val="2800"/>
              <a:buChar char="■"/>
              <a:defRPr sz="2800"/>
            </a:lvl6pPr>
            <a:lvl7pPr indent="-406400" lvl="6" marL="3200400" rtl="0" algn="l">
              <a:lnSpc>
                <a:spcPct val="100000"/>
              </a:lnSpc>
              <a:spcBef>
                <a:spcPts val="2000"/>
              </a:spcBef>
              <a:spcAft>
                <a:spcPts val="0"/>
              </a:spcAft>
              <a:buClr>
                <a:schemeClr val="dk1"/>
              </a:buClr>
              <a:buSzPts val="2800"/>
              <a:buChar char="●"/>
              <a:defRPr sz="2800"/>
            </a:lvl7pPr>
            <a:lvl8pPr indent="-406400" lvl="7" marL="3657600" rtl="0" algn="l">
              <a:lnSpc>
                <a:spcPct val="100000"/>
              </a:lnSpc>
              <a:spcBef>
                <a:spcPts val="2000"/>
              </a:spcBef>
              <a:spcAft>
                <a:spcPts val="0"/>
              </a:spcAft>
              <a:buClr>
                <a:schemeClr val="dk1"/>
              </a:buClr>
              <a:buSzPts val="2800"/>
              <a:buChar char="○"/>
              <a:defRPr sz="2800"/>
            </a:lvl8pPr>
            <a:lvl9pPr indent="-406400" lvl="8" marL="4114800" rtl="0" algn="l">
              <a:lnSpc>
                <a:spcPct val="100000"/>
              </a:lnSpc>
              <a:spcBef>
                <a:spcPts val="2000"/>
              </a:spcBef>
              <a:spcAft>
                <a:spcPts val="2000"/>
              </a:spcAft>
              <a:buClr>
                <a:schemeClr val="dk1"/>
              </a:buClr>
              <a:buSzPts val="2800"/>
              <a:buChar char="■"/>
              <a:defRPr sz="2800"/>
            </a:lvl9pPr>
          </a:lstStyle>
          <a:p/>
        </p:txBody>
      </p:sp>
      <p:sp>
        <p:nvSpPr>
          <p:cNvPr id="3511" name="Google Shape;3511;p300"/>
          <p:cNvSpPr txBox="1"/>
          <p:nvPr>
            <p:ph type="title"/>
          </p:nvPr>
        </p:nvSpPr>
        <p:spPr>
          <a:xfrm>
            <a:off x="548650" y="548650"/>
            <a:ext cx="17190600" cy="1740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None/>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pic>
        <p:nvPicPr>
          <p:cNvPr id="3512" name="Google Shape;3512;p300"/>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plit Lite 1">
  <p:cSld name="OBJECT_1_1_3_3">
    <p:bg>
      <p:bgPr>
        <a:solidFill>
          <a:schemeClr val="lt2"/>
        </a:solidFill>
      </p:bgPr>
    </p:bg>
    <p:spTree>
      <p:nvGrpSpPr>
        <p:cNvPr id="3513" name="Shape 3513"/>
        <p:cNvGrpSpPr/>
        <p:nvPr/>
      </p:nvGrpSpPr>
      <p:grpSpPr>
        <a:xfrm>
          <a:off x="0" y="0"/>
          <a:ext cx="0" cy="0"/>
          <a:chOff x="0" y="0"/>
          <a:chExt cx="0" cy="0"/>
        </a:xfrm>
      </p:grpSpPr>
      <p:sp>
        <p:nvSpPr>
          <p:cNvPr id="3514" name="Google Shape;3514;p301"/>
          <p:cNvSpPr/>
          <p:nvPr/>
        </p:nvSpPr>
        <p:spPr>
          <a:xfrm>
            <a:off x="0" y="0"/>
            <a:ext cx="9144000" cy="102870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3515" name="Google Shape;3515;p301"/>
          <p:cNvSpPr txBox="1"/>
          <p:nvPr>
            <p:ph idx="1" type="body"/>
          </p:nvPr>
        </p:nvSpPr>
        <p:spPr>
          <a:xfrm>
            <a:off x="685800" y="3200400"/>
            <a:ext cx="5372400" cy="61722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pic>
        <p:nvPicPr>
          <p:cNvPr id="3516" name="Google Shape;3516;p301"/>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3517" name="Google Shape;3517;p301"/>
          <p:cNvSpPr txBox="1"/>
          <p:nvPr>
            <p:ph idx="2" type="subTitle"/>
          </p:nvPr>
        </p:nvSpPr>
        <p:spPr>
          <a:xfrm>
            <a:off x="457200" y="470625"/>
            <a:ext cx="5601000" cy="228600"/>
          </a:xfrm>
          <a:prstGeom prst="rect">
            <a:avLst/>
          </a:prstGeom>
          <a:noFill/>
          <a:ln>
            <a:noFill/>
          </a:ln>
        </p:spPr>
        <p:txBody>
          <a:bodyPr anchorCtr="0" anchor="t" bIns="182850" lIns="182850" spcFirstLastPara="1" rIns="182850" wrap="square" tIns="182850">
            <a:noAutofit/>
          </a:bodyPr>
          <a:lstStyle>
            <a:lvl1pPr lvl="0" rtl="0">
              <a:lnSpc>
                <a:spcPct val="6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518" name="Google Shape;3518;p301"/>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dk2"/>
                </a:solidFill>
                <a:latin typeface="Source Sans Pro"/>
                <a:ea typeface="Source Sans Pro"/>
                <a:cs typeface="Source Sans Pro"/>
                <a:sym typeface="Source Sans Pro"/>
              </a:defRPr>
            </a:lvl1pPr>
            <a:lvl2pPr lvl="1" rtl="0" algn="r">
              <a:lnSpc>
                <a:spcPct val="10000"/>
              </a:lnSpc>
              <a:buNone/>
              <a:defRPr b="1" sz="1200">
                <a:solidFill>
                  <a:schemeClr val="dk2"/>
                </a:solidFill>
                <a:latin typeface="Source Sans Pro"/>
                <a:ea typeface="Source Sans Pro"/>
                <a:cs typeface="Source Sans Pro"/>
                <a:sym typeface="Source Sans Pro"/>
              </a:defRPr>
            </a:lvl2pPr>
            <a:lvl3pPr lvl="2" rtl="0" algn="r">
              <a:lnSpc>
                <a:spcPct val="10000"/>
              </a:lnSpc>
              <a:buNone/>
              <a:defRPr b="1" sz="1200">
                <a:solidFill>
                  <a:schemeClr val="dk2"/>
                </a:solidFill>
                <a:latin typeface="Source Sans Pro"/>
                <a:ea typeface="Source Sans Pro"/>
                <a:cs typeface="Source Sans Pro"/>
                <a:sym typeface="Source Sans Pro"/>
              </a:defRPr>
            </a:lvl3pPr>
            <a:lvl4pPr lvl="3" rtl="0" algn="r">
              <a:lnSpc>
                <a:spcPct val="10000"/>
              </a:lnSpc>
              <a:buNone/>
              <a:defRPr b="1" sz="1200">
                <a:solidFill>
                  <a:schemeClr val="dk2"/>
                </a:solidFill>
                <a:latin typeface="Source Sans Pro"/>
                <a:ea typeface="Source Sans Pro"/>
                <a:cs typeface="Source Sans Pro"/>
                <a:sym typeface="Source Sans Pro"/>
              </a:defRPr>
            </a:lvl4pPr>
            <a:lvl5pPr lvl="4" rtl="0" algn="r">
              <a:lnSpc>
                <a:spcPct val="10000"/>
              </a:lnSpc>
              <a:buNone/>
              <a:defRPr b="1" sz="1200">
                <a:solidFill>
                  <a:schemeClr val="dk2"/>
                </a:solidFill>
                <a:latin typeface="Source Sans Pro"/>
                <a:ea typeface="Source Sans Pro"/>
                <a:cs typeface="Source Sans Pro"/>
                <a:sym typeface="Source Sans Pro"/>
              </a:defRPr>
            </a:lvl5pPr>
            <a:lvl6pPr lvl="5" rtl="0" algn="r">
              <a:lnSpc>
                <a:spcPct val="10000"/>
              </a:lnSpc>
              <a:buNone/>
              <a:defRPr b="1" sz="1200">
                <a:solidFill>
                  <a:schemeClr val="dk2"/>
                </a:solidFill>
                <a:latin typeface="Source Sans Pro"/>
                <a:ea typeface="Source Sans Pro"/>
                <a:cs typeface="Source Sans Pro"/>
                <a:sym typeface="Source Sans Pro"/>
              </a:defRPr>
            </a:lvl6pPr>
            <a:lvl7pPr lvl="6" rtl="0" algn="r">
              <a:lnSpc>
                <a:spcPct val="10000"/>
              </a:lnSpc>
              <a:buNone/>
              <a:defRPr b="1" sz="1200">
                <a:solidFill>
                  <a:schemeClr val="dk2"/>
                </a:solidFill>
                <a:latin typeface="Source Sans Pro"/>
                <a:ea typeface="Source Sans Pro"/>
                <a:cs typeface="Source Sans Pro"/>
                <a:sym typeface="Source Sans Pro"/>
              </a:defRPr>
            </a:lvl7pPr>
            <a:lvl8pPr lvl="7" rtl="0" algn="r">
              <a:lnSpc>
                <a:spcPct val="10000"/>
              </a:lnSpc>
              <a:buNone/>
              <a:defRPr b="1" sz="1200">
                <a:solidFill>
                  <a:schemeClr val="dk2"/>
                </a:solidFill>
                <a:latin typeface="Source Sans Pro"/>
                <a:ea typeface="Source Sans Pro"/>
                <a:cs typeface="Source Sans Pro"/>
                <a:sym typeface="Source Sans Pro"/>
              </a:defRPr>
            </a:lvl8pPr>
            <a:lvl9pPr lvl="8" rtl="0" algn="r">
              <a:lnSpc>
                <a:spcPct val="10000"/>
              </a:lnSpc>
              <a:buNone/>
              <a:defRPr b="1" sz="1200">
                <a:solidFill>
                  <a:schemeClr val="dk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519" name="Google Shape;3519;p301"/>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3520" name="Google Shape;3520;p301"/>
          <p:cNvSpPr txBox="1"/>
          <p:nvPr>
            <p:ph idx="3" type="body"/>
          </p:nvPr>
        </p:nvSpPr>
        <p:spPr>
          <a:xfrm>
            <a:off x="9829800" y="3200400"/>
            <a:ext cx="6172200" cy="6172200"/>
          </a:xfrm>
          <a:prstGeom prst="rect">
            <a:avLst/>
          </a:prstGeom>
          <a:noFill/>
          <a:ln>
            <a:noFill/>
          </a:ln>
        </p:spPr>
        <p:txBody>
          <a:bodyPr anchorCtr="0" anchor="t" bIns="182850" lIns="182850" spcFirstLastPara="1" rIns="182850" wrap="square" tIns="182850">
            <a:noAutofit/>
          </a:bodyPr>
          <a:lstStyle>
            <a:lvl1pPr indent="-355600" lvl="0" marL="457200" rtl="0">
              <a:lnSpc>
                <a:spcPct val="110000"/>
              </a:lnSpc>
              <a:spcBef>
                <a:spcPts val="0"/>
              </a:spcBef>
              <a:spcAft>
                <a:spcPts val="0"/>
              </a:spcAft>
              <a:buSzPts val="2000"/>
              <a:buChar char="●"/>
              <a:defRPr sz="2000"/>
            </a:lvl1pPr>
            <a:lvl2pPr indent="-355600" lvl="1" marL="914400" rtl="0">
              <a:lnSpc>
                <a:spcPct val="110000"/>
              </a:lnSpc>
              <a:spcBef>
                <a:spcPts val="0"/>
              </a:spcBef>
              <a:spcAft>
                <a:spcPts val="0"/>
              </a:spcAft>
              <a:buSzPts val="2000"/>
              <a:buChar char="○"/>
              <a:defRPr sz="2000"/>
            </a:lvl2pPr>
            <a:lvl3pPr indent="-355600" lvl="2" marL="1371600" rtl="0">
              <a:lnSpc>
                <a:spcPct val="110000"/>
              </a:lnSpc>
              <a:spcBef>
                <a:spcPts val="0"/>
              </a:spcBef>
              <a:spcAft>
                <a:spcPts val="0"/>
              </a:spcAft>
              <a:buSzPts val="2000"/>
              <a:buChar char="■"/>
              <a:defRPr sz="2000"/>
            </a:lvl3pPr>
            <a:lvl4pPr indent="-355600" lvl="3" marL="1828800" rtl="0">
              <a:lnSpc>
                <a:spcPct val="110000"/>
              </a:lnSpc>
              <a:spcBef>
                <a:spcPts val="0"/>
              </a:spcBef>
              <a:spcAft>
                <a:spcPts val="0"/>
              </a:spcAft>
              <a:buSzPts val="2000"/>
              <a:buChar char="●"/>
              <a:defRPr sz="2000"/>
            </a:lvl4pPr>
            <a:lvl5pPr indent="-355600" lvl="4" marL="2286000" rtl="0">
              <a:lnSpc>
                <a:spcPct val="110000"/>
              </a:lnSpc>
              <a:spcBef>
                <a:spcPts val="0"/>
              </a:spcBef>
              <a:spcAft>
                <a:spcPts val="0"/>
              </a:spcAft>
              <a:buSzPts val="2000"/>
              <a:buChar char="○"/>
              <a:defRPr sz="2000"/>
            </a:lvl5pPr>
            <a:lvl6pPr indent="-355600" lvl="5" marL="2743200" rtl="0">
              <a:lnSpc>
                <a:spcPct val="110000"/>
              </a:lnSpc>
              <a:spcBef>
                <a:spcPts val="0"/>
              </a:spcBef>
              <a:spcAft>
                <a:spcPts val="0"/>
              </a:spcAft>
              <a:buSzPts val="2000"/>
              <a:buChar char="■"/>
              <a:defRPr sz="2000"/>
            </a:lvl6pPr>
            <a:lvl7pPr indent="-355600" lvl="6" marL="3200400" rtl="0">
              <a:lnSpc>
                <a:spcPct val="110000"/>
              </a:lnSpc>
              <a:spcBef>
                <a:spcPts val="0"/>
              </a:spcBef>
              <a:spcAft>
                <a:spcPts val="0"/>
              </a:spcAft>
              <a:buSzPts val="2000"/>
              <a:buChar char="●"/>
              <a:defRPr sz="2000"/>
            </a:lvl7pPr>
            <a:lvl8pPr indent="-355600" lvl="7" marL="3657600" rtl="0">
              <a:lnSpc>
                <a:spcPct val="110000"/>
              </a:lnSpc>
              <a:spcBef>
                <a:spcPts val="0"/>
              </a:spcBef>
              <a:spcAft>
                <a:spcPts val="0"/>
              </a:spcAft>
              <a:buSzPts val="2000"/>
              <a:buChar char="○"/>
              <a:defRPr sz="2000"/>
            </a:lvl8pPr>
            <a:lvl9pPr indent="-355600" lvl="8" marL="4114800" rtl="0">
              <a:lnSpc>
                <a:spcPct val="110000"/>
              </a:lnSpc>
              <a:spcBef>
                <a:spcPts val="0"/>
              </a:spcBef>
              <a:spcAft>
                <a:spcPts val="0"/>
              </a:spcAft>
              <a:buSzPts val="2000"/>
              <a:buChar char="■"/>
              <a:defRPr sz="2000"/>
            </a:lvl9pPr>
          </a:lstStyle>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3">
  <p:cSld name="OBJECT_5">
    <p:spTree>
      <p:nvGrpSpPr>
        <p:cNvPr id="3521" name="Shape 3521"/>
        <p:cNvGrpSpPr/>
        <p:nvPr/>
      </p:nvGrpSpPr>
      <p:grpSpPr>
        <a:xfrm>
          <a:off x="0" y="0"/>
          <a:ext cx="0" cy="0"/>
          <a:chOff x="0" y="0"/>
          <a:chExt cx="0" cy="0"/>
        </a:xfrm>
      </p:grpSpPr>
      <p:sp>
        <p:nvSpPr>
          <p:cNvPr id="3522" name="Google Shape;3522;p302"/>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523" name="Google Shape;3523;p302"/>
          <p:cNvSpPr txBox="1"/>
          <p:nvPr>
            <p:ph idx="1" type="body"/>
          </p:nvPr>
        </p:nvSpPr>
        <p:spPr>
          <a:xfrm>
            <a:off x="548651" y="2383750"/>
            <a:ext cx="17190600" cy="67608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2000"/>
              </a:spcBef>
              <a:spcAft>
                <a:spcPts val="0"/>
              </a:spcAft>
              <a:buClr>
                <a:schemeClr val="dk1"/>
              </a:buClr>
              <a:buSzPts val="2800"/>
              <a:buChar char="○"/>
              <a:defRPr sz="2800"/>
            </a:lvl2pPr>
            <a:lvl3pPr indent="-406400" lvl="2" marL="1371600" rtl="0" algn="l">
              <a:lnSpc>
                <a:spcPct val="100000"/>
              </a:lnSpc>
              <a:spcBef>
                <a:spcPts val="2000"/>
              </a:spcBef>
              <a:spcAft>
                <a:spcPts val="0"/>
              </a:spcAft>
              <a:buClr>
                <a:schemeClr val="dk1"/>
              </a:buClr>
              <a:buSzPts val="2800"/>
              <a:buChar char="■"/>
              <a:defRPr sz="2800"/>
            </a:lvl3pPr>
            <a:lvl4pPr indent="-406400" lvl="3" marL="1828800" rtl="0" algn="l">
              <a:lnSpc>
                <a:spcPct val="100000"/>
              </a:lnSpc>
              <a:spcBef>
                <a:spcPts val="2000"/>
              </a:spcBef>
              <a:spcAft>
                <a:spcPts val="0"/>
              </a:spcAft>
              <a:buClr>
                <a:schemeClr val="dk1"/>
              </a:buClr>
              <a:buSzPts val="2800"/>
              <a:buChar char="●"/>
              <a:defRPr sz="2800"/>
            </a:lvl4pPr>
            <a:lvl5pPr indent="-406400" lvl="4" marL="2286000" rtl="0" algn="l">
              <a:lnSpc>
                <a:spcPct val="100000"/>
              </a:lnSpc>
              <a:spcBef>
                <a:spcPts val="2000"/>
              </a:spcBef>
              <a:spcAft>
                <a:spcPts val="0"/>
              </a:spcAft>
              <a:buClr>
                <a:schemeClr val="dk1"/>
              </a:buClr>
              <a:buSzPts val="2800"/>
              <a:buChar char="○"/>
              <a:defRPr sz="2800"/>
            </a:lvl5pPr>
            <a:lvl6pPr indent="-406400" lvl="5" marL="2743200" rtl="0" algn="l">
              <a:lnSpc>
                <a:spcPct val="100000"/>
              </a:lnSpc>
              <a:spcBef>
                <a:spcPts val="2000"/>
              </a:spcBef>
              <a:spcAft>
                <a:spcPts val="0"/>
              </a:spcAft>
              <a:buClr>
                <a:schemeClr val="dk1"/>
              </a:buClr>
              <a:buSzPts val="2800"/>
              <a:buChar char="■"/>
              <a:defRPr sz="2800"/>
            </a:lvl6pPr>
            <a:lvl7pPr indent="-406400" lvl="6" marL="3200400" rtl="0" algn="l">
              <a:lnSpc>
                <a:spcPct val="100000"/>
              </a:lnSpc>
              <a:spcBef>
                <a:spcPts val="2000"/>
              </a:spcBef>
              <a:spcAft>
                <a:spcPts val="0"/>
              </a:spcAft>
              <a:buClr>
                <a:schemeClr val="dk1"/>
              </a:buClr>
              <a:buSzPts val="2800"/>
              <a:buChar char="●"/>
              <a:defRPr sz="2800"/>
            </a:lvl7pPr>
            <a:lvl8pPr indent="-406400" lvl="7" marL="3657600" rtl="0" algn="l">
              <a:lnSpc>
                <a:spcPct val="100000"/>
              </a:lnSpc>
              <a:spcBef>
                <a:spcPts val="2000"/>
              </a:spcBef>
              <a:spcAft>
                <a:spcPts val="0"/>
              </a:spcAft>
              <a:buClr>
                <a:schemeClr val="dk1"/>
              </a:buClr>
              <a:buSzPts val="2800"/>
              <a:buChar char="○"/>
              <a:defRPr sz="2800"/>
            </a:lvl8pPr>
            <a:lvl9pPr indent="-406400" lvl="8" marL="4114800" rtl="0" algn="l">
              <a:lnSpc>
                <a:spcPct val="100000"/>
              </a:lnSpc>
              <a:spcBef>
                <a:spcPts val="2000"/>
              </a:spcBef>
              <a:spcAft>
                <a:spcPts val="2000"/>
              </a:spcAft>
              <a:buClr>
                <a:schemeClr val="dk1"/>
              </a:buClr>
              <a:buSzPts val="2800"/>
              <a:buChar char="■"/>
              <a:defRPr sz="2800"/>
            </a:lvl9pPr>
          </a:lstStyle>
          <a:p/>
        </p:txBody>
      </p:sp>
      <p:sp>
        <p:nvSpPr>
          <p:cNvPr id="3524" name="Google Shape;3524;p302"/>
          <p:cNvSpPr txBox="1"/>
          <p:nvPr>
            <p:ph type="title"/>
          </p:nvPr>
        </p:nvSpPr>
        <p:spPr>
          <a:xfrm>
            <a:off x="548650" y="548650"/>
            <a:ext cx="17190600" cy="1740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None/>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pic>
        <p:nvPicPr>
          <p:cNvPr id="3525" name="Google Shape;3525;p302"/>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9">
    <p:bg>
      <p:bgPr>
        <a:solidFill>
          <a:schemeClr val="dk2"/>
        </a:solidFill>
      </p:bgPr>
    </p:bg>
    <p:spTree>
      <p:nvGrpSpPr>
        <p:cNvPr id="35" name="Shape 35"/>
        <p:cNvGrpSpPr/>
        <p:nvPr/>
      </p:nvGrpSpPr>
      <p:grpSpPr>
        <a:xfrm>
          <a:off x="0" y="0"/>
          <a:ext cx="0" cy="0"/>
          <a:chOff x="0" y="0"/>
          <a:chExt cx="0" cy="0"/>
        </a:xfrm>
      </p:grpSpPr>
      <p:sp>
        <p:nvSpPr>
          <p:cNvPr id="36" name="Google Shape;36;p4"/>
          <p:cNvSpPr/>
          <p:nvPr/>
        </p:nvSpPr>
        <p:spPr>
          <a:xfrm>
            <a:off x="0" y="0"/>
            <a:ext cx="9144000" cy="1028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 name="Google Shape;37;p4"/>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8" name="Google Shape;38;p4"/>
          <p:cNvSpPr txBox="1"/>
          <p:nvPr>
            <p:ph type="title"/>
          </p:nvPr>
        </p:nvSpPr>
        <p:spPr>
          <a:xfrm>
            <a:off x="894175" y="1054500"/>
            <a:ext cx="5769000" cy="8178000"/>
          </a:xfrm>
          <a:prstGeom prst="rect">
            <a:avLst/>
          </a:prstGeom>
        </p:spPr>
        <p:txBody>
          <a:bodyPr anchorCtr="0" anchor="ctr" bIns="0" lIns="0" spcFirstLastPara="1" rIns="0" wrap="square" tIns="0">
            <a:noAutofit/>
          </a:bodyPr>
          <a:lstStyle>
            <a:lvl1pPr lvl="0" algn="l">
              <a:lnSpc>
                <a:spcPct val="90000"/>
              </a:lnSpc>
              <a:spcBef>
                <a:spcPts val="0"/>
              </a:spcBef>
              <a:spcAft>
                <a:spcPts val="0"/>
              </a:spcAft>
              <a:buClr>
                <a:schemeClr val="dk1"/>
              </a:buClr>
              <a:buSzPts val="5600"/>
              <a:buFont typeface="Source Sans Pro"/>
              <a:buNone/>
              <a:defRPr sz="5600">
                <a:solidFill>
                  <a:schemeClr val="dk1"/>
                </a:solidFill>
                <a:latin typeface="Source Sans Pro"/>
                <a:ea typeface="Source Sans Pro"/>
                <a:cs typeface="Source Sans Pro"/>
                <a:sym typeface="Source Sans Pro"/>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
        <p:nvSpPr>
          <p:cNvPr id="39" name="Google Shape;39;p4"/>
          <p:cNvSpPr txBox="1"/>
          <p:nvPr>
            <p:ph idx="1" type="body"/>
          </p:nvPr>
        </p:nvSpPr>
        <p:spPr>
          <a:xfrm>
            <a:off x="10286950" y="960000"/>
            <a:ext cx="7086600" cy="8458200"/>
          </a:xfrm>
          <a:prstGeom prst="rect">
            <a:avLst/>
          </a:prstGeom>
          <a:noFill/>
          <a:ln>
            <a:noFill/>
          </a:ln>
        </p:spPr>
        <p:txBody>
          <a:bodyPr anchorCtr="0" anchor="ctr" bIns="91425" lIns="91425" spcFirstLastPara="1" rIns="91425" wrap="square" tIns="91425">
            <a:noAutofit/>
          </a:bodyPr>
          <a:lstStyle>
            <a:lvl1pPr indent="-482600" lvl="0" marL="457200" rtl="0">
              <a:spcBef>
                <a:spcPts val="0"/>
              </a:spcBef>
              <a:spcAft>
                <a:spcPts val="0"/>
              </a:spcAft>
              <a:buSzPts val="4000"/>
              <a:buFont typeface="Source Sans Pro"/>
              <a:buChar char="●"/>
              <a:defRPr sz="4000">
                <a:latin typeface="Source Sans Pro"/>
                <a:ea typeface="Source Sans Pro"/>
                <a:cs typeface="Source Sans Pro"/>
                <a:sym typeface="Source Sans Pro"/>
              </a:defRPr>
            </a:lvl1pPr>
            <a:lvl2pPr indent="-482600" lvl="1" marL="914400" rtl="0">
              <a:spcBef>
                <a:spcPts val="4000"/>
              </a:spcBef>
              <a:spcAft>
                <a:spcPts val="0"/>
              </a:spcAft>
              <a:buSzPts val="4000"/>
              <a:buFont typeface="Source Sans Pro"/>
              <a:buChar char="○"/>
              <a:defRPr sz="4000">
                <a:latin typeface="Source Sans Pro"/>
                <a:ea typeface="Source Sans Pro"/>
                <a:cs typeface="Source Sans Pro"/>
                <a:sym typeface="Source Sans Pro"/>
              </a:defRPr>
            </a:lvl2pPr>
            <a:lvl3pPr indent="-482600" lvl="2" marL="1371600" rtl="0">
              <a:spcBef>
                <a:spcPts val="4000"/>
              </a:spcBef>
              <a:spcAft>
                <a:spcPts val="0"/>
              </a:spcAft>
              <a:buSzPts val="4000"/>
              <a:buFont typeface="Source Sans Pro"/>
              <a:buChar char="■"/>
              <a:defRPr sz="4000">
                <a:latin typeface="Source Sans Pro"/>
                <a:ea typeface="Source Sans Pro"/>
                <a:cs typeface="Source Sans Pro"/>
                <a:sym typeface="Source Sans Pro"/>
              </a:defRPr>
            </a:lvl3pPr>
            <a:lvl4pPr indent="-482600" lvl="3" marL="1828800" rtl="0">
              <a:spcBef>
                <a:spcPts val="4000"/>
              </a:spcBef>
              <a:spcAft>
                <a:spcPts val="0"/>
              </a:spcAft>
              <a:buSzPts val="4000"/>
              <a:buFont typeface="Source Sans Pro"/>
              <a:buChar char="●"/>
              <a:defRPr sz="4000">
                <a:latin typeface="Source Sans Pro"/>
                <a:ea typeface="Source Sans Pro"/>
                <a:cs typeface="Source Sans Pro"/>
                <a:sym typeface="Source Sans Pro"/>
              </a:defRPr>
            </a:lvl4pPr>
            <a:lvl5pPr indent="-482600" lvl="4" marL="2286000" rtl="0">
              <a:spcBef>
                <a:spcPts val="4000"/>
              </a:spcBef>
              <a:spcAft>
                <a:spcPts val="0"/>
              </a:spcAft>
              <a:buSzPts val="4000"/>
              <a:buFont typeface="Source Sans Pro"/>
              <a:buChar char="○"/>
              <a:defRPr sz="4000">
                <a:latin typeface="Source Sans Pro"/>
                <a:ea typeface="Source Sans Pro"/>
                <a:cs typeface="Source Sans Pro"/>
                <a:sym typeface="Source Sans Pro"/>
              </a:defRPr>
            </a:lvl5pPr>
            <a:lvl6pPr indent="-482600" lvl="5" marL="2743200" rtl="0">
              <a:spcBef>
                <a:spcPts val="4000"/>
              </a:spcBef>
              <a:spcAft>
                <a:spcPts val="0"/>
              </a:spcAft>
              <a:buSzPts val="4000"/>
              <a:buFont typeface="Source Sans Pro"/>
              <a:buChar char="■"/>
              <a:defRPr sz="4000">
                <a:latin typeface="Source Sans Pro"/>
                <a:ea typeface="Source Sans Pro"/>
                <a:cs typeface="Source Sans Pro"/>
                <a:sym typeface="Source Sans Pro"/>
              </a:defRPr>
            </a:lvl6pPr>
            <a:lvl7pPr indent="-482600" lvl="6" marL="3200400" rtl="0">
              <a:spcBef>
                <a:spcPts val="4000"/>
              </a:spcBef>
              <a:spcAft>
                <a:spcPts val="0"/>
              </a:spcAft>
              <a:buSzPts val="4000"/>
              <a:buFont typeface="Source Sans Pro"/>
              <a:buChar char="●"/>
              <a:defRPr sz="4000">
                <a:latin typeface="Source Sans Pro"/>
                <a:ea typeface="Source Sans Pro"/>
                <a:cs typeface="Source Sans Pro"/>
                <a:sym typeface="Source Sans Pro"/>
              </a:defRPr>
            </a:lvl7pPr>
            <a:lvl8pPr indent="-482600" lvl="7" marL="3657600" rtl="0">
              <a:spcBef>
                <a:spcPts val="4000"/>
              </a:spcBef>
              <a:spcAft>
                <a:spcPts val="0"/>
              </a:spcAft>
              <a:buSzPts val="4000"/>
              <a:buFont typeface="Source Sans Pro"/>
              <a:buChar char="○"/>
              <a:defRPr sz="4000">
                <a:latin typeface="Source Sans Pro"/>
                <a:ea typeface="Source Sans Pro"/>
                <a:cs typeface="Source Sans Pro"/>
                <a:sym typeface="Source Sans Pro"/>
              </a:defRPr>
            </a:lvl8pPr>
            <a:lvl9pPr indent="-482600" lvl="8" marL="4114800" rtl="0">
              <a:spcBef>
                <a:spcPts val="4000"/>
              </a:spcBef>
              <a:spcAft>
                <a:spcPts val="4000"/>
              </a:spcAft>
              <a:buSzPts val="4000"/>
              <a:buFont typeface="Source Sans Pro"/>
              <a:buChar char="■"/>
              <a:defRPr sz="4000">
                <a:latin typeface="Source Sans Pro"/>
                <a:ea typeface="Source Sans Pro"/>
                <a:cs typeface="Source Sans Pro"/>
                <a:sym typeface="Source Sans Pro"/>
              </a:defRPr>
            </a:lvl9pPr>
          </a:lstStyle>
          <a:p/>
        </p:txBody>
      </p:sp>
      <p:sp>
        <p:nvSpPr>
          <p:cNvPr id="40" name="Google Shape;40;p4"/>
          <p:cNvSpPr txBox="1"/>
          <p:nvPr/>
        </p:nvSpPr>
        <p:spPr>
          <a:xfrm>
            <a:off x="17008440" y="9495887"/>
            <a:ext cx="730800" cy="547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600">
                <a:solidFill>
                  <a:srgbClr val="000000"/>
                </a:solidFill>
                <a:latin typeface="Source Sans Pro"/>
                <a:ea typeface="Source Sans Pro"/>
                <a:cs typeface="Source Sans Pro"/>
                <a:sym typeface="Source Sans Pro"/>
              </a:rPr>
              <a:t>‹#›</a:t>
            </a:fld>
            <a:endParaRPr sz="1600">
              <a:solidFill>
                <a:srgbClr val="000000"/>
              </a:solidFill>
              <a:latin typeface="Source Sans Pro"/>
              <a:ea typeface="Source Sans Pro"/>
              <a:cs typeface="Source Sans Pro"/>
              <a:sym typeface="Source Sans Pro"/>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Dark">
  <p:cSld name="CUSTOM">
    <p:bg>
      <p:bgPr>
        <a:solidFill>
          <a:schemeClr val="dk2"/>
        </a:solidFill>
      </p:bgPr>
    </p:bg>
    <p:spTree>
      <p:nvGrpSpPr>
        <p:cNvPr id="354" name="Shape 354"/>
        <p:cNvGrpSpPr/>
        <p:nvPr/>
      </p:nvGrpSpPr>
      <p:grpSpPr>
        <a:xfrm>
          <a:off x="0" y="0"/>
          <a:ext cx="0" cy="0"/>
          <a:chOff x="0" y="0"/>
          <a:chExt cx="0" cy="0"/>
        </a:xfrm>
      </p:grpSpPr>
      <p:sp>
        <p:nvSpPr>
          <p:cNvPr id="355" name="Google Shape;355;p32"/>
          <p:cNvSpPr txBox="1"/>
          <p:nvPr>
            <p:ph type="title"/>
          </p:nvPr>
        </p:nvSpPr>
        <p:spPr>
          <a:xfrm>
            <a:off x="1885350" y="3223550"/>
            <a:ext cx="14517000" cy="21738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None/>
              <a:defRPr sz="8000">
                <a:solidFill>
                  <a:srgbClr val="FFFFFF"/>
                </a:solidFill>
              </a:defRPr>
            </a:lvl1pPr>
            <a:lvl2pPr lvl="1" rtl="0">
              <a:lnSpc>
                <a:spcPct val="100000"/>
              </a:lnSpc>
              <a:spcBef>
                <a:spcPts val="0"/>
              </a:spcBef>
              <a:spcAft>
                <a:spcPts val="0"/>
              </a:spcAft>
              <a:buNone/>
              <a:defRPr sz="8000"/>
            </a:lvl2pPr>
            <a:lvl3pPr lvl="2" rtl="0">
              <a:lnSpc>
                <a:spcPct val="100000"/>
              </a:lnSpc>
              <a:spcBef>
                <a:spcPts val="0"/>
              </a:spcBef>
              <a:spcAft>
                <a:spcPts val="0"/>
              </a:spcAft>
              <a:buNone/>
              <a:defRPr sz="8000"/>
            </a:lvl3pPr>
            <a:lvl4pPr lvl="3" rtl="0">
              <a:lnSpc>
                <a:spcPct val="100000"/>
              </a:lnSpc>
              <a:spcBef>
                <a:spcPts val="0"/>
              </a:spcBef>
              <a:spcAft>
                <a:spcPts val="0"/>
              </a:spcAft>
              <a:buNone/>
              <a:defRPr sz="8000"/>
            </a:lvl4pPr>
            <a:lvl5pPr lvl="4" rtl="0">
              <a:lnSpc>
                <a:spcPct val="100000"/>
              </a:lnSpc>
              <a:spcBef>
                <a:spcPts val="0"/>
              </a:spcBef>
              <a:spcAft>
                <a:spcPts val="0"/>
              </a:spcAft>
              <a:buNone/>
              <a:defRPr sz="8000"/>
            </a:lvl5pPr>
            <a:lvl6pPr lvl="5" rtl="0">
              <a:lnSpc>
                <a:spcPct val="100000"/>
              </a:lnSpc>
              <a:spcBef>
                <a:spcPts val="0"/>
              </a:spcBef>
              <a:spcAft>
                <a:spcPts val="0"/>
              </a:spcAft>
              <a:buNone/>
              <a:defRPr sz="8000"/>
            </a:lvl6pPr>
            <a:lvl7pPr lvl="6" rtl="0">
              <a:lnSpc>
                <a:spcPct val="100000"/>
              </a:lnSpc>
              <a:spcBef>
                <a:spcPts val="0"/>
              </a:spcBef>
              <a:spcAft>
                <a:spcPts val="0"/>
              </a:spcAft>
              <a:buNone/>
              <a:defRPr sz="8000"/>
            </a:lvl7pPr>
            <a:lvl8pPr lvl="7" rtl="0">
              <a:lnSpc>
                <a:spcPct val="100000"/>
              </a:lnSpc>
              <a:spcBef>
                <a:spcPts val="0"/>
              </a:spcBef>
              <a:spcAft>
                <a:spcPts val="0"/>
              </a:spcAft>
              <a:buNone/>
              <a:defRPr sz="8000"/>
            </a:lvl8pPr>
            <a:lvl9pPr lvl="8" rtl="0">
              <a:lnSpc>
                <a:spcPct val="100000"/>
              </a:lnSpc>
              <a:spcBef>
                <a:spcPts val="0"/>
              </a:spcBef>
              <a:spcAft>
                <a:spcPts val="0"/>
              </a:spcAft>
              <a:buNone/>
              <a:defRPr sz="8000"/>
            </a:lvl9pPr>
          </a:lstStyle>
          <a:p/>
        </p:txBody>
      </p:sp>
      <p:sp>
        <p:nvSpPr>
          <p:cNvPr id="356" name="Google Shape;356;p32"/>
          <p:cNvSpPr txBox="1"/>
          <p:nvPr>
            <p:ph idx="1" type="subTitle"/>
          </p:nvPr>
        </p:nvSpPr>
        <p:spPr>
          <a:xfrm>
            <a:off x="2286000" y="5397257"/>
            <a:ext cx="13716000" cy="2483400"/>
          </a:xfrm>
          <a:prstGeom prst="rect">
            <a:avLst/>
          </a:prstGeom>
          <a:noFill/>
          <a:ln>
            <a:noFill/>
          </a:ln>
        </p:spPr>
        <p:txBody>
          <a:bodyPr anchorCtr="0" anchor="t" bIns="0" lIns="0" spcFirstLastPara="1" rIns="0" wrap="square" tIns="0">
            <a:noAutofit/>
          </a:bodyPr>
          <a:lstStyle>
            <a:lvl1pPr lvl="0" rtl="0" algn="ctr">
              <a:lnSpc>
                <a:spcPct val="100000"/>
              </a:lnSpc>
              <a:spcBef>
                <a:spcPts val="1600"/>
              </a:spcBef>
              <a:spcAft>
                <a:spcPts val="0"/>
              </a:spcAft>
              <a:buClr>
                <a:srgbClr val="FFFFFF"/>
              </a:buClr>
              <a:buSzPts val="3600"/>
              <a:buNone/>
              <a:defRPr sz="3600">
                <a:solidFill>
                  <a:srgbClr val="FFFFFF"/>
                </a:solidFill>
              </a:defRPr>
            </a:lvl1pPr>
            <a:lvl2pPr lvl="1" rtl="0" algn="ctr">
              <a:lnSpc>
                <a:spcPct val="100000"/>
              </a:lnSpc>
              <a:spcBef>
                <a:spcPts val="2000"/>
              </a:spcBef>
              <a:spcAft>
                <a:spcPts val="0"/>
              </a:spcAft>
              <a:buClr>
                <a:srgbClr val="FFFFFF"/>
              </a:buClr>
              <a:buSzPts val="3600"/>
              <a:buNone/>
              <a:defRPr sz="3600">
                <a:solidFill>
                  <a:srgbClr val="FFFFFF"/>
                </a:solidFill>
              </a:defRPr>
            </a:lvl2pPr>
            <a:lvl3pPr lvl="2" rtl="0" algn="ctr">
              <a:lnSpc>
                <a:spcPct val="100000"/>
              </a:lnSpc>
              <a:spcBef>
                <a:spcPts val="2000"/>
              </a:spcBef>
              <a:spcAft>
                <a:spcPts val="0"/>
              </a:spcAft>
              <a:buClr>
                <a:srgbClr val="FFFFFF"/>
              </a:buClr>
              <a:buSzPts val="3600"/>
              <a:buNone/>
              <a:defRPr sz="3600">
                <a:solidFill>
                  <a:srgbClr val="FFFFFF"/>
                </a:solidFill>
              </a:defRPr>
            </a:lvl3pPr>
            <a:lvl4pPr lvl="3" rtl="0" algn="ctr">
              <a:lnSpc>
                <a:spcPct val="100000"/>
              </a:lnSpc>
              <a:spcBef>
                <a:spcPts val="2000"/>
              </a:spcBef>
              <a:spcAft>
                <a:spcPts val="0"/>
              </a:spcAft>
              <a:buClr>
                <a:srgbClr val="FFFFFF"/>
              </a:buClr>
              <a:buSzPts val="3600"/>
              <a:buNone/>
              <a:defRPr sz="3600">
                <a:solidFill>
                  <a:srgbClr val="FFFFFF"/>
                </a:solidFill>
              </a:defRPr>
            </a:lvl4pPr>
            <a:lvl5pPr lvl="4" rtl="0" algn="ctr">
              <a:lnSpc>
                <a:spcPct val="100000"/>
              </a:lnSpc>
              <a:spcBef>
                <a:spcPts val="2000"/>
              </a:spcBef>
              <a:spcAft>
                <a:spcPts val="0"/>
              </a:spcAft>
              <a:buClr>
                <a:srgbClr val="FFFFFF"/>
              </a:buClr>
              <a:buSzPts val="3600"/>
              <a:buNone/>
              <a:defRPr sz="3600">
                <a:solidFill>
                  <a:srgbClr val="FFFFFF"/>
                </a:solidFill>
              </a:defRPr>
            </a:lvl5pPr>
            <a:lvl6pPr lvl="5" rtl="0" algn="ctr">
              <a:lnSpc>
                <a:spcPct val="100000"/>
              </a:lnSpc>
              <a:spcBef>
                <a:spcPts val="2000"/>
              </a:spcBef>
              <a:spcAft>
                <a:spcPts val="0"/>
              </a:spcAft>
              <a:buClr>
                <a:srgbClr val="FFFFFF"/>
              </a:buClr>
              <a:buSzPts val="3600"/>
              <a:buNone/>
              <a:defRPr sz="3600">
                <a:solidFill>
                  <a:srgbClr val="FFFFFF"/>
                </a:solidFill>
              </a:defRPr>
            </a:lvl6pPr>
            <a:lvl7pPr lvl="6" rtl="0" algn="ctr">
              <a:lnSpc>
                <a:spcPct val="100000"/>
              </a:lnSpc>
              <a:spcBef>
                <a:spcPts val="2000"/>
              </a:spcBef>
              <a:spcAft>
                <a:spcPts val="0"/>
              </a:spcAft>
              <a:buClr>
                <a:srgbClr val="FFFFFF"/>
              </a:buClr>
              <a:buSzPts val="3600"/>
              <a:buNone/>
              <a:defRPr sz="3600">
                <a:solidFill>
                  <a:srgbClr val="FFFFFF"/>
                </a:solidFill>
              </a:defRPr>
            </a:lvl7pPr>
            <a:lvl8pPr lvl="7" rtl="0" algn="ctr">
              <a:lnSpc>
                <a:spcPct val="100000"/>
              </a:lnSpc>
              <a:spcBef>
                <a:spcPts val="2000"/>
              </a:spcBef>
              <a:spcAft>
                <a:spcPts val="0"/>
              </a:spcAft>
              <a:buClr>
                <a:srgbClr val="FFFFFF"/>
              </a:buClr>
              <a:buSzPts val="3600"/>
              <a:buNone/>
              <a:defRPr sz="3600">
                <a:solidFill>
                  <a:srgbClr val="FFFFFF"/>
                </a:solidFill>
              </a:defRPr>
            </a:lvl8pPr>
            <a:lvl9pPr lvl="8" rtl="0" algn="ctr">
              <a:lnSpc>
                <a:spcPct val="100000"/>
              </a:lnSpc>
              <a:spcBef>
                <a:spcPts val="2000"/>
              </a:spcBef>
              <a:spcAft>
                <a:spcPts val="2000"/>
              </a:spcAft>
              <a:buClr>
                <a:srgbClr val="FFFFFF"/>
              </a:buClr>
              <a:buSzPts val="3600"/>
              <a:buNone/>
              <a:defRPr sz="3600">
                <a:solidFill>
                  <a:srgbClr val="FFFFFF"/>
                </a:solidFill>
              </a:defRPr>
            </a:lvl9pPr>
          </a:lstStyle>
          <a:p/>
        </p:txBody>
      </p:sp>
      <p:sp>
        <p:nvSpPr>
          <p:cNvPr id="357" name="Google Shape;357;p32"/>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rgbClr val="FFFFFF"/>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rgbClr val="FFFFFF"/>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rgbClr val="FFFFFF"/>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rgbClr val="FFFFFF"/>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rgbClr val="FFFFFF"/>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rgbClr val="FFFFFF"/>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rgbClr val="FFFFFF"/>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rgbClr val="FFFFFF"/>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58" name="Google Shape;358;p32"/>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Light">
  <p:cSld name="CUSTOM_1">
    <p:bg>
      <p:bgPr>
        <a:solidFill>
          <a:srgbClr val="F6F6F6"/>
        </a:solidFill>
      </p:bgPr>
    </p:bg>
    <p:spTree>
      <p:nvGrpSpPr>
        <p:cNvPr id="359" name="Shape 359"/>
        <p:cNvGrpSpPr/>
        <p:nvPr/>
      </p:nvGrpSpPr>
      <p:grpSpPr>
        <a:xfrm>
          <a:off x="0" y="0"/>
          <a:ext cx="0" cy="0"/>
          <a:chOff x="0" y="0"/>
          <a:chExt cx="0" cy="0"/>
        </a:xfrm>
      </p:grpSpPr>
      <p:sp>
        <p:nvSpPr>
          <p:cNvPr id="360" name="Google Shape;360;p33"/>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61" name="Google Shape;361;p33"/>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62" name="Google Shape;362;p33"/>
          <p:cNvSpPr txBox="1"/>
          <p:nvPr>
            <p:ph type="title"/>
          </p:nvPr>
        </p:nvSpPr>
        <p:spPr>
          <a:xfrm>
            <a:off x="1885350" y="3223550"/>
            <a:ext cx="14517000" cy="21738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None/>
              <a:defRPr sz="8000">
                <a:solidFill>
                  <a:srgbClr val="000000"/>
                </a:solidFill>
              </a:defRPr>
            </a:lvl1pPr>
            <a:lvl2pPr lvl="1" rtl="0">
              <a:lnSpc>
                <a:spcPct val="100000"/>
              </a:lnSpc>
              <a:spcBef>
                <a:spcPts val="0"/>
              </a:spcBef>
              <a:spcAft>
                <a:spcPts val="0"/>
              </a:spcAft>
              <a:buNone/>
              <a:defRPr sz="8000">
                <a:solidFill>
                  <a:srgbClr val="000000"/>
                </a:solidFill>
              </a:defRPr>
            </a:lvl2pPr>
            <a:lvl3pPr lvl="2" rtl="0">
              <a:lnSpc>
                <a:spcPct val="100000"/>
              </a:lnSpc>
              <a:spcBef>
                <a:spcPts val="0"/>
              </a:spcBef>
              <a:spcAft>
                <a:spcPts val="0"/>
              </a:spcAft>
              <a:buNone/>
              <a:defRPr sz="8000">
                <a:solidFill>
                  <a:srgbClr val="000000"/>
                </a:solidFill>
              </a:defRPr>
            </a:lvl3pPr>
            <a:lvl4pPr lvl="3" rtl="0">
              <a:lnSpc>
                <a:spcPct val="100000"/>
              </a:lnSpc>
              <a:spcBef>
                <a:spcPts val="0"/>
              </a:spcBef>
              <a:spcAft>
                <a:spcPts val="0"/>
              </a:spcAft>
              <a:buNone/>
              <a:defRPr sz="8000">
                <a:solidFill>
                  <a:srgbClr val="000000"/>
                </a:solidFill>
              </a:defRPr>
            </a:lvl4pPr>
            <a:lvl5pPr lvl="4" rtl="0">
              <a:lnSpc>
                <a:spcPct val="100000"/>
              </a:lnSpc>
              <a:spcBef>
                <a:spcPts val="0"/>
              </a:spcBef>
              <a:spcAft>
                <a:spcPts val="0"/>
              </a:spcAft>
              <a:buNone/>
              <a:defRPr sz="8000">
                <a:solidFill>
                  <a:srgbClr val="000000"/>
                </a:solidFill>
              </a:defRPr>
            </a:lvl5pPr>
            <a:lvl6pPr lvl="5" rtl="0">
              <a:lnSpc>
                <a:spcPct val="100000"/>
              </a:lnSpc>
              <a:spcBef>
                <a:spcPts val="0"/>
              </a:spcBef>
              <a:spcAft>
                <a:spcPts val="0"/>
              </a:spcAft>
              <a:buNone/>
              <a:defRPr sz="8000">
                <a:solidFill>
                  <a:srgbClr val="000000"/>
                </a:solidFill>
              </a:defRPr>
            </a:lvl6pPr>
            <a:lvl7pPr lvl="6" rtl="0">
              <a:lnSpc>
                <a:spcPct val="100000"/>
              </a:lnSpc>
              <a:spcBef>
                <a:spcPts val="0"/>
              </a:spcBef>
              <a:spcAft>
                <a:spcPts val="0"/>
              </a:spcAft>
              <a:buNone/>
              <a:defRPr sz="8000">
                <a:solidFill>
                  <a:srgbClr val="000000"/>
                </a:solidFill>
              </a:defRPr>
            </a:lvl7pPr>
            <a:lvl8pPr lvl="7" rtl="0">
              <a:lnSpc>
                <a:spcPct val="100000"/>
              </a:lnSpc>
              <a:spcBef>
                <a:spcPts val="0"/>
              </a:spcBef>
              <a:spcAft>
                <a:spcPts val="0"/>
              </a:spcAft>
              <a:buNone/>
              <a:defRPr sz="8000">
                <a:solidFill>
                  <a:srgbClr val="000000"/>
                </a:solidFill>
              </a:defRPr>
            </a:lvl8pPr>
            <a:lvl9pPr lvl="8" rtl="0">
              <a:lnSpc>
                <a:spcPct val="100000"/>
              </a:lnSpc>
              <a:spcBef>
                <a:spcPts val="0"/>
              </a:spcBef>
              <a:spcAft>
                <a:spcPts val="0"/>
              </a:spcAft>
              <a:buNone/>
              <a:defRPr sz="8000">
                <a:solidFill>
                  <a:srgbClr val="000000"/>
                </a:solidFill>
              </a:defRPr>
            </a:lvl9pPr>
          </a:lstStyle>
          <a:p/>
        </p:txBody>
      </p:sp>
      <p:sp>
        <p:nvSpPr>
          <p:cNvPr id="363" name="Google Shape;363;p33"/>
          <p:cNvSpPr txBox="1"/>
          <p:nvPr>
            <p:ph idx="1" type="subTitle"/>
          </p:nvPr>
        </p:nvSpPr>
        <p:spPr>
          <a:xfrm>
            <a:off x="2286000" y="5397257"/>
            <a:ext cx="13716000" cy="2483400"/>
          </a:xfrm>
          <a:prstGeom prst="rect">
            <a:avLst/>
          </a:prstGeom>
          <a:noFill/>
          <a:ln>
            <a:noFill/>
          </a:ln>
        </p:spPr>
        <p:txBody>
          <a:bodyPr anchorCtr="0" anchor="t" bIns="0" lIns="0" spcFirstLastPara="1" rIns="0" wrap="square" tIns="0">
            <a:noAutofit/>
          </a:bodyPr>
          <a:lstStyle>
            <a:lvl1pPr lvl="0" rtl="0" algn="ctr">
              <a:lnSpc>
                <a:spcPct val="100000"/>
              </a:lnSpc>
              <a:spcBef>
                <a:spcPts val="1600"/>
              </a:spcBef>
              <a:spcAft>
                <a:spcPts val="0"/>
              </a:spcAft>
              <a:buClr>
                <a:srgbClr val="000000"/>
              </a:buClr>
              <a:buSzPts val="3600"/>
              <a:buNone/>
              <a:defRPr sz="3600">
                <a:solidFill>
                  <a:srgbClr val="000000"/>
                </a:solidFill>
              </a:defRPr>
            </a:lvl1pPr>
            <a:lvl2pPr lvl="1" rtl="0" algn="ctr">
              <a:lnSpc>
                <a:spcPct val="100000"/>
              </a:lnSpc>
              <a:spcBef>
                <a:spcPts val="2000"/>
              </a:spcBef>
              <a:spcAft>
                <a:spcPts val="0"/>
              </a:spcAft>
              <a:buClr>
                <a:srgbClr val="000000"/>
              </a:buClr>
              <a:buSzPts val="3600"/>
              <a:buNone/>
              <a:defRPr sz="3600">
                <a:solidFill>
                  <a:srgbClr val="000000"/>
                </a:solidFill>
              </a:defRPr>
            </a:lvl2pPr>
            <a:lvl3pPr lvl="2" rtl="0" algn="ctr">
              <a:lnSpc>
                <a:spcPct val="100000"/>
              </a:lnSpc>
              <a:spcBef>
                <a:spcPts val="2000"/>
              </a:spcBef>
              <a:spcAft>
                <a:spcPts val="0"/>
              </a:spcAft>
              <a:buClr>
                <a:srgbClr val="000000"/>
              </a:buClr>
              <a:buSzPts val="3600"/>
              <a:buNone/>
              <a:defRPr sz="3600">
                <a:solidFill>
                  <a:srgbClr val="000000"/>
                </a:solidFill>
              </a:defRPr>
            </a:lvl3pPr>
            <a:lvl4pPr lvl="3" rtl="0" algn="ctr">
              <a:lnSpc>
                <a:spcPct val="100000"/>
              </a:lnSpc>
              <a:spcBef>
                <a:spcPts val="2000"/>
              </a:spcBef>
              <a:spcAft>
                <a:spcPts val="0"/>
              </a:spcAft>
              <a:buClr>
                <a:srgbClr val="000000"/>
              </a:buClr>
              <a:buSzPts val="3600"/>
              <a:buNone/>
              <a:defRPr sz="3600">
                <a:solidFill>
                  <a:srgbClr val="000000"/>
                </a:solidFill>
              </a:defRPr>
            </a:lvl4pPr>
            <a:lvl5pPr lvl="4" rtl="0" algn="ctr">
              <a:lnSpc>
                <a:spcPct val="100000"/>
              </a:lnSpc>
              <a:spcBef>
                <a:spcPts val="2000"/>
              </a:spcBef>
              <a:spcAft>
                <a:spcPts val="0"/>
              </a:spcAft>
              <a:buClr>
                <a:srgbClr val="000000"/>
              </a:buClr>
              <a:buSzPts val="3600"/>
              <a:buNone/>
              <a:defRPr sz="3600">
                <a:solidFill>
                  <a:srgbClr val="000000"/>
                </a:solidFill>
              </a:defRPr>
            </a:lvl5pPr>
            <a:lvl6pPr lvl="5" rtl="0" algn="ctr">
              <a:lnSpc>
                <a:spcPct val="100000"/>
              </a:lnSpc>
              <a:spcBef>
                <a:spcPts val="2000"/>
              </a:spcBef>
              <a:spcAft>
                <a:spcPts val="0"/>
              </a:spcAft>
              <a:buClr>
                <a:srgbClr val="000000"/>
              </a:buClr>
              <a:buSzPts val="3600"/>
              <a:buNone/>
              <a:defRPr sz="3600">
                <a:solidFill>
                  <a:srgbClr val="000000"/>
                </a:solidFill>
              </a:defRPr>
            </a:lvl6pPr>
            <a:lvl7pPr lvl="6" rtl="0" algn="ctr">
              <a:lnSpc>
                <a:spcPct val="100000"/>
              </a:lnSpc>
              <a:spcBef>
                <a:spcPts val="2000"/>
              </a:spcBef>
              <a:spcAft>
                <a:spcPts val="0"/>
              </a:spcAft>
              <a:buClr>
                <a:srgbClr val="000000"/>
              </a:buClr>
              <a:buSzPts val="3600"/>
              <a:buNone/>
              <a:defRPr sz="3600">
                <a:solidFill>
                  <a:srgbClr val="000000"/>
                </a:solidFill>
              </a:defRPr>
            </a:lvl7pPr>
            <a:lvl8pPr lvl="7" rtl="0" algn="ctr">
              <a:lnSpc>
                <a:spcPct val="100000"/>
              </a:lnSpc>
              <a:spcBef>
                <a:spcPts val="2000"/>
              </a:spcBef>
              <a:spcAft>
                <a:spcPts val="0"/>
              </a:spcAft>
              <a:buClr>
                <a:srgbClr val="000000"/>
              </a:buClr>
              <a:buSzPts val="3600"/>
              <a:buNone/>
              <a:defRPr sz="3600">
                <a:solidFill>
                  <a:srgbClr val="000000"/>
                </a:solidFill>
              </a:defRPr>
            </a:lvl8pPr>
            <a:lvl9pPr lvl="8" rtl="0" algn="ctr">
              <a:lnSpc>
                <a:spcPct val="100000"/>
              </a:lnSpc>
              <a:spcBef>
                <a:spcPts val="2000"/>
              </a:spcBef>
              <a:spcAft>
                <a:spcPts val="2000"/>
              </a:spcAft>
              <a:buClr>
                <a:srgbClr val="000000"/>
              </a:buClr>
              <a:buSzPts val="3600"/>
              <a:buNone/>
              <a:defRPr sz="3600">
                <a:solidFill>
                  <a:srgbClr val="000000"/>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BLANK_3_2">
    <p:spTree>
      <p:nvGrpSpPr>
        <p:cNvPr id="364" name="Shape 364"/>
        <p:cNvGrpSpPr/>
        <p:nvPr/>
      </p:nvGrpSpPr>
      <p:grpSpPr>
        <a:xfrm>
          <a:off x="0" y="0"/>
          <a:ext cx="0" cy="0"/>
          <a:chOff x="0" y="0"/>
          <a:chExt cx="0" cy="0"/>
        </a:xfrm>
      </p:grpSpPr>
      <p:sp>
        <p:nvSpPr>
          <p:cNvPr id="365" name="Google Shape;365;p34"/>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66" name="Google Shape;366;p34"/>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67" name="Google Shape;367;p34"/>
          <p:cNvSpPr txBox="1"/>
          <p:nvPr>
            <p:ph type="title"/>
          </p:nvPr>
        </p:nvSpPr>
        <p:spPr>
          <a:xfrm>
            <a:off x="548650" y="548650"/>
            <a:ext cx="17190600" cy="1828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4800"/>
              <a:buNone/>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type="obj">
  <p:cSld name="OBJECT">
    <p:spTree>
      <p:nvGrpSpPr>
        <p:cNvPr id="368" name="Shape 368"/>
        <p:cNvGrpSpPr/>
        <p:nvPr/>
      </p:nvGrpSpPr>
      <p:grpSpPr>
        <a:xfrm>
          <a:off x="0" y="0"/>
          <a:ext cx="0" cy="0"/>
          <a:chOff x="0" y="0"/>
          <a:chExt cx="0" cy="0"/>
        </a:xfrm>
      </p:grpSpPr>
      <p:sp>
        <p:nvSpPr>
          <p:cNvPr id="369" name="Google Shape;369;p35"/>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70" name="Google Shape;370;p35"/>
          <p:cNvSpPr txBox="1"/>
          <p:nvPr>
            <p:ph idx="1" type="body"/>
          </p:nvPr>
        </p:nvSpPr>
        <p:spPr>
          <a:xfrm>
            <a:off x="548651" y="2383750"/>
            <a:ext cx="17190600" cy="67608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2000"/>
              </a:spcBef>
              <a:spcAft>
                <a:spcPts val="0"/>
              </a:spcAft>
              <a:buClr>
                <a:schemeClr val="dk1"/>
              </a:buClr>
              <a:buSzPts val="2800"/>
              <a:buChar char="↳"/>
              <a:defRPr sz="2800"/>
            </a:lvl2pPr>
            <a:lvl3pPr indent="-406400" lvl="2" marL="1371600" rtl="0" algn="l">
              <a:lnSpc>
                <a:spcPct val="100000"/>
              </a:lnSpc>
              <a:spcBef>
                <a:spcPts val="2000"/>
              </a:spcBef>
              <a:spcAft>
                <a:spcPts val="0"/>
              </a:spcAft>
              <a:buClr>
                <a:schemeClr val="dk1"/>
              </a:buClr>
              <a:buSzPts val="2800"/>
              <a:buChar char="↳"/>
              <a:defRPr sz="2800"/>
            </a:lvl3pPr>
            <a:lvl4pPr indent="-406400" lvl="3" marL="1828800" rtl="0" algn="l">
              <a:lnSpc>
                <a:spcPct val="100000"/>
              </a:lnSpc>
              <a:spcBef>
                <a:spcPts val="2000"/>
              </a:spcBef>
              <a:spcAft>
                <a:spcPts val="0"/>
              </a:spcAft>
              <a:buClr>
                <a:schemeClr val="dk1"/>
              </a:buClr>
              <a:buSzPts val="2800"/>
              <a:buChar char="↳"/>
              <a:defRPr sz="2800"/>
            </a:lvl4pPr>
            <a:lvl5pPr indent="-406400" lvl="4" marL="2286000" rtl="0" algn="l">
              <a:lnSpc>
                <a:spcPct val="100000"/>
              </a:lnSpc>
              <a:spcBef>
                <a:spcPts val="2000"/>
              </a:spcBef>
              <a:spcAft>
                <a:spcPts val="0"/>
              </a:spcAft>
              <a:buClr>
                <a:schemeClr val="dk1"/>
              </a:buClr>
              <a:buSzPts val="2800"/>
              <a:buChar char="↳"/>
              <a:defRPr sz="2800"/>
            </a:lvl5pPr>
            <a:lvl6pPr indent="-406400" lvl="5" marL="2743200" rtl="0" algn="l">
              <a:lnSpc>
                <a:spcPct val="100000"/>
              </a:lnSpc>
              <a:spcBef>
                <a:spcPts val="2000"/>
              </a:spcBef>
              <a:spcAft>
                <a:spcPts val="0"/>
              </a:spcAft>
              <a:buClr>
                <a:schemeClr val="dk1"/>
              </a:buClr>
              <a:buSzPts val="2800"/>
              <a:buChar char="↳"/>
              <a:defRPr sz="2800"/>
            </a:lvl6pPr>
            <a:lvl7pPr indent="-406400" lvl="6" marL="3200400" rtl="0" algn="l">
              <a:lnSpc>
                <a:spcPct val="100000"/>
              </a:lnSpc>
              <a:spcBef>
                <a:spcPts val="2000"/>
              </a:spcBef>
              <a:spcAft>
                <a:spcPts val="0"/>
              </a:spcAft>
              <a:buClr>
                <a:schemeClr val="dk1"/>
              </a:buClr>
              <a:buSzPts val="2800"/>
              <a:buChar char="↳"/>
              <a:defRPr sz="2800"/>
            </a:lvl7pPr>
            <a:lvl8pPr indent="-406400" lvl="7" marL="3657600" rtl="0" algn="l">
              <a:lnSpc>
                <a:spcPct val="100000"/>
              </a:lnSpc>
              <a:spcBef>
                <a:spcPts val="2000"/>
              </a:spcBef>
              <a:spcAft>
                <a:spcPts val="0"/>
              </a:spcAft>
              <a:buClr>
                <a:schemeClr val="dk1"/>
              </a:buClr>
              <a:buSzPts val="2800"/>
              <a:buChar char="↳"/>
              <a:defRPr sz="2800"/>
            </a:lvl8pPr>
            <a:lvl9pPr indent="-406400" lvl="8" marL="4114800" rtl="0" algn="l">
              <a:lnSpc>
                <a:spcPct val="100000"/>
              </a:lnSpc>
              <a:spcBef>
                <a:spcPts val="2000"/>
              </a:spcBef>
              <a:spcAft>
                <a:spcPts val="2000"/>
              </a:spcAft>
              <a:buClr>
                <a:schemeClr val="dk1"/>
              </a:buClr>
              <a:buSzPts val="2800"/>
              <a:buChar char="↳"/>
              <a:defRPr sz="2800"/>
            </a:lvl9pPr>
          </a:lstStyle>
          <a:p/>
        </p:txBody>
      </p:sp>
      <p:sp>
        <p:nvSpPr>
          <p:cNvPr id="371" name="Google Shape;371;p35"/>
          <p:cNvSpPr txBox="1"/>
          <p:nvPr>
            <p:ph type="title"/>
          </p:nvPr>
        </p:nvSpPr>
        <p:spPr>
          <a:xfrm>
            <a:off x="548650" y="548650"/>
            <a:ext cx="17190600" cy="1740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4800"/>
              <a:buNone/>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pic>
        <p:nvPicPr>
          <p:cNvPr id="372" name="Google Shape;372;p35"/>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 Body">
  <p:cSld name="BLANK_3_3">
    <p:spTree>
      <p:nvGrpSpPr>
        <p:cNvPr id="373" name="Shape 373"/>
        <p:cNvGrpSpPr/>
        <p:nvPr/>
      </p:nvGrpSpPr>
      <p:grpSpPr>
        <a:xfrm>
          <a:off x="0" y="0"/>
          <a:ext cx="0" cy="0"/>
          <a:chOff x="0" y="0"/>
          <a:chExt cx="0" cy="0"/>
        </a:xfrm>
      </p:grpSpPr>
      <p:sp>
        <p:nvSpPr>
          <p:cNvPr id="374" name="Google Shape;374;p36"/>
          <p:cNvSpPr txBox="1"/>
          <p:nvPr>
            <p:ph idx="1" type="body"/>
          </p:nvPr>
        </p:nvSpPr>
        <p:spPr>
          <a:xfrm>
            <a:off x="548650" y="2384000"/>
            <a:ext cx="17190600" cy="67602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2000"/>
              </a:spcBef>
              <a:spcAft>
                <a:spcPts val="0"/>
              </a:spcAft>
              <a:buClr>
                <a:schemeClr val="dk1"/>
              </a:buClr>
              <a:buSzPts val="2800"/>
              <a:buChar char="↳"/>
              <a:defRPr sz="2800"/>
            </a:lvl2pPr>
            <a:lvl3pPr indent="-406400" lvl="2" marL="1371600" rtl="0" algn="l">
              <a:lnSpc>
                <a:spcPct val="100000"/>
              </a:lnSpc>
              <a:spcBef>
                <a:spcPts val="2000"/>
              </a:spcBef>
              <a:spcAft>
                <a:spcPts val="0"/>
              </a:spcAft>
              <a:buClr>
                <a:schemeClr val="dk1"/>
              </a:buClr>
              <a:buSzPts val="2800"/>
              <a:buChar char="↳"/>
              <a:defRPr sz="2800"/>
            </a:lvl3pPr>
            <a:lvl4pPr indent="-406400" lvl="3" marL="1828800" rtl="0" algn="l">
              <a:lnSpc>
                <a:spcPct val="100000"/>
              </a:lnSpc>
              <a:spcBef>
                <a:spcPts val="2000"/>
              </a:spcBef>
              <a:spcAft>
                <a:spcPts val="0"/>
              </a:spcAft>
              <a:buClr>
                <a:schemeClr val="dk1"/>
              </a:buClr>
              <a:buSzPts val="2800"/>
              <a:buChar char="↳"/>
              <a:defRPr sz="2800"/>
            </a:lvl4pPr>
            <a:lvl5pPr indent="-406400" lvl="4" marL="2286000" rtl="0" algn="l">
              <a:lnSpc>
                <a:spcPct val="100000"/>
              </a:lnSpc>
              <a:spcBef>
                <a:spcPts val="2000"/>
              </a:spcBef>
              <a:spcAft>
                <a:spcPts val="0"/>
              </a:spcAft>
              <a:buClr>
                <a:schemeClr val="dk1"/>
              </a:buClr>
              <a:buSzPts val="2800"/>
              <a:buChar char="↳"/>
              <a:defRPr sz="2800"/>
            </a:lvl5pPr>
            <a:lvl6pPr indent="-406400" lvl="5" marL="2743200" rtl="0" algn="l">
              <a:lnSpc>
                <a:spcPct val="100000"/>
              </a:lnSpc>
              <a:spcBef>
                <a:spcPts val="2000"/>
              </a:spcBef>
              <a:spcAft>
                <a:spcPts val="0"/>
              </a:spcAft>
              <a:buClr>
                <a:schemeClr val="dk1"/>
              </a:buClr>
              <a:buSzPts val="2800"/>
              <a:buChar char="↳"/>
              <a:defRPr sz="2800"/>
            </a:lvl6pPr>
            <a:lvl7pPr indent="-406400" lvl="6" marL="3200400" rtl="0" algn="l">
              <a:lnSpc>
                <a:spcPct val="100000"/>
              </a:lnSpc>
              <a:spcBef>
                <a:spcPts val="2000"/>
              </a:spcBef>
              <a:spcAft>
                <a:spcPts val="0"/>
              </a:spcAft>
              <a:buClr>
                <a:schemeClr val="dk1"/>
              </a:buClr>
              <a:buSzPts val="2800"/>
              <a:buChar char="↳"/>
              <a:defRPr sz="2800"/>
            </a:lvl7pPr>
            <a:lvl8pPr indent="-406400" lvl="7" marL="3657600" rtl="0" algn="l">
              <a:lnSpc>
                <a:spcPct val="100000"/>
              </a:lnSpc>
              <a:spcBef>
                <a:spcPts val="2000"/>
              </a:spcBef>
              <a:spcAft>
                <a:spcPts val="0"/>
              </a:spcAft>
              <a:buClr>
                <a:schemeClr val="dk1"/>
              </a:buClr>
              <a:buSzPts val="2800"/>
              <a:buChar char="↳"/>
              <a:defRPr sz="2800"/>
            </a:lvl8pPr>
            <a:lvl9pPr indent="-406400" lvl="8" marL="4114800" rtl="0" algn="l">
              <a:lnSpc>
                <a:spcPct val="100000"/>
              </a:lnSpc>
              <a:spcBef>
                <a:spcPts val="2000"/>
              </a:spcBef>
              <a:spcAft>
                <a:spcPts val="2000"/>
              </a:spcAft>
              <a:buClr>
                <a:schemeClr val="dk1"/>
              </a:buClr>
              <a:buSzPts val="2800"/>
              <a:buChar char="↳"/>
              <a:defRPr sz="2800"/>
            </a:lvl9pPr>
          </a:lstStyle>
          <a:p/>
        </p:txBody>
      </p:sp>
      <p:sp>
        <p:nvSpPr>
          <p:cNvPr id="375" name="Google Shape;375;p36"/>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76" name="Google Shape;376;p36"/>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77" name="Google Shape;377;p36"/>
          <p:cNvSpPr txBox="1"/>
          <p:nvPr>
            <p:ph idx="2" type="subTitle"/>
          </p:nvPr>
        </p:nvSpPr>
        <p:spPr>
          <a:xfrm>
            <a:off x="548650" y="1469600"/>
            <a:ext cx="17190600" cy="914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3600"/>
            </a:lvl1pPr>
            <a:lvl2pPr lvl="1" rtl="0">
              <a:lnSpc>
                <a:spcPct val="100000"/>
              </a:lnSpc>
              <a:spcBef>
                <a:spcPts val="2000"/>
              </a:spcBef>
              <a:spcAft>
                <a:spcPts val="0"/>
              </a:spcAft>
              <a:buNone/>
              <a:defRPr/>
            </a:lvl2pPr>
            <a:lvl3pPr lvl="2" rtl="0">
              <a:lnSpc>
                <a:spcPct val="100000"/>
              </a:lnSpc>
              <a:spcBef>
                <a:spcPts val="2000"/>
              </a:spcBef>
              <a:spcAft>
                <a:spcPts val="0"/>
              </a:spcAft>
              <a:buNone/>
              <a:defRPr/>
            </a:lvl3pPr>
            <a:lvl4pPr lvl="3" rtl="0">
              <a:lnSpc>
                <a:spcPct val="100000"/>
              </a:lnSpc>
              <a:spcBef>
                <a:spcPts val="2000"/>
              </a:spcBef>
              <a:spcAft>
                <a:spcPts val="0"/>
              </a:spcAft>
              <a:buNone/>
              <a:defRPr/>
            </a:lvl4pPr>
            <a:lvl5pPr lvl="4" rtl="0">
              <a:lnSpc>
                <a:spcPct val="100000"/>
              </a:lnSpc>
              <a:spcBef>
                <a:spcPts val="2000"/>
              </a:spcBef>
              <a:spcAft>
                <a:spcPts val="0"/>
              </a:spcAft>
              <a:buNone/>
              <a:defRPr/>
            </a:lvl5pPr>
            <a:lvl6pPr lvl="5" rtl="0">
              <a:lnSpc>
                <a:spcPct val="100000"/>
              </a:lnSpc>
              <a:spcBef>
                <a:spcPts val="2000"/>
              </a:spcBef>
              <a:spcAft>
                <a:spcPts val="0"/>
              </a:spcAft>
              <a:buNone/>
              <a:defRPr/>
            </a:lvl6pPr>
            <a:lvl7pPr lvl="6" rtl="0">
              <a:lnSpc>
                <a:spcPct val="100000"/>
              </a:lnSpc>
              <a:spcBef>
                <a:spcPts val="2000"/>
              </a:spcBef>
              <a:spcAft>
                <a:spcPts val="0"/>
              </a:spcAft>
              <a:buNone/>
              <a:defRPr/>
            </a:lvl7pPr>
            <a:lvl8pPr lvl="7" rtl="0">
              <a:lnSpc>
                <a:spcPct val="100000"/>
              </a:lnSpc>
              <a:spcBef>
                <a:spcPts val="2000"/>
              </a:spcBef>
              <a:spcAft>
                <a:spcPts val="0"/>
              </a:spcAft>
              <a:buNone/>
              <a:defRPr/>
            </a:lvl8pPr>
            <a:lvl9pPr lvl="8" rtl="0">
              <a:lnSpc>
                <a:spcPct val="100000"/>
              </a:lnSpc>
              <a:spcBef>
                <a:spcPts val="2000"/>
              </a:spcBef>
              <a:spcAft>
                <a:spcPts val="2000"/>
              </a:spcAft>
              <a:buNone/>
              <a:defRPr/>
            </a:lvl9pPr>
          </a:lstStyle>
          <a:p/>
        </p:txBody>
      </p:sp>
      <p:sp>
        <p:nvSpPr>
          <p:cNvPr id="378" name="Google Shape;378;p36"/>
          <p:cNvSpPr txBox="1"/>
          <p:nvPr>
            <p:ph type="title"/>
          </p:nvPr>
        </p:nvSpPr>
        <p:spPr>
          <a:xfrm>
            <a:off x="548650" y="548650"/>
            <a:ext cx="16807200" cy="9144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4800"/>
              <a:buNone/>
              <a:defRPr sz="4800"/>
            </a:lvl1pPr>
            <a:lvl2pPr lvl="1" rtl="0">
              <a:lnSpc>
                <a:spcPct val="100000"/>
              </a:lnSpc>
              <a:spcBef>
                <a:spcPts val="0"/>
              </a:spcBef>
              <a:spcAft>
                <a:spcPts val="0"/>
              </a:spcAft>
              <a:buSzPts val="5600"/>
              <a:buNone/>
              <a:defRPr/>
            </a:lvl2pPr>
            <a:lvl3pPr lvl="2" rtl="0">
              <a:lnSpc>
                <a:spcPct val="100000"/>
              </a:lnSpc>
              <a:spcBef>
                <a:spcPts val="0"/>
              </a:spcBef>
              <a:spcAft>
                <a:spcPts val="0"/>
              </a:spcAft>
              <a:buSzPts val="5600"/>
              <a:buNone/>
              <a:defRPr/>
            </a:lvl3pPr>
            <a:lvl4pPr lvl="3" rtl="0">
              <a:lnSpc>
                <a:spcPct val="100000"/>
              </a:lnSpc>
              <a:spcBef>
                <a:spcPts val="0"/>
              </a:spcBef>
              <a:spcAft>
                <a:spcPts val="0"/>
              </a:spcAft>
              <a:buSzPts val="5600"/>
              <a:buNone/>
              <a:defRPr/>
            </a:lvl4pPr>
            <a:lvl5pPr lvl="4" rtl="0">
              <a:lnSpc>
                <a:spcPct val="100000"/>
              </a:lnSpc>
              <a:spcBef>
                <a:spcPts val="0"/>
              </a:spcBef>
              <a:spcAft>
                <a:spcPts val="0"/>
              </a:spcAft>
              <a:buSzPts val="5600"/>
              <a:buNone/>
              <a:defRPr/>
            </a:lvl5pPr>
            <a:lvl6pPr lvl="5" rtl="0">
              <a:lnSpc>
                <a:spcPct val="100000"/>
              </a:lnSpc>
              <a:spcBef>
                <a:spcPts val="0"/>
              </a:spcBef>
              <a:spcAft>
                <a:spcPts val="0"/>
              </a:spcAft>
              <a:buSzPts val="5600"/>
              <a:buNone/>
              <a:defRPr/>
            </a:lvl6pPr>
            <a:lvl7pPr lvl="6" rtl="0">
              <a:lnSpc>
                <a:spcPct val="100000"/>
              </a:lnSpc>
              <a:spcBef>
                <a:spcPts val="0"/>
              </a:spcBef>
              <a:spcAft>
                <a:spcPts val="0"/>
              </a:spcAft>
              <a:buSzPts val="5600"/>
              <a:buNone/>
              <a:defRPr/>
            </a:lvl7pPr>
            <a:lvl8pPr lvl="7" rtl="0">
              <a:lnSpc>
                <a:spcPct val="100000"/>
              </a:lnSpc>
              <a:spcBef>
                <a:spcPts val="0"/>
              </a:spcBef>
              <a:spcAft>
                <a:spcPts val="0"/>
              </a:spcAft>
              <a:buSzPts val="5600"/>
              <a:buNone/>
              <a:defRPr/>
            </a:lvl8pPr>
            <a:lvl9pPr lvl="8" rtl="0">
              <a:lnSpc>
                <a:spcPct val="100000"/>
              </a:lnSpc>
              <a:spcBef>
                <a:spcPts val="0"/>
              </a:spcBef>
              <a:spcAft>
                <a:spcPts val="0"/>
              </a:spcAft>
              <a:buSzPts val="5600"/>
              <a:buNone/>
              <a:defRPr/>
            </a:lvl9pPr>
          </a:lstStyle>
          <a:p/>
        </p:txBody>
      </p:sp>
    </p:spTree>
  </p:cSld>
  <p:clrMapOvr>
    <a:masterClrMapping/>
  </p:clrMapOvr>
  <p:extLst>
    <p:ext uri="{DCECCB84-F9BA-43D5-87BE-67443E8EF086}">
      <p15:sldGuideLst>
        <p15:guide id="1" pos="5760">
          <p15:clr>
            <a:srgbClr val="00FFFF"/>
          </p15:clr>
        </p15:guide>
        <p15:guide id="2" pos="7630">
          <p15:clr>
            <a:srgbClr val="00FFFF"/>
          </p15:clr>
        </p15:guide>
        <p15:guide id="3" pos="4085">
          <p15:clr>
            <a:srgbClr val="00FFFF"/>
          </p15:clr>
        </p15:guide>
        <p15:guide id="4" pos="9499">
          <p15:clr>
            <a:srgbClr val="00FFFF"/>
          </p15:clr>
        </p15:guide>
        <p15:guide id="5" pos="5955">
          <p15:clr>
            <a:srgbClr val="00FFFF"/>
          </p15:clr>
        </p15:guide>
        <p15:guide id="6" pos="5565">
          <p15:clr>
            <a:srgbClr val="00FFFF"/>
          </p15:clr>
        </p15:guide>
        <p15:guide id="7" pos="3696">
          <p15:clr>
            <a:srgbClr val="00FFFF"/>
          </p15:clr>
        </p15:guide>
        <p15:guide id="8" pos="2021">
          <p15:clr>
            <a:srgbClr val="00FFFF"/>
          </p15:clr>
        </p15:guide>
        <p15:guide id="9" pos="3890">
          <p15:clr>
            <a:srgbClr val="00FFFF"/>
          </p15:clr>
        </p15:guide>
        <p15:guide id="10" pos="7825">
          <p15:clr>
            <a:srgbClr val="00FFFF"/>
          </p15:clr>
        </p15:guide>
        <p15:guide id="11" pos="7435">
          <p15:clr>
            <a:srgbClr val="00FFFF"/>
          </p15:clr>
        </p15:guide>
        <p15:guide id="12" pos="9694">
          <p15:clr>
            <a:srgbClr val="00FFFF"/>
          </p15:clr>
        </p15:guide>
        <p15:guide id="13" pos="9305">
          <p15:clr>
            <a:srgbClr val="00FFFF"/>
          </p15:clr>
        </p15:guide>
        <p15:guide id="14" pos="1826">
          <p15:clr>
            <a:srgbClr val="00FFFF"/>
          </p15:clr>
        </p15:guide>
        <p15:guide id="15" pos="2215">
          <p15:clr>
            <a:srgbClr val="00FFFF"/>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BLANK_3">
    <p:spTree>
      <p:nvGrpSpPr>
        <p:cNvPr id="379" name="Shape 379"/>
        <p:cNvGrpSpPr/>
        <p:nvPr/>
      </p:nvGrpSpPr>
      <p:grpSpPr>
        <a:xfrm>
          <a:off x="0" y="0"/>
          <a:ext cx="0" cy="0"/>
          <a:chOff x="0" y="0"/>
          <a:chExt cx="0" cy="0"/>
        </a:xfrm>
      </p:grpSpPr>
      <p:sp>
        <p:nvSpPr>
          <p:cNvPr id="380" name="Google Shape;380;p37"/>
          <p:cNvSpPr txBox="1"/>
          <p:nvPr>
            <p:ph idx="1" type="body"/>
          </p:nvPr>
        </p:nvSpPr>
        <p:spPr>
          <a:xfrm>
            <a:off x="12420950" y="2383750"/>
            <a:ext cx="5318400" cy="6699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a:lvl1pPr>
            <a:lvl2pPr indent="-406400" lvl="1" marL="914400" rtl="0" algn="l">
              <a:lnSpc>
                <a:spcPct val="100000"/>
              </a:lnSpc>
              <a:spcBef>
                <a:spcPts val="2000"/>
              </a:spcBef>
              <a:spcAft>
                <a:spcPts val="0"/>
              </a:spcAft>
              <a:buClr>
                <a:schemeClr val="dk1"/>
              </a:buClr>
              <a:buSzPts val="2800"/>
              <a:buChar char="↳"/>
              <a:defRPr/>
            </a:lvl2pPr>
            <a:lvl3pPr indent="-406400" lvl="2" marL="1371600" rtl="0" algn="l">
              <a:lnSpc>
                <a:spcPct val="100000"/>
              </a:lnSpc>
              <a:spcBef>
                <a:spcPts val="2000"/>
              </a:spcBef>
              <a:spcAft>
                <a:spcPts val="0"/>
              </a:spcAft>
              <a:buClr>
                <a:schemeClr val="dk1"/>
              </a:buClr>
              <a:buSzPts val="2800"/>
              <a:buChar char="↳"/>
              <a:defRPr/>
            </a:lvl3pPr>
            <a:lvl4pPr indent="-406400" lvl="3" marL="1828800" rtl="0" algn="l">
              <a:lnSpc>
                <a:spcPct val="100000"/>
              </a:lnSpc>
              <a:spcBef>
                <a:spcPts val="2000"/>
              </a:spcBef>
              <a:spcAft>
                <a:spcPts val="0"/>
              </a:spcAft>
              <a:buClr>
                <a:schemeClr val="dk1"/>
              </a:buClr>
              <a:buSzPts val="2800"/>
              <a:buChar char="↳"/>
              <a:defRPr/>
            </a:lvl4pPr>
            <a:lvl5pPr indent="-406400" lvl="4" marL="2286000" rtl="0" algn="l">
              <a:lnSpc>
                <a:spcPct val="100000"/>
              </a:lnSpc>
              <a:spcBef>
                <a:spcPts val="2000"/>
              </a:spcBef>
              <a:spcAft>
                <a:spcPts val="0"/>
              </a:spcAft>
              <a:buClr>
                <a:schemeClr val="dk1"/>
              </a:buClr>
              <a:buSzPts val="2800"/>
              <a:buChar char="↳"/>
              <a:defRPr/>
            </a:lvl5pPr>
            <a:lvl6pPr indent="-406400" lvl="5" marL="2743200" rtl="0" algn="l">
              <a:lnSpc>
                <a:spcPct val="100000"/>
              </a:lnSpc>
              <a:spcBef>
                <a:spcPts val="2000"/>
              </a:spcBef>
              <a:spcAft>
                <a:spcPts val="0"/>
              </a:spcAft>
              <a:buClr>
                <a:schemeClr val="dk1"/>
              </a:buClr>
              <a:buSzPts val="2800"/>
              <a:buChar char="↳"/>
              <a:defRPr/>
            </a:lvl6pPr>
            <a:lvl7pPr indent="-406400" lvl="6" marL="3200400" rtl="0" algn="l">
              <a:lnSpc>
                <a:spcPct val="100000"/>
              </a:lnSpc>
              <a:spcBef>
                <a:spcPts val="2000"/>
              </a:spcBef>
              <a:spcAft>
                <a:spcPts val="0"/>
              </a:spcAft>
              <a:buClr>
                <a:schemeClr val="dk1"/>
              </a:buClr>
              <a:buSzPts val="2800"/>
              <a:buChar char="↳"/>
              <a:defRPr/>
            </a:lvl7pPr>
            <a:lvl8pPr indent="-406400" lvl="7" marL="3657600" rtl="0" algn="l">
              <a:lnSpc>
                <a:spcPct val="100000"/>
              </a:lnSpc>
              <a:spcBef>
                <a:spcPts val="2000"/>
              </a:spcBef>
              <a:spcAft>
                <a:spcPts val="0"/>
              </a:spcAft>
              <a:buClr>
                <a:schemeClr val="dk1"/>
              </a:buClr>
              <a:buSzPts val="2800"/>
              <a:buChar char="↳"/>
              <a:defRPr/>
            </a:lvl8pPr>
            <a:lvl9pPr indent="-406400" lvl="8" marL="4114800" rtl="0" algn="l">
              <a:lnSpc>
                <a:spcPct val="100000"/>
              </a:lnSpc>
              <a:spcBef>
                <a:spcPts val="2000"/>
              </a:spcBef>
              <a:spcAft>
                <a:spcPts val="2000"/>
              </a:spcAft>
              <a:buClr>
                <a:schemeClr val="dk1"/>
              </a:buClr>
              <a:buSzPts val="2800"/>
              <a:buChar char="↳"/>
              <a:defRPr/>
            </a:lvl9pPr>
          </a:lstStyle>
          <a:p/>
        </p:txBody>
      </p:sp>
      <p:sp>
        <p:nvSpPr>
          <p:cNvPr id="381" name="Google Shape;381;p37"/>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Nunito"/>
                <a:ea typeface="Nunito"/>
                <a:cs typeface="Nunito"/>
                <a:sym typeface="Nunito"/>
              </a:defRPr>
            </a:lvl1pPr>
            <a:lvl2pPr indent="0" lvl="1" marL="0" marR="0" rtl="0" algn="r">
              <a:spcBef>
                <a:spcPts val="0"/>
              </a:spcBef>
              <a:buNone/>
              <a:defRPr i="0" sz="1600" u="none" cap="none" strike="noStrike">
                <a:solidFill>
                  <a:schemeClr val="dk1"/>
                </a:solidFill>
                <a:latin typeface="Nunito"/>
                <a:ea typeface="Nunito"/>
                <a:cs typeface="Nunito"/>
                <a:sym typeface="Nunito"/>
              </a:defRPr>
            </a:lvl2pPr>
            <a:lvl3pPr indent="0" lvl="2" marL="0" marR="0" rtl="0" algn="r">
              <a:spcBef>
                <a:spcPts val="0"/>
              </a:spcBef>
              <a:buNone/>
              <a:defRPr i="0" sz="1600" u="none" cap="none" strike="noStrike">
                <a:solidFill>
                  <a:schemeClr val="dk1"/>
                </a:solidFill>
                <a:latin typeface="Nunito"/>
                <a:ea typeface="Nunito"/>
                <a:cs typeface="Nunito"/>
                <a:sym typeface="Nunito"/>
              </a:defRPr>
            </a:lvl3pPr>
            <a:lvl4pPr indent="0" lvl="3" marL="0" marR="0" rtl="0" algn="r">
              <a:spcBef>
                <a:spcPts val="0"/>
              </a:spcBef>
              <a:buNone/>
              <a:defRPr i="0" sz="1600" u="none" cap="none" strike="noStrike">
                <a:solidFill>
                  <a:schemeClr val="dk1"/>
                </a:solidFill>
                <a:latin typeface="Nunito"/>
                <a:ea typeface="Nunito"/>
                <a:cs typeface="Nunito"/>
                <a:sym typeface="Nunito"/>
              </a:defRPr>
            </a:lvl4pPr>
            <a:lvl5pPr indent="0" lvl="4" marL="0" marR="0" rtl="0" algn="r">
              <a:spcBef>
                <a:spcPts val="0"/>
              </a:spcBef>
              <a:buNone/>
              <a:defRPr i="0" sz="1600" u="none" cap="none" strike="noStrike">
                <a:solidFill>
                  <a:schemeClr val="dk1"/>
                </a:solidFill>
                <a:latin typeface="Nunito"/>
                <a:ea typeface="Nunito"/>
                <a:cs typeface="Nunito"/>
                <a:sym typeface="Nunito"/>
              </a:defRPr>
            </a:lvl5pPr>
            <a:lvl6pPr indent="0" lvl="5" marL="0" marR="0" rtl="0" algn="r">
              <a:spcBef>
                <a:spcPts val="0"/>
              </a:spcBef>
              <a:buNone/>
              <a:defRPr i="0" sz="1600" u="none" cap="none" strike="noStrike">
                <a:solidFill>
                  <a:schemeClr val="dk1"/>
                </a:solidFill>
                <a:latin typeface="Nunito"/>
                <a:ea typeface="Nunito"/>
                <a:cs typeface="Nunito"/>
                <a:sym typeface="Nunito"/>
              </a:defRPr>
            </a:lvl6pPr>
            <a:lvl7pPr indent="0" lvl="6" marL="0" marR="0" rtl="0" algn="r">
              <a:spcBef>
                <a:spcPts val="0"/>
              </a:spcBef>
              <a:buNone/>
              <a:defRPr i="0" sz="1600" u="none" cap="none" strike="noStrike">
                <a:solidFill>
                  <a:schemeClr val="dk1"/>
                </a:solidFill>
                <a:latin typeface="Nunito"/>
                <a:ea typeface="Nunito"/>
                <a:cs typeface="Nunito"/>
                <a:sym typeface="Nunito"/>
              </a:defRPr>
            </a:lvl7pPr>
            <a:lvl8pPr indent="0" lvl="7" marL="0" marR="0" rtl="0" algn="r">
              <a:spcBef>
                <a:spcPts val="0"/>
              </a:spcBef>
              <a:buNone/>
              <a:defRPr i="0" sz="1600" u="none" cap="none" strike="noStrike">
                <a:solidFill>
                  <a:schemeClr val="dk1"/>
                </a:solidFill>
                <a:latin typeface="Nunito"/>
                <a:ea typeface="Nunito"/>
                <a:cs typeface="Nunito"/>
                <a:sym typeface="Nunito"/>
              </a:defRPr>
            </a:lvl8pPr>
            <a:lvl9pPr indent="0" lvl="8" marL="0" marR="0" rtl="0" algn="r">
              <a:spcBef>
                <a:spcPts val="0"/>
              </a:spcBef>
              <a:buNone/>
              <a:defRPr i="0" sz="1600" u="none" cap="none" strike="noStrike">
                <a:solidFill>
                  <a:schemeClr val="dk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382" name="Google Shape;382;p37"/>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83" name="Google Shape;383;p37"/>
          <p:cNvSpPr txBox="1"/>
          <p:nvPr>
            <p:ph idx="2" type="body"/>
          </p:nvPr>
        </p:nvSpPr>
        <p:spPr>
          <a:xfrm>
            <a:off x="548650" y="2383750"/>
            <a:ext cx="5318400" cy="6699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a:lvl1pPr>
            <a:lvl2pPr indent="-406400" lvl="1" marL="914400" rtl="0" algn="l">
              <a:lnSpc>
                <a:spcPct val="100000"/>
              </a:lnSpc>
              <a:spcBef>
                <a:spcPts val="2000"/>
              </a:spcBef>
              <a:spcAft>
                <a:spcPts val="0"/>
              </a:spcAft>
              <a:buClr>
                <a:schemeClr val="dk1"/>
              </a:buClr>
              <a:buSzPts val="2800"/>
              <a:buChar char="↳"/>
              <a:defRPr/>
            </a:lvl2pPr>
            <a:lvl3pPr indent="-406400" lvl="2" marL="1371600" rtl="0" algn="l">
              <a:lnSpc>
                <a:spcPct val="100000"/>
              </a:lnSpc>
              <a:spcBef>
                <a:spcPts val="2000"/>
              </a:spcBef>
              <a:spcAft>
                <a:spcPts val="0"/>
              </a:spcAft>
              <a:buClr>
                <a:schemeClr val="dk1"/>
              </a:buClr>
              <a:buSzPts val="2800"/>
              <a:buChar char="↳"/>
              <a:defRPr/>
            </a:lvl3pPr>
            <a:lvl4pPr indent="-406400" lvl="3" marL="1828800" rtl="0" algn="l">
              <a:lnSpc>
                <a:spcPct val="100000"/>
              </a:lnSpc>
              <a:spcBef>
                <a:spcPts val="2000"/>
              </a:spcBef>
              <a:spcAft>
                <a:spcPts val="0"/>
              </a:spcAft>
              <a:buClr>
                <a:schemeClr val="dk1"/>
              </a:buClr>
              <a:buSzPts val="2800"/>
              <a:buChar char="↳"/>
              <a:defRPr/>
            </a:lvl4pPr>
            <a:lvl5pPr indent="-406400" lvl="4" marL="2286000" rtl="0" algn="l">
              <a:lnSpc>
                <a:spcPct val="100000"/>
              </a:lnSpc>
              <a:spcBef>
                <a:spcPts val="2000"/>
              </a:spcBef>
              <a:spcAft>
                <a:spcPts val="0"/>
              </a:spcAft>
              <a:buClr>
                <a:schemeClr val="dk1"/>
              </a:buClr>
              <a:buSzPts val="2800"/>
              <a:buChar char="↳"/>
              <a:defRPr/>
            </a:lvl5pPr>
            <a:lvl6pPr indent="-406400" lvl="5" marL="2743200" rtl="0" algn="l">
              <a:lnSpc>
                <a:spcPct val="100000"/>
              </a:lnSpc>
              <a:spcBef>
                <a:spcPts val="2000"/>
              </a:spcBef>
              <a:spcAft>
                <a:spcPts val="0"/>
              </a:spcAft>
              <a:buClr>
                <a:schemeClr val="dk1"/>
              </a:buClr>
              <a:buSzPts val="2800"/>
              <a:buChar char="↳"/>
              <a:defRPr/>
            </a:lvl6pPr>
            <a:lvl7pPr indent="-406400" lvl="6" marL="3200400" rtl="0" algn="l">
              <a:lnSpc>
                <a:spcPct val="100000"/>
              </a:lnSpc>
              <a:spcBef>
                <a:spcPts val="2000"/>
              </a:spcBef>
              <a:spcAft>
                <a:spcPts val="0"/>
              </a:spcAft>
              <a:buClr>
                <a:schemeClr val="dk1"/>
              </a:buClr>
              <a:buSzPts val="2800"/>
              <a:buChar char="↳"/>
              <a:defRPr/>
            </a:lvl7pPr>
            <a:lvl8pPr indent="-406400" lvl="7" marL="3657600" rtl="0" algn="l">
              <a:lnSpc>
                <a:spcPct val="100000"/>
              </a:lnSpc>
              <a:spcBef>
                <a:spcPts val="2000"/>
              </a:spcBef>
              <a:spcAft>
                <a:spcPts val="0"/>
              </a:spcAft>
              <a:buClr>
                <a:schemeClr val="dk1"/>
              </a:buClr>
              <a:buSzPts val="2800"/>
              <a:buChar char="↳"/>
              <a:defRPr/>
            </a:lvl8pPr>
            <a:lvl9pPr indent="-406400" lvl="8" marL="4114800" rtl="0" algn="l">
              <a:lnSpc>
                <a:spcPct val="100000"/>
              </a:lnSpc>
              <a:spcBef>
                <a:spcPts val="2000"/>
              </a:spcBef>
              <a:spcAft>
                <a:spcPts val="2000"/>
              </a:spcAft>
              <a:buClr>
                <a:schemeClr val="dk1"/>
              </a:buClr>
              <a:buSzPts val="2800"/>
              <a:buChar char="↳"/>
              <a:defRPr/>
            </a:lvl9pPr>
          </a:lstStyle>
          <a:p/>
        </p:txBody>
      </p:sp>
      <p:sp>
        <p:nvSpPr>
          <p:cNvPr id="384" name="Google Shape;384;p37"/>
          <p:cNvSpPr txBox="1"/>
          <p:nvPr>
            <p:ph type="title"/>
          </p:nvPr>
        </p:nvSpPr>
        <p:spPr>
          <a:xfrm>
            <a:off x="548650" y="548649"/>
            <a:ext cx="15773400" cy="1045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4800"/>
              <a:buNone/>
              <a:defRPr/>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sp>
        <p:nvSpPr>
          <p:cNvPr id="385" name="Google Shape;385;p37"/>
          <p:cNvSpPr txBox="1"/>
          <p:nvPr>
            <p:ph idx="3" type="body"/>
          </p:nvPr>
        </p:nvSpPr>
        <p:spPr>
          <a:xfrm>
            <a:off x="6484800" y="2383750"/>
            <a:ext cx="5318400" cy="6699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a:lvl1pPr>
            <a:lvl2pPr indent="-406400" lvl="1" marL="914400" rtl="0" algn="l">
              <a:lnSpc>
                <a:spcPct val="100000"/>
              </a:lnSpc>
              <a:spcBef>
                <a:spcPts val="2000"/>
              </a:spcBef>
              <a:spcAft>
                <a:spcPts val="0"/>
              </a:spcAft>
              <a:buClr>
                <a:schemeClr val="dk1"/>
              </a:buClr>
              <a:buSzPts val="2800"/>
              <a:buChar char="↳"/>
              <a:defRPr/>
            </a:lvl2pPr>
            <a:lvl3pPr indent="-406400" lvl="2" marL="1371600" rtl="0" algn="l">
              <a:lnSpc>
                <a:spcPct val="100000"/>
              </a:lnSpc>
              <a:spcBef>
                <a:spcPts val="2000"/>
              </a:spcBef>
              <a:spcAft>
                <a:spcPts val="0"/>
              </a:spcAft>
              <a:buClr>
                <a:schemeClr val="dk1"/>
              </a:buClr>
              <a:buSzPts val="2800"/>
              <a:buChar char="↳"/>
              <a:defRPr/>
            </a:lvl3pPr>
            <a:lvl4pPr indent="-406400" lvl="3" marL="1828800" rtl="0" algn="l">
              <a:lnSpc>
                <a:spcPct val="100000"/>
              </a:lnSpc>
              <a:spcBef>
                <a:spcPts val="2000"/>
              </a:spcBef>
              <a:spcAft>
                <a:spcPts val="0"/>
              </a:spcAft>
              <a:buClr>
                <a:schemeClr val="dk1"/>
              </a:buClr>
              <a:buSzPts val="2800"/>
              <a:buChar char="↳"/>
              <a:defRPr/>
            </a:lvl4pPr>
            <a:lvl5pPr indent="-406400" lvl="4" marL="2286000" rtl="0" algn="l">
              <a:lnSpc>
                <a:spcPct val="100000"/>
              </a:lnSpc>
              <a:spcBef>
                <a:spcPts val="2000"/>
              </a:spcBef>
              <a:spcAft>
                <a:spcPts val="0"/>
              </a:spcAft>
              <a:buClr>
                <a:schemeClr val="dk1"/>
              </a:buClr>
              <a:buSzPts val="2800"/>
              <a:buChar char="↳"/>
              <a:defRPr/>
            </a:lvl5pPr>
            <a:lvl6pPr indent="-406400" lvl="5" marL="2743200" rtl="0" algn="l">
              <a:lnSpc>
                <a:spcPct val="100000"/>
              </a:lnSpc>
              <a:spcBef>
                <a:spcPts val="2000"/>
              </a:spcBef>
              <a:spcAft>
                <a:spcPts val="0"/>
              </a:spcAft>
              <a:buClr>
                <a:schemeClr val="dk1"/>
              </a:buClr>
              <a:buSzPts val="2800"/>
              <a:buChar char="↳"/>
              <a:defRPr/>
            </a:lvl6pPr>
            <a:lvl7pPr indent="-406400" lvl="6" marL="3200400" rtl="0" algn="l">
              <a:lnSpc>
                <a:spcPct val="100000"/>
              </a:lnSpc>
              <a:spcBef>
                <a:spcPts val="2000"/>
              </a:spcBef>
              <a:spcAft>
                <a:spcPts val="0"/>
              </a:spcAft>
              <a:buClr>
                <a:schemeClr val="dk1"/>
              </a:buClr>
              <a:buSzPts val="2800"/>
              <a:buChar char="↳"/>
              <a:defRPr/>
            </a:lvl7pPr>
            <a:lvl8pPr indent="-406400" lvl="7" marL="3657600" rtl="0" algn="l">
              <a:lnSpc>
                <a:spcPct val="100000"/>
              </a:lnSpc>
              <a:spcBef>
                <a:spcPts val="2000"/>
              </a:spcBef>
              <a:spcAft>
                <a:spcPts val="0"/>
              </a:spcAft>
              <a:buClr>
                <a:schemeClr val="dk1"/>
              </a:buClr>
              <a:buSzPts val="2800"/>
              <a:buChar char="↳"/>
              <a:defRPr/>
            </a:lvl8pPr>
            <a:lvl9pPr indent="-406400" lvl="8" marL="4114800" rtl="0" algn="l">
              <a:lnSpc>
                <a:spcPct val="100000"/>
              </a:lnSpc>
              <a:spcBef>
                <a:spcPts val="2000"/>
              </a:spcBef>
              <a:spcAft>
                <a:spcPts val="2000"/>
              </a:spcAft>
              <a:buClr>
                <a:schemeClr val="dk1"/>
              </a:buClr>
              <a:buSzPts val="2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BLANK_3_1">
    <p:spTree>
      <p:nvGrpSpPr>
        <p:cNvPr id="386" name="Shape 386"/>
        <p:cNvGrpSpPr/>
        <p:nvPr/>
      </p:nvGrpSpPr>
      <p:grpSpPr>
        <a:xfrm>
          <a:off x="0" y="0"/>
          <a:ext cx="0" cy="0"/>
          <a:chOff x="0" y="0"/>
          <a:chExt cx="0" cy="0"/>
        </a:xfrm>
      </p:grpSpPr>
      <p:sp>
        <p:nvSpPr>
          <p:cNvPr id="387" name="Google Shape;387;p38"/>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388" name="Google Shape;388;p38"/>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89" name="Google Shape;389;p38"/>
          <p:cNvSpPr txBox="1"/>
          <p:nvPr>
            <p:ph type="title"/>
          </p:nvPr>
        </p:nvSpPr>
        <p:spPr>
          <a:xfrm>
            <a:off x="2898250" y="548650"/>
            <a:ext cx="12491400" cy="85950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dk1"/>
              </a:buClr>
              <a:buSzPts val="7200"/>
              <a:buNone/>
              <a:defRPr sz="7200"/>
            </a:lvl1pPr>
            <a:lvl2pPr lvl="1" rtl="0">
              <a:lnSpc>
                <a:spcPct val="100000"/>
              </a:lnSpc>
              <a:spcBef>
                <a:spcPts val="0"/>
              </a:spcBef>
              <a:spcAft>
                <a:spcPts val="0"/>
              </a:spcAft>
              <a:buSzPts val="7200"/>
              <a:buNone/>
              <a:defRPr sz="7200"/>
            </a:lvl2pPr>
            <a:lvl3pPr lvl="2" rtl="0">
              <a:lnSpc>
                <a:spcPct val="100000"/>
              </a:lnSpc>
              <a:spcBef>
                <a:spcPts val="0"/>
              </a:spcBef>
              <a:spcAft>
                <a:spcPts val="0"/>
              </a:spcAft>
              <a:buSzPts val="7200"/>
              <a:buNone/>
              <a:defRPr sz="7200"/>
            </a:lvl3pPr>
            <a:lvl4pPr lvl="3" rtl="0">
              <a:lnSpc>
                <a:spcPct val="100000"/>
              </a:lnSpc>
              <a:spcBef>
                <a:spcPts val="0"/>
              </a:spcBef>
              <a:spcAft>
                <a:spcPts val="0"/>
              </a:spcAft>
              <a:buSzPts val="7200"/>
              <a:buNone/>
              <a:defRPr sz="7200"/>
            </a:lvl4pPr>
            <a:lvl5pPr lvl="4" rtl="0">
              <a:lnSpc>
                <a:spcPct val="100000"/>
              </a:lnSpc>
              <a:spcBef>
                <a:spcPts val="0"/>
              </a:spcBef>
              <a:spcAft>
                <a:spcPts val="0"/>
              </a:spcAft>
              <a:buSzPts val="7200"/>
              <a:buNone/>
              <a:defRPr sz="7200"/>
            </a:lvl5pPr>
            <a:lvl6pPr lvl="5" rtl="0">
              <a:lnSpc>
                <a:spcPct val="100000"/>
              </a:lnSpc>
              <a:spcBef>
                <a:spcPts val="0"/>
              </a:spcBef>
              <a:spcAft>
                <a:spcPts val="0"/>
              </a:spcAft>
              <a:buSzPts val="7200"/>
              <a:buNone/>
              <a:defRPr sz="7200"/>
            </a:lvl6pPr>
            <a:lvl7pPr lvl="6" rtl="0">
              <a:lnSpc>
                <a:spcPct val="100000"/>
              </a:lnSpc>
              <a:spcBef>
                <a:spcPts val="0"/>
              </a:spcBef>
              <a:spcAft>
                <a:spcPts val="0"/>
              </a:spcAft>
              <a:buSzPts val="7200"/>
              <a:buNone/>
              <a:defRPr sz="7200"/>
            </a:lvl7pPr>
            <a:lvl8pPr lvl="7" rtl="0">
              <a:lnSpc>
                <a:spcPct val="100000"/>
              </a:lnSpc>
              <a:spcBef>
                <a:spcPts val="0"/>
              </a:spcBef>
              <a:spcAft>
                <a:spcPts val="0"/>
              </a:spcAft>
              <a:buSzPts val="7200"/>
              <a:buNone/>
              <a:defRPr sz="7200"/>
            </a:lvl8pPr>
            <a:lvl9pPr lvl="8" rtl="0">
              <a:lnSpc>
                <a:spcPct val="100000"/>
              </a:lnSpc>
              <a:spcBef>
                <a:spcPts val="0"/>
              </a:spcBef>
              <a:spcAft>
                <a:spcPts val="0"/>
              </a:spcAft>
              <a:buSzPts val="7200"/>
              <a:buNone/>
              <a:defRPr sz="72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_1_1">
    <p:spTree>
      <p:nvGrpSpPr>
        <p:cNvPr id="390" name="Shape 390"/>
        <p:cNvGrpSpPr/>
        <p:nvPr/>
      </p:nvGrpSpPr>
      <p:grpSpPr>
        <a:xfrm>
          <a:off x="0" y="0"/>
          <a:ext cx="0" cy="0"/>
          <a:chOff x="0" y="0"/>
          <a:chExt cx="0" cy="0"/>
        </a:xfrm>
      </p:grpSpPr>
      <p:pic>
        <p:nvPicPr>
          <p:cNvPr id="391" name="Google Shape;391;p39"/>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92" name="Google Shape;392;p39"/>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cription + Body + Footer Text">
  <p:cSld name="BLANK_3_1_1_2">
    <p:spTree>
      <p:nvGrpSpPr>
        <p:cNvPr id="393" name="Shape 393"/>
        <p:cNvGrpSpPr/>
        <p:nvPr/>
      </p:nvGrpSpPr>
      <p:grpSpPr>
        <a:xfrm>
          <a:off x="0" y="0"/>
          <a:ext cx="0" cy="0"/>
          <a:chOff x="0" y="0"/>
          <a:chExt cx="0" cy="0"/>
        </a:xfrm>
      </p:grpSpPr>
      <p:pic>
        <p:nvPicPr>
          <p:cNvPr id="394" name="Google Shape;394;p40"/>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395" name="Google Shape;395;p40"/>
          <p:cNvSpPr txBox="1"/>
          <p:nvPr>
            <p:ph idx="12" type="sldNum"/>
          </p:nvPr>
        </p:nvSpPr>
        <p:spPr>
          <a:xfrm>
            <a:off x="17179648" y="9384100"/>
            <a:ext cx="559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396" name="Google Shape;396;p40"/>
          <p:cNvSpPr txBox="1"/>
          <p:nvPr>
            <p:ph idx="2" type="sldNum"/>
          </p:nvPr>
        </p:nvSpPr>
        <p:spPr>
          <a:xfrm>
            <a:off x="5749107" y="9397138"/>
            <a:ext cx="11313000" cy="547800"/>
          </a:xfrm>
          <a:prstGeom prst="rect">
            <a:avLst/>
          </a:prstGeom>
          <a:noFill/>
          <a:ln>
            <a:noFill/>
          </a:ln>
        </p:spPr>
        <p:txBody>
          <a:bodyPr anchorCtr="0" anchor="ctr" bIns="0" lIns="0" spcFirstLastPara="1" rIns="0" wrap="square" tIns="0">
            <a:noAutofit/>
          </a:bodyPr>
          <a:lstStyle>
            <a:lvl1pPr lvl="0" rtl="0" algn="r">
              <a:buNone/>
              <a:defRPr sz="1600">
                <a:solidFill>
                  <a:schemeClr val="dk1"/>
                </a:solidFill>
                <a:latin typeface="Source Sans Pro"/>
                <a:ea typeface="Source Sans Pro"/>
                <a:cs typeface="Source Sans Pro"/>
                <a:sym typeface="Source Sans Pro"/>
              </a:defRPr>
            </a:lvl1pPr>
            <a:lvl2pPr lvl="1" rtl="0" algn="r">
              <a:buNone/>
              <a:defRPr sz="1600">
                <a:solidFill>
                  <a:schemeClr val="dk1"/>
                </a:solidFill>
                <a:latin typeface="Source Sans Pro"/>
                <a:ea typeface="Source Sans Pro"/>
                <a:cs typeface="Source Sans Pro"/>
                <a:sym typeface="Source Sans Pro"/>
              </a:defRPr>
            </a:lvl2pPr>
            <a:lvl3pPr lvl="2" rtl="0" algn="r">
              <a:buNone/>
              <a:defRPr sz="1600">
                <a:solidFill>
                  <a:schemeClr val="dk1"/>
                </a:solidFill>
                <a:latin typeface="Source Sans Pro"/>
                <a:ea typeface="Source Sans Pro"/>
                <a:cs typeface="Source Sans Pro"/>
                <a:sym typeface="Source Sans Pro"/>
              </a:defRPr>
            </a:lvl3pPr>
            <a:lvl4pPr lvl="3" rtl="0" algn="r">
              <a:buNone/>
              <a:defRPr sz="1600">
                <a:solidFill>
                  <a:schemeClr val="dk1"/>
                </a:solidFill>
                <a:latin typeface="Source Sans Pro"/>
                <a:ea typeface="Source Sans Pro"/>
                <a:cs typeface="Source Sans Pro"/>
                <a:sym typeface="Source Sans Pro"/>
              </a:defRPr>
            </a:lvl4pPr>
            <a:lvl5pPr lvl="4" rtl="0" algn="r">
              <a:buNone/>
              <a:defRPr sz="1600">
                <a:solidFill>
                  <a:schemeClr val="dk1"/>
                </a:solidFill>
                <a:latin typeface="Source Sans Pro"/>
                <a:ea typeface="Source Sans Pro"/>
                <a:cs typeface="Source Sans Pro"/>
                <a:sym typeface="Source Sans Pro"/>
              </a:defRPr>
            </a:lvl5pPr>
            <a:lvl6pPr lvl="5" rtl="0" algn="r">
              <a:buNone/>
              <a:defRPr sz="1600">
                <a:solidFill>
                  <a:schemeClr val="dk1"/>
                </a:solidFill>
                <a:latin typeface="Source Sans Pro"/>
                <a:ea typeface="Source Sans Pro"/>
                <a:cs typeface="Source Sans Pro"/>
                <a:sym typeface="Source Sans Pro"/>
              </a:defRPr>
            </a:lvl6pPr>
            <a:lvl7pPr lvl="6" rtl="0" algn="r">
              <a:buNone/>
              <a:defRPr sz="1600">
                <a:solidFill>
                  <a:schemeClr val="dk1"/>
                </a:solidFill>
                <a:latin typeface="Source Sans Pro"/>
                <a:ea typeface="Source Sans Pro"/>
                <a:cs typeface="Source Sans Pro"/>
                <a:sym typeface="Source Sans Pro"/>
              </a:defRPr>
            </a:lvl7pPr>
            <a:lvl8pPr lvl="7" rtl="0" algn="r">
              <a:buNone/>
              <a:defRPr sz="1600">
                <a:solidFill>
                  <a:schemeClr val="dk1"/>
                </a:solidFill>
                <a:latin typeface="Source Sans Pro"/>
                <a:ea typeface="Source Sans Pro"/>
                <a:cs typeface="Source Sans Pro"/>
                <a:sym typeface="Source Sans Pro"/>
              </a:defRPr>
            </a:lvl8pPr>
            <a:lvl9pPr lvl="8" rtl="0" algn="r">
              <a:buNone/>
              <a:defRPr sz="1600">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r>
              <a:rPr lang="en"/>
              <a:t>EDIT THIS FOOTER TEXT IN THE MASTER LAYOUT SLIDE</a:t>
            </a:r>
            <a:endParaRPr i="0" u="none" cap="none" strike="noStrike"/>
          </a:p>
        </p:txBody>
      </p:sp>
      <p:sp>
        <p:nvSpPr>
          <p:cNvPr id="397" name="Google Shape;397;p40"/>
          <p:cNvSpPr txBox="1"/>
          <p:nvPr>
            <p:ph idx="1" type="body"/>
          </p:nvPr>
        </p:nvSpPr>
        <p:spPr>
          <a:xfrm>
            <a:off x="548650" y="2384000"/>
            <a:ext cx="17190600" cy="67602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0"/>
              </a:spcBef>
              <a:spcAft>
                <a:spcPts val="0"/>
              </a:spcAft>
              <a:buClr>
                <a:schemeClr val="dk1"/>
              </a:buClr>
              <a:buSzPts val="2800"/>
              <a:buChar char="→"/>
              <a:defRPr sz="2800"/>
            </a:lvl1pPr>
            <a:lvl2pPr indent="-406400" lvl="1" marL="914400" rtl="0" algn="l">
              <a:lnSpc>
                <a:spcPct val="100000"/>
              </a:lnSpc>
              <a:spcBef>
                <a:spcPts val="2000"/>
              </a:spcBef>
              <a:spcAft>
                <a:spcPts val="0"/>
              </a:spcAft>
              <a:buClr>
                <a:schemeClr val="dk1"/>
              </a:buClr>
              <a:buSzPts val="2800"/>
              <a:buChar char="↳"/>
              <a:defRPr sz="2800"/>
            </a:lvl2pPr>
            <a:lvl3pPr indent="-406400" lvl="2" marL="1371600" rtl="0" algn="l">
              <a:lnSpc>
                <a:spcPct val="100000"/>
              </a:lnSpc>
              <a:spcBef>
                <a:spcPts val="2000"/>
              </a:spcBef>
              <a:spcAft>
                <a:spcPts val="0"/>
              </a:spcAft>
              <a:buClr>
                <a:schemeClr val="dk1"/>
              </a:buClr>
              <a:buSzPts val="2800"/>
              <a:buChar char="↳"/>
              <a:defRPr sz="2800"/>
            </a:lvl3pPr>
            <a:lvl4pPr indent="-406400" lvl="3" marL="1828800" rtl="0" algn="l">
              <a:lnSpc>
                <a:spcPct val="100000"/>
              </a:lnSpc>
              <a:spcBef>
                <a:spcPts val="2000"/>
              </a:spcBef>
              <a:spcAft>
                <a:spcPts val="0"/>
              </a:spcAft>
              <a:buClr>
                <a:schemeClr val="dk1"/>
              </a:buClr>
              <a:buSzPts val="2800"/>
              <a:buChar char="↳"/>
              <a:defRPr sz="2800"/>
            </a:lvl4pPr>
            <a:lvl5pPr indent="-406400" lvl="4" marL="2286000" rtl="0" algn="l">
              <a:lnSpc>
                <a:spcPct val="100000"/>
              </a:lnSpc>
              <a:spcBef>
                <a:spcPts val="2000"/>
              </a:spcBef>
              <a:spcAft>
                <a:spcPts val="0"/>
              </a:spcAft>
              <a:buClr>
                <a:schemeClr val="dk1"/>
              </a:buClr>
              <a:buSzPts val="2800"/>
              <a:buChar char="↳"/>
              <a:defRPr sz="2800"/>
            </a:lvl5pPr>
            <a:lvl6pPr indent="-406400" lvl="5" marL="2743200" rtl="0" algn="l">
              <a:lnSpc>
                <a:spcPct val="100000"/>
              </a:lnSpc>
              <a:spcBef>
                <a:spcPts val="2000"/>
              </a:spcBef>
              <a:spcAft>
                <a:spcPts val="0"/>
              </a:spcAft>
              <a:buClr>
                <a:schemeClr val="dk1"/>
              </a:buClr>
              <a:buSzPts val="2800"/>
              <a:buChar char="↳"/>
              <a:defRPr sz="2800"/>
            </a:lvl6pPr>
            <a:lvl7pPr indent="-406400" lvl="6" marL="3200400" rtl="0" algn="l">
              <a:lnSpc>
                <a:spcPct val="100000"/>
              </a:lnSpc>
              <a:spcBef>
                <a:spcPts val="2000"/>
              </a:spcBef>
              <a:spcAft>
                <a:spcPts val="0"/>
              </a:spcAft>
              <a:buClr>
                <a:schemeClr val="dk1"/>
              </a:buClr>
              <a:buSzPts val="2800"/>
              <a:buChar char="↳"/>
              <a:defRPr sz="2800"/>
            </a:lvl7pPr>
            <a:lvl8pPr indent="-406400" lvl="7" marL="3657600" rtl="0" algn="l">
              <a:lnSpc>
                <a:spcPct val="100000"/>
              </a:lnSpc>
              <a:spcBef>
                <a:spcPts val="2000"/>
              </a:spcBef>
              <a:spcAft>
                <a:spcPts val="0"/>
              </a:spcAft>
              <a:buClr>
                <a:schemeClr val="dk1"/>
              </a:buClr>
              <a:buSzPts val="2800"/>
              <a:buChar char="↳"/>
              <a:defRPr sz="2800"/>
            </a:lvl8pPr>
            <a:lvl9pPr indent="-406400" lvl="8" marL="4114800" rtl="0" algn="l">
              <a:lnSpc>
                <a:spcPct val="100000"/>
              </a:lnSpc>
              <a:spcBef>
                <a:spcPts val="2000"/>
              </a:spcBef>
              <a:spcAft>
                <a:spcPts val="2000"/>
              </a:spcAft>
              <a:buClr>
                <a:schemeClr val="dk1"/>
              </a:buClr>
              <a:buSzPts val="2800"/>
              <a:buChar char="↳"/>
              <a:defRPr sz="2800"/>
            </a:lvl9pPr>
          </a:lstStyle>
          <a:p/>
        </p:txBody>
      </p:sp>
      <p:sp>
        <p:nvSpPr>
          <p:cNvPr id="398" name="Google Shape;398;p40"/>
          <p:cNvSpPr txBox="1"/>
          <p:nvPr>
            <p:ph idx="3" type="subTitle"/>
          </p:nvPr>
        </p:nvSpPr>
        <p:spPr>
          <a:xfrm>
            <a:off x="548650" y="1469600"/>
            <a:ext cx="17190600" cy="914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3600"/>
            </a:lvl1pPr>
            <a:lvl2pPr lvl="1" rtl="0">
              <a:lnSpc>
                <a:spcPct val="100000"/>
              </a:lnSpc>
              <a:spcBef>
                <a:spcPts val="2000"/>
              </a:spcBef>
              <a:spcAft>
                <a:spcPts val="0"/>
              </a:spcAft>
              <a:buNone/>
              <a:defRPr/>
            </a:lvl2pPr>
            <a:lvl3pPr lvl="2" rtl="0">
              <a:lnSpc>
                <a:spcPct val="100000"/>
              </a:lnSpc>
              <a:spcBef>
                <a:spcPts val="2000"/>
              </a:spcBef>
              <a:spcAft>
                <a:spcPts val="0"/>
              </a:spcAft>
              <a:buNone/>
              <a:defRPr/>
            </a:lvl3pPr>
            <a:lvl4pPr lvl="3" rtl="0">
              <a:lnSpc>
                <a:spcPct val="100000"/>
              </a:lnSpc>
              <a:spcBef>
                <a:spcPts val="2000"/>
              </a:spcBef>
              <a:spcAft>
                <a:spcPts val="0"/>
              </a:spcAft>
              <a:buNone/>
              <a:defRPr/>
            </a:lvl4pPr>
            <a:lvl5pPr lvl="4" rtl="0">
              <a:lnSpc>
                <a:spcPct val="100000"/>
              </a:lnSpc>
              <a:spcBef>
                <a:spcPts val="2000"/>
              </a:spcBef>
              <a:spcAft>
                <a:spcPts val="0"/>
              </a:spcAft>
              <a:buNone/>
              <a:defRPr/>
            </a:lvl5pPr>
            <a:lvl6pPr lvl="5" rtl="0">
              <a:lnSpc>
                <a:spcPct val="100000"/>
              </a:lnSpc>
              <a:spcBef>
                <a:spcPts val="2000"/>
              </a:spcBef>
              <a:spcAft>
                <a:spcPts val="0"/>
              </a:spcAft>
              <a:buNone/>
              <a:defRPr/>
            </a:lvl6pPr>
            <a:lvl7pPr lvl="6" rtl="0">
              <a:lnSpc>
                <a:spcPct val="100000"/>
              </a:lnSpc>
              <a:spcBef>
                <a:spcPts val="2000"/>
              </a:spcBef>
              <a:spcAft>
                <a:spcPts val="0"/>
              </a:spcAft>
              <a:buNone/>
              <a:defRPr/>
            </a:lvl7pPr>
            <a:lvl8pPr lvl="7" rtl="0">
              <a:lnSpc>
                <a:spcPct val="100000"/>
              </a:lnSpc>
              <a:spcBef>
                <a:spcPts val="2000"/>
              </a:spcBef>
              <a:spcAft>
                <a:spcPts val="0"/>
              </a:spcAft>
              <a:buNone/>
              <a:defRPr/>
            </a:lvl8pPr>
            <a:lvl9pPr lvl="8" rtl="0">
              <a:lnSpc>
                <a:spcPct val="100000"/>
              </a:lnSpc>
              <a:spcBef>
                <a:spcPts val="2000"/>
              </a:spcBef>
              <a:spcAft>
                <a:spcPts val="2000"/>
              </a:spcAft>
              <a:buNone/>
              <a:defRPr/>
            </a:lvl9pPr>
          </a:lstStyle>
          <a:p/>
        </p:txBody>
      </p:sp>
      <p:sp>
        <p:nvSpPr>
          <p:cNvPr id="399" name="Google Shape;399;p40"/>
          <p:cNvSpPr txBox="1"/>
          <p:nvPr>
            <p:ph type="title"/>
          </p:nvPr>
        </p:nvSpPr>
        <p:spPr>
          <a:xfrm>
            <a:off x="548650" y="548650"/>
            <a:ext cx="16807200" cy="9144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4800"/>
              <a:buNone/>
              <a:defRPr sz="4800"/>
            </a:lvl1pPr>
            <a:lvl2pPr lvl="1" rtl="0">
              <a:lnSpc>
                <a:spcPct val="100000"/>
              </a:lnSpc>
              <a:spcBef>
                <a:spcPts val="0"/>
              </a:spcBef>
              <a:spcAft>
                <a:spcPts val="0"/>
              </a:spcAft>
              <a:buSzPts val="5600"/>
              <a:buNone/>
              <a:defRPr/>
            </a:lvl2pPr>
            <a:lvl3pPr lvl="2" rtl="0">
              <a:lnSpc>
                <a:spcPct val="100000"/>
              </a:lnSpc>
              <a:spcBef>
                <a:spcPts val="0"/>
              </a:spcBef>
              <a:spcAft>
                <a:spcPts val="0"/>
              </a:spcAft>
              <a:buSzPts val="5600"/>
              <a:buNone/>
              <a:defRPr/>
            </a:lvl3pPr>
            <a:lvl4pPr lvl="3" rtl="0">
              <a:lnSpc>
                <a:spcPct val="100000"/>
              </a:lnSpc>
              <a:spcBef>
                <a:spcPts val="0"/>
              </a:spcBef>
              <a:spcAft>
                <a:spcPts val="0"/>
              </a:spcAft>
              <a:buSzPts val="5600"/>
              <a:buNone/>
              <a:defRPr/>
            </a:lvl4pPr>
            <a:lvl5pPr lvl="4" rtl="0">
              <a:lnSpc>
                <a:spcPct val="100000"/>
              </a:lnSpc>
              <a:spcBef>
                <a:spcPts val="0"/>
              </a:spcBef>
              <a:spcAft>
                <a:spcPts val="0"/>
              </a:spcAft>
              <a:buSzPts val="5600"/>
              <a:buNone/>
              <a:defRPr/>
            </a:lvl5pPr>
            <a:lvl6pPr lvl="5" rtl="0">
              <a:lnSpc>
                <a:spcPct val="100000"/>
              </a:lnSpc>
              <a:spcBef>
                <a:spcPts val="0"/>
              </a:spcBef>
              <a:spcAft>
                <a:spcPts val="0"/>
              </a:spcAft>
              <a:buSzPts val="5600"/>
              <a:buNone/>
              <a:defRPr/>
            </a:lvl6pPr>
            <a:lvl7pPr lvl="6" rtl="0">
              <a:lnSpc>
                <a:spcPct val="100000"/>
              </a:lnSpc>
              <a:spcBef>
                <a:spcPts val="0"/>
              </a:spcBef>
              <a:spcAft>
                <a:spcPts val="0"/>
              </a:spcAft>
              <a:buSzPts val="5600"/>
              <a:buNone/>
              <a:defRPr/>
            </a:lvl7pPr>
            <a:lvl8pPr lvl="7" rtl="0">
              <a:lnSpc>
                <a:spcPct val="100000"/>
              </a:lnSpc>
              <a:spcBef>
                <a:spcPts val="0"/>
              </a:spcBef>
              <a:spcAft>
                <a:spcPts val="0"/>
              </a:spcAft>
              <a:buSzPts val="5600"/>
              <a:buNone/>
              <a:defRPr/>
            </a:lvl8pPr>
            <a:lvl9pPr lvl="8" rtl="0">
              <a:lnSpc>
                <a:spcPct val="100000"/>
              </a:lnSpc>
              <a:spcBef>
                <a:spcPts val="0"/>
              </a:spcBef>
              <a:spcAft>
                <a:spcPts val="0"/>
              </a:spcAft>
              <a:buSzPts val="56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Dark 1">
  <p:cSld name="CUSTOM_2">
    <p:bg>
      <p:bgPr>
        <a:solidFill>
          <a:schemeClr val="dk2"/>
        </a:solidFill>
      </p:bgPr>
    </p:bg>
    <p:spTree>
      <p:nvGrpSpPr>
        <p:cNvPr id="400" name="Shape 400"/>
        <p:cNvGrpSpPr/>
        <p:nvPr/>
      </p:nvGrpSpPr>
      <p:grpSpPr>
        <a:xfrm>
          <a:off x="0" y="0"/>
          <a:ext cx="0" cy="0"/>
          <a:chOff x="0" y="0"/>
          <a:chExt cx="0" cy="0"/>
        </a:xfrm>
      </p:grpSpPr>
      <p:sp>
        <p:nvSpPr>
          <p:cNvPr id="401" name="Google Shape;401;p41"/>
          <p:cNvSpPr txBox="1"/>
          <p:nvPr>
            <p:ph type="title"/>
          </p:nvPr>
        </p:nvSpPr>
        <p:spPr>
          <a:xfrm>
            <a:off x="1885350" y="3223550"/>
            <a:ext cx="14517000" cy="21738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None/>
              <a:defRPr sz="8000">
                <a:solidFill>
                  <a:srgbClr val="FFFFFF"/>
                </a:solidFill>
              </a:defRPr>
            </a:lvl1pPr>
            <a:lvl2pPr lvl="1" rtl="0">
              <a:lnSpc>
                <a:spcPct val="100000"/>
              </a:lnSpc>
              <a:spcBef>
                <a:spcPts val="0"/>
              </a:spcBef>
              <a:spcAft>
                <a:spcPts val="0"/>
              </a:spcAft>
              <a:buNone/>
              <a:defRPr sz="7200"/>
            </a:lvl2pPr>
            <a:lvl3pPr lvl="2" rtl="0">
              <a:lnSpc>
                <a:spcPct val="100000"/>
              </a:lnSpc>
              <a:spcBef>
                <a:spcPts val="0"/>
              </a:spcBef>
              <a:spcAft>
                <a:spcPts val="0"/>
              </a:spcAft>
              <a:buNone/>
              <a:defRPr sz="7200"/>
            </a:lvl3pPr>
            <a:lvl4pPr lvl="3" rtl="0">
              <a:lnSpc>
                <a:spcPct val="100000"/>
              </a:lnSpc>
              <a:spcBef>
                <a:spcPts val="0"/>
              </a:spcBef>
              <a:spcAft>
                <a:spcPts val="0"/>
              </a:spcAft>
              <a:buNone/>
              <a:defRPr sz="7200"/>
            </a:lvl4pPr>
            <a:lvl5pPr lvl="4" rtl="0">
              <a:lnSpc>
                <a:spcPct val="100000"/>
              </a:lnSpc>
              <a:spcBef>
                <a:spcPts val="0"/>
              </a:spcBef>
              <a:spcAft>
                <a:spcPts val="0"/>
              </a:spcAft>
              <a:buNone/>
              <a:defRPr sz="7200"/>
            </a:lvl5pPr>
            <a:lvl6pPr lvl="5" rtl="0">
              <a:lnSpc>
                <a:spcPct val="100000"/>
              </a:lnSpc>
              <a:spcBef>
                <a:spcPts val="0"/>
              </a:spcBef>
              <a:spcAft>
                <a:spcPts val="0"/>
              </a:spcAft>
              <a:buNone/>
              <a:defRPr sz="7200"/>
            </a:lvl6pPr>
            <a:lvl7pPr lvl="6" rtl="0">
              <a:lnSpc>
                <a:spcPct val="100000"/>
              </a:lnSpc>
              <a:spcBef>
                <a:spcPts val="0"/>
              </a:spcBef>
              <a:spcAft>
                <a:spcPts val="0"/>
              </a:spcAft>
              <a:buNone/>
              <a:defRPr sz="7200"/>
            </a:lvl7pPr>
            <a:lvl8pPr lvl="7" rtl="0">
              <a:lnSpc>
                <a:spcPct val="100000"/>
              </a:lnSpc>
              <a:spcBef>
                <a:spcPts val="0"/>
              </a:spcBef>
              <a:spcAft>
                <a:spcPts val="0"/>
              </a:spcAft>
              <a:buNone/>
              <a:defRPr sz="7200"/>
            </a:lvl8pPr>
            <a:lvl9pPr lvl="8" rtl="0">
              <a:lnSpc>
                <a:spcPct val="100000"/>
              </a:lnSpc>
              <a:spcBef>
                <a:spcPts val="0"/>
              </a:spcBef>
              <a:spcAft>
                <a:spcPts val="0"/>
              </a:spcAft>
              <a:buNone/>
              <a:defRPr sz="7200"/>
            </a:lvl9pPr>
          </a:lstStyle>
          <a:p/>
        </p:txBody>
      </p:sp>
      <p:sp>
        <p:nvSpPr>
          <p:cNvPr id="402" name="Google Shape;402;p41"/>
          <p:cNvSpPr txBox="1"/>
          <p:nvPr>
            <p:ph idx="1" type="subTitle"/>
          </p:nvPr>
        </p:nvSpPr>
        <p:spPr>
          <a:xfrm>
            <a:off x="2286000" y="5397257"/>
            <a:ext cx="13716000" cy="2483400"/>
          </a:xfrm>
          <a:prstGeom prst="rect">
            <a:avLst/>
          </a:prstGeom>
          <a:noFill/>
          <a:ln>
            <a:noFill/>
          </a:ln>
        </p:spPr>
        <p:txBody>
          <a:bodyPr anchorCtr="0" anchor="t" bIns="0" lIns="0" spcFirstLastPara="1" rIns="0" wrap="square" tIns="0">
            <a:noAutofit/>
          </a:bodyPr>
          <a:lstStyle>
            <a:lvl1pPr lvl="0" rtl="0" algn="ctr">
              <a:lnSpc>
                <a:spcPct val="100000"/>
              </a:lnSpc>
              <a:spcBef>
                <a:spcPts val="1600"/>
              </a:spcBef>
              <a:spcAft>
                <a:spcPts val="0"/>
              </a:spcAft>
              <a:buClr>
                <a:srgbClr val="FFFFFF"/>
              </a:buClr>
              <a:buSzPts val="3600"/>
              <a:buNone/>
              <a:defRPr sz="3600">
                <a:solidFill>
                  <a:srgbClr val="FFFFFF"/>
                </a:solidFill>
              </a:defRPr>
            </a:lvl1pPr>
            <a:lvl2pPr lvl="1" rtl="0" algn="ctr">
              <a:lnSpc>
                <a:spcPct val="100000"/>
              </a:lnSpc>
              <a:spcBef>
                <a:spcPts val="2000"/>
              </a:spcBef>
              <a:spcAft>
                <a:spcPts val="0"/>
              </a:spcAft>
              <a:buClr>
                <a:srgbClr val="FFFFFF"/>
              </a:buClr>
              <a:buSzPts val="3000"/>
              <a:buNone/>
              <a:defRPr sz="3000">
                <a:solidFill>
                  <a:srgbClr val="FFFFFF"/>
                </a:solidFill>
              </a:defRPr>
            </a:lvl2pPr>
            <a:lvl3pPr lvl="2" rtl="0" algn="ctr">
              <a:lnSpc>
                <a:spcPct val="100000"/>
              </a:lnSpc>
              <a:spcBef>
                <a:spcPts val="2000"/>
              </a:spcBef>
              <a:spcAft>
                <a:spcPts val="0"/>
              </a:spcAft>
              <a:buClr>
                <a:srgbClr val="FFFFFF"/>
              </a:buClr>
              <a:buSzPts val="2800"/>
              <a:buNone/>
              <a:defRPr sz="2800">
                <a:solidFill>
                  <a:srgbClr val="FFFFFF"/>
                </a:solidFill>
              </a:defRPr>
            </a:lvl3pPr>
            <a:lvl4pPr lvl="3" rtl="0" algn="ctr">
              <a:lnSpc>
                <a:spcPct val="100000"/>
              </a:lnSpc>
              <a:spcBef>
                <a:spcPts val="2000"/>
              </a:spcBef>
              <a:spcAft>
                <a:spcPts val="0"/>
              </a:spcAft>
              <a:buClr>
                <a:srgbClr val="FFFFFF"/>
              </a:buClr>
              <a:buSzPts val="2400"/>
              <a:buNone/>
              <a:defRPr sz="2400">
                <a:solidFill>
                  <a:srgbClr val="FFFFFF"/>
                </a:solidFill>
              </a:defRPr>
            </a:lvl4pPr>
            <a:lvl5pPr lvl="4" rtl="0" algn="ctr">
              <a:lnSpc>
                <a:spcPct val="100000"/>
              </a:lnSpc>
              <a:spcBef>
                <a:spcPts val="2000"/>
              </a:spcBef>
              <a:spcAft>
                <a:spcPts val="0"/>
              </a:spcAft>
              <a:buClr>
                <a:srgbClr val="FFFFFF"/>
              </a:buClr>
              <a:buSzPts val="2400"/>
              <a:buNone/>
              <a:defRPr sz="2400">
                <a:solidFill>
                  <a:srgbClr val="FFFFFF"/>
                </a:solidFill>
              </a:defRPr>
            </a:lvl5pPr>
            <a:lvl6pPr lvl="5" rtl="0" algn="ctr">
              <a:lnSpc>
                <a:spcPct val="100000"/>
              </a:lnSpc>
              <a:spcBef>
                <a:spcPts val="2000"/>
              </a:spcBef>
              <a:spcAft>
                <a:spcPts val="0"/>
              </a:spcAft>
              <a:buClr>
                <a:srgbClr val="FFFFFF"/>
              </a:buClr>
              <a:buSzPts val="2400"/>
              <a:buNone/>
              <a:defRPr sz="2400">
                <a:solidFill>
                  <a:srgbClr val="FFFFFF"/>
                </a:solidFill>
              </a:defRPr>
            </a:lvl6pPr>
            <a:lvl7pPr lvl="6" rtl="0" algn="ctr">
              <a:lnSpc>
                <a:spcPct val="100000"/>
              </a:lnSpc>
              <a:spcBef>
                <a:spcPts val="2000"/>
              </a:spcBef>
              <a:spcAft>
                <a:spcPts val="0"/>
              </a:spcAft>
              <a:buClr>
                <a:srgbClr val="FFFFFF"/>
              </a:buClr>
              <a:buSzPts val="2400"/>
              <a:buNone/>
              <a:defRPr sz="2400">
                <a:solidFill>
                  <a:srgbClr val="FFFFFF"/>
                </a:solidFill>
              </a:defRPr>
            </a:lvl7pPr>
            <a:lvl8pPr lvl="7" rtl="0" algn="ctr">
              <a:lnSpc>
                <a:spcPct val="100000"/>
              </a:lnSpc>
              <a:spcBef>
                <a:spcPts val="2000"/>
              </a:spcBef>
              <a:spcAft>
                <a:spcPts val="0"/>
              </a:spcAft>
              <a:buClr>
                <a:srgbClr val="FFFFFF"/>
              </a:buClr>
              <a:buSzPts val="2400"/>
              <a:buNone/>
              <a:defRPr sz="2400">
                <a:solidFill>
                  <a:srgbClr val="FFFFFF"/>
                </a:solidFill>
              </a:defRPr>
            </a:lvl8pPr>
            <a:lvl9pPr lvl="8" rtl="0" algn="ctr">
              <a:lnSpc>
                <a:spcPct val="100000"/>
              </a:lnSpc>
              <a:spcBef>
                <a:spcPts val="2000"/>
              </a:spcBef>
              <a:spcAft>
                <a:spcPts val="2000"/>
              </a:spcAft>
              <a:buClr>
                <a:srgbClr val="FFFFFF"/>
              </a:buClr>
              <a:buSzPts val="2400"/>
              <a:buNone/>
              <a:defRPr sz="2400">
                <a:solidFill>
                  <a:srgbClr val="FFFFFF"/>
                </a:solidFill>
              </a:defRPr>
            </a:lvl9pPr>
          </a:lstStyle>
          <a:p/>
        </p:txBody>
      </p:sp>
      <p:sp>
        <p:nvSpPr>
          <p:cNvPr id="403" name="Google Shape;403;p41"/>
          <p:cNvSpPr txBox="1"/>
          <p:nvPr>
            <p:ph idx="12" type="sldNum"/>
          </p:nvPr>
        </p:nvSpPr>
        <p:spPr>
          <a:xfrm>
            <a:off x="17008440" y="93840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rgbClr val="FFFFFF"/>
                </a:solidFill>
                <a:latin typeface="Nunito"/>
                <a:ea typeface="Nunito"/>
                <a:cs typeface="Nunito"/>
                <a:sym typeface="Nunito"/>
              </a:defRPr>
            </a:lvl1pPr>
            <a:lvl2pPr indent="0" lvl="1" marL="0" marR="0" rtl="0" algn="r">
              <a:spcBef>
                <a:spcPts val="0"/>
              </a:spcBef>
              <a:buNone/>
              <a:defRPr i="0" sz="1600" u="none" cap="none" strike="noStrike">
                <a:solidFill>
                  <a:srgbClr val="FFFFFF"/>
                </a:solidFill>
                <a:latin typeface="Nunito"/>
                <a:ea typeface="Nunito"/>
                <a:cs typeface="Nunito"/>
                <a:sym typeface="Nunito"/>
              </a:defRPr>
            </a:lvl2pPr>
            <a:lvl3pPr indent="0" lvl="2" marL="0" marR="0" rtl="0" algn="r">
              <a:spcBef>
                <a:spcPts val="0"/>
              </a:spcBef>
              <a:buNone/>
              <a:defRPr i="0" sz="1600" u="none" cap="none" strike="noStrike">
                <a:solidFill>
                  <a:srgbClr val="FFFFFF"/>
                </a:solidFill>
                <a:latin typeface="Nunito"/>
                <a:ea typeface="Nunito"/>
                <a:cs typeface="Nunito"/>
                <a:sym typeface="Nunito"/>
              </a:defRPr>
            </a:lvl3pPr>
            <a:lvl4pPr indent="0" lvl="3" marL="0" marR="0" rtl="0" algn="r">
              <a:spcBef>
                <a:spcPts val="0"/>
              </a:spcBef>
              <a:buNone/>
              <a:defRPr i="0" sz="1600" u="none" cap="none" strike="noStrike">
                <a:solidFill>
                  <a:srgbClr val="FFFFFF"/>
                </a:solidFill>
                <a:latin typeface="Nunito"/>
                <a:ea typeface="Nunito"/>
                <a:cs typeface="Nunito"/>
                <a:sym typeface="Nunito"/>
              </a:defRPr>
            </a:lvl4pPr>
            <a:lvl5pPr indent="0" lvl="4" marL="0" marR="0" rtl="0" algn="r">
              <a:spcBef>
                <a:spcPts val="0"/>
              </a:spcBef>
              <a:buNone/>
              <a:defRPr i="0" sz="1600" u="none" cap="none" strike="noStrike">
                <a:solidFill>
                  <a:srgbClr val="FFFFFF"/>
                </a:solidFill>
                <a:latin typeface="Nunito"/>
                <a:ea typeface="Nunito"/>
                <a:cs typeface="Nunito"/>
                <a:sym typeface="Nunito"/>
              </a:defRPr>
            </a:lvl5pPr>
            <a:lvl6pPr indent="0" lvl="5" marL="0" marR="0" rtl="0" algn="r">
              <a:spcBef>
                <a:spcPts val="0"/>
              </a:spcBef>
              <a:buNone/>
              <a:defRPr i="0" sz="1600" u="none" cap="none" strike="noStrike">
                <a:solidFill>
                  <a:srgbClr val="FFFFFF"/>
                </a:solidFill>
                <a:latin typeface="Nunito"/>
                <a:ea typeface="Nunito"/>
                <a:cs typeface="Nunito"/>
                <a:sym typeface="Nunito"/>
              </a:defRPr>
            </a:lvl6pPr>
            <a:lvl7pPr indent="0" lvl="6" marL="0" marR="0" rtl="0" algn="r">
              <a:spcBef>
                <a:spcPts val="0"/>
              </a:spcBef>
              <a:buNone/>
              <a:defRPr i="0" sz="1600" u="none" cap="none" strike="noStrike">
                <a:solidFill>
                  <a:srgbClr val="FFFFFF"/>
                </a:solidFill>
                <a:latin typeface="Nunito"/>
                <a:ea typeface="Nunito"/>
                <a:cs typeface="Nunito"/>
                <a:sym typeface="Nunito"/>
              </a:defRPr>
            </a:lvl7pPr>
            <a:lvl8pPr indent="0" lvl="7" marL="0" marR="0" rtl="0" algn="r">
              <a:spcBef>
                <a:spcPts val="0"/>
              </a:spcBef>
              <a:buNone/>
              <a:defRPr i="0" sz="1600" u="none" cap="none" strike="noStrike">
                <a:solidFill>
                  <a:srgbClr val="FFFFFF"/>
                </a:solidFill>
                <a:latin typeface="Nunito"/>
                <a:ea typeface="Nunito"/>
                <a:cs typeface="Nunito"/>
                <a:sym typeface="Nunito"/>
              </a:defRPr>
            </a:lvl8pPr>
            <a:lvl9pPr indent="0" lvl="8" marL="0" marR="0" rtl="0" algn="r">
              <a:spcBef>
                <a:spcPts val="0"/>
              </a:spcBef>
              <a:buNone/>
              <a:defRPr i="0" sz="1600" u="none" cap="none" strike="noStrike">
                <a:solidFill>
                  <a:srgbClr val="FFFFFF"/>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pic>
        <p:nvPicPr>
          <p:cNvPr id="404" name="Google Shape;404;p41"/>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note Speaker">
  <p:cSld name="CUSTOM_3_1">
    <p:bg>
      <p:bgPr>
        <a:solidFill>
          <a:schemeClr val="lt1"/>
        </a:solidFill>
      </p:bgPr>
    </p:bg>
    <p:spTree>
      <p:nvGrpSpPr>
        <p:cNvPr id="41" name="Shape 41"/>
        <p:cNvGrpSpPr/>
        <p:nvPr/>
      </p:nvGrpSpPr>
      <p:grpSpPr>
        <a:xfrm>
          <a:off x="0" y="0"/>
          <a:ext cx="0" cy="0"/>
          <a:chOff x="0" y="0"/>
          <a:chExt cx="0" cy="0"/>
        </a:xfrm>
      </p:grpSpPr>
      <p:sp>
        <p:nvSpPr>
          <p:cNvPr id="42" name="Google Shape;42;p5"/>
          <p:cNvSpPr/>
          <p:nvPr/>
        </p:nvSpPr>
        <p:spPr>
          <a:xfrm>
            <a:off x="10940475" y="2370550"/>
            <a:ext cx="4432800" cy="5526600"/>
          </a:xfrm>
          <a:prstGeom prst="rect">
            <a:avLst/>
          </a:prstGeom>
          <a:gradFill>
            <a:gsLst>
              <a:gs pos="0">
                <a:srgbClr val="9349F3"/>
              </a:gs>
              <a:gs pos="100000">
                <a:srgbClr val="E5166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txBox="1"/>
          <p:nvPr>
            <p:ph idx="1" type="body"/>
          </p:nvPr>
        </p:nvSpPr>
        <p:spPr>
          <a:xfrm>
            <a:off x="1367100" y="3899825"/>
            <a:ext cx="7141200" cy="1155300"/>
          </a:xfrm>
          <a:prstGeom prst="rect">
            <a:avLst/>
          </a:prstGeom>
          <a:noFill/>
          <a:ln>
            <a:noFill/>
          </a:ln>
        </p:spPr>
        <p:txBody>
          <a:bodyPr anchorCtr="0" anchor="t" bIns="0" lIns="0" spcFirstLastPara="1" rIns="0" wrap="square" tIns="0">
            <a:noAutofit/>
          </a:bodyPr>
          <a:lstStyle>
            <a:lvl1pPr indent="-609600" lvl="0" marL="4572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1pPr>
            <a:lvl2pPr indent="-609600" lvl="1" marL="9144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2pPr>
            <a:lvl3pPr indent="-609600" lvl="2" marL="13716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3pPr>
            <a:lvl4pPr indent="-609600" lvl="3" marL="18288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4pPr>
            <a:lvl5pPr indent="-609600" lvl="4" marL="22860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5pPr>
            <a:lvl6pPr indent="-609600" lvl="5" marL="27432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6pPr>
            <a:lvl7pPr indent="-609600" lvl="6" marL="32004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7pPr>
            <a:lvl8pPr indent="-609600" lvl="7" marL="36576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8pPr>
            <a:lvl9pPr indent="-609600" lvl="8" marL="41148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9pPr>
          </a:lstStyle>
          <a:p/>
        </p:txBody>
      </p:sp>
      <p:sp>
        <p:nvSpPr>
          <p:cNvPr id="44" name="Google Shape;44;p5"/>
          <p:cNvSpPr txBox="1"/>
          <p:nvPr>
            <p:ph idx="2" type="body"/>
          </p:nvPr>
        </p:nvSpPr>
        <p:spPr>
          <a:xfrm>
            <a:off x="1367100" y="4826575"/>
            <a:ext cx="7141200" cy="1103400"/>
          </a:xfrm>
          <a:prstGeom prst="rect">
            <a:avLst/>
          </a:prstGeom>
          <a:noFill/>
          <a:ln>
            <a:noFill/>
          </a:ln>
        </p:spPr>
        <p:txBody>
          <a:bodyPr anchorCtr="0" anchor="t" bIns="0" lIns="0" spcFirstLastPara="1" rIns="0" wrap="square" tIns="0">
            <a:noAutofit/>
          </a:bodyPr>
          <a:lstStyle>
            <a:lvl1pPr indent="-476250" lvl="0" marL="457200" rtl="0">
              <a:spcBef>
                <a:spcPts val="0"/>
              </a:spcBef>
              <a:spcAft>
                <a:spcPts val="0"/>
              </a:spcAft>
              <a:buClr>
                <a:srgbClr val="000000"/>
              </a:buClr>
              <a:buSzPts val="3900"/>
              <a:buFont typeface="Source Sans Pro"/>
              <a:buChar char="●"/>
              <a:defRPr sz="3900">
                <a:solidFill>
                  <a:srgbClr val="000000"/>
                </a:solidFill>
                <a:latin typeface="Source Sans Pro"/>
                <a:ea typeface="Source Sans Pro"/>
                <a:cs typeface="Source Sans Pro"/>
                <a:sym typeface="Source Sans Pro"/>
              </a:defRPr>
            </a:lvl1pPr>
            <a:lvl2pPr indent="-476250" lvl="1" marL="914400" rtl="0">
              <a:spcBef>
                <a:spcPts val="0"/>
              </a:spcBef>
              <a:spcAft>
                <a:spcPts val="0"/>
              </a:spcAft>
              <a:buClr>
                <a:srgbClr val="000000"/>
              </a:buClr>
              <a:buSzPts val="3900"/>
              <a:buFont typeface="Source Sans Pro"/>
              <a:buChar char="○"/>
              <a:defRPr sz="3900">
                <a:solidFill>
                  <a:srgbClr val="000000"/>
                </a:solidFill>
                <a:latin typeface="Source Sans Pro"/>
                <a:ea typeface="Source Sans Pro"/>
                <a:cs typeface="Source Sans Pro"/>
                <a:sym typeface="Source Sans Pro"/>
              </a:defRPr>
            </a:lvl2pPr>
            <a:lvl3pPr indent="-476250" lvl="2" marL="1371600" rtl="0">
              <a:spcBef>
                <a:spcPts val="0"/>
              </a:spcBef>
              <a:spcAft>
                <a:spcPts val="0"/>
              </a:spcAft>
              <a:buClr>
                <a:srgbClr val="000000"/>
              </a:buClr>
              <a:buSzPts val="3900"/>
              <a:buFont typeface="Source Sans Pro"/>
              <a:buChar char="■"/>
              <a:defRPr sz="3900">
                <a:solidFill>
                  <a:srgbClr val="000000"/>
                </a:solidFill>
                <a:latin typeface="Source Sans Pro"/>
                <a:ea typeface="Source Sans Pro"/>
                <a:cs typeface="Source Sans Pro"/>
                <a:sym typeface="Source Sans Pro"/>
              </a:defRPr>
            </a:lvl3pPr>
            <a:lvl4pPr indent="-476250" lvl="3" marL="1828800" rtl="0">
              <a:spcBef>
                <a:spcPts val="0"/>
              </a:spcBef>
              <a:spcAft>
                <a:spcPts val="0"/>
              </a:spcAft>
              <a:buClr>
                <a:srgbClr val="000000"/>
              </a:buClr>
              <a:buSzPts val="3900"/>
              <a:buFont typeface="Source Sans Pro"/>
              <a:buChar char="●"/>
              <a:defRPr sz="3900">
                <a:solidFill>
                  <a:srgbClr val="000000"/>
                </a:solidFill>
                <a:latin typeface="Source Sans Pro"/>
                <a:ea typeface="Source Sans Pro"/>
                <a:cs typeface="Source Sans Pro"/>
                <a:sym typeface="Source Sans Pro"/>
              </a:defRPr>
            </a:lvl4pPr>
            <a:lvl5pPr indent="-476250" lvl="4" marL="2286000" rtl="0">
              <a:spcBef>
                <a:spcPts val="0"/>
              </a:spcBef>
              <a:spcAft>
                <a:spcPts val="0"/>
              </a:spcAft>
              <a:buClr>
                <a:srgbClr val="000000"/>
              </a:buClr>
              <a:buSzPts val="3900"/>
              <a:buFont typeface="Source Sans Pro"/>
              <a:buChar char="○"/>
              <a:defRPr sz="3900">
                <a:solidFill>
                  <a:srgbClr val="000000"/>
                </a:solidFill>
                <a:latin typeface="Source Sans Pro"/>
                <a:ea typeface="Source Sans Pro"/>
                <a:cs typeface="Source Sans Pro"/>
                <a:sym typeface="Source Sans Pro"/>
              </a:defRPr>
            </a:lvl5pPr>
            <a:lvl6pPr indent="-476250" lvl="5" marL="2743200" rtl="0">
              <a:spcBef>
                <a:spcPts val="0"/>
              </a:spcBef>
              <a:spcAft>
                <a:spcPts val="0"/>
              </a:spcAft>
              <a:buClr>
                <a:srgbClr val="000000"/>
              </a:buClr>
              <a:buSzPts val="3900"/>
              <a:buFont typeface="Source Sans Pro"/>
              <a:buChar char="■"/>
              <a:defRPr sz="3900">
                <a:solidFill>
                  <a:srgbClr val="000000"/>
                </a:solidFill>
                <a:latin typeface="Source Sans Pro"/>
                <a:ea typeface="Source Sans Pro"/>
                <a:cs typeface="Source Sans Pro"/>
                <a:sym typeface="Source Sans Pro"/>
              </a:defRPr>
            </a:lvl6pPr>
            <a:lvl7pPr indent="-476250" lvl="6" marL="3200400" rtl="0">
              <a:spcBef>
                <a:spcPts val="0"/>
              </a:spcBef>
              <a:spcAft>
                <a:spcPts val="0"/>
              </a:spcAft>
              <a:buClr>
                <a:srgbClr val="000000"/>
              </a:buClr>
              <a:buSzPts val="3900"/>
              <a:buFont typeface="Source Sans Pro"/>
              <a:buChar char="●"/>
              <a:defRPr sz="3900">
                <a:solidFill>
                  <a:srgbClr val="000000"/>
                </a:solidFill>
                <a:latin typeface="Source Sans Pro"/>
                <a:ea typeface="Source Sans Pro"/>
                <a:cs typeface="Source Sans Pro"/>
                <a:sym typeface="Source Sans Pro"/>
              </a:defRPr>
            </a:lvl7pPr>
            <a:lvl8pPr indent="-476250" lvl="7" marL="3657600" rtl="0">
              <a:spcBef>
                <a:spcPts val="0"/>
              </a:spcBef>
              <a:spcAft>
                <a:spcPts val="0"/>
              </a:spcAft>
              <a:buClr>
                <a:srgbClr val="000000"/>
              </a:buClr>
              <a:buSzPts val="3900"/>
              <a:buFont typeface="Source Sans Pro"/>
              <a:buChar char="○"/>
              <a:defRPr sz="3900">
                <a:solidFill>
                  <a:srgbClr val="000000"/>
                </a:solidFill>
                <a:latin typeface="Source Sans Pro"/>
                <a:ea typeface="Source Sans Pro"/>
                <a:cs typeface="Source Sans Pro"/>
                <a:sym typeface="Source Sans Pro"/>
              </a:defRPr>
            </a:lvl8pPr>
            <a:lvl9pPr indent="-476250" lvl="8" marL="4114800" rtl="0">
              <a:spcBef>
                <a:spcPts val="0"/>
              </a:spcBef>
              <a:spcAft>
                <a:spcPts val="0"/>
              </a:spcAft>
              <a:buClr>
                <a:srgbClr val="000000"/>
              </a:buClr>
              <a:buSzPts val="3900"/>
              <a:buFont typeface="Source Sans Pro"/>
              <a:buChar char="■"/>
              <a:defRPr sz="3900">
                <a:solidFill>
                  <a:srgbClr val="000000"/>
                </a:solidFill>
                <a:latin typeface="Source Sans Pro"/>
                <a:ea typeface="Source Sans Pro"/>
                <a:cs typeface="Source Sans Pro"/>
                <a:sym typeface="Source Sans Pro"/>
              </a:defRPr>
            </a:lvl9pPr>
          </a:lstStyle>
          <a:p/>
        </p:txBody>
      </p:sp>
      <p:sp>
        <p:nvSpPr>
          <p:cNvPr id="45" name="Google Shape;45;p5"/>
          <p:cNvSpPr/>
          <p:nvPr>
            <p:ph idx="3" type="pic"/>
          </p:nvPr>
        </p:nvSpPr>
        <p:spPr>
          <a:xfrm>
            <a:off x="10732475" y="2210500"/>
            <a:ext cx="4374900" cy="5450100"/>
          </a:xfrm>
          <a:prstGeom prst="rect">
            <a:avLst/>
          </a:prstGeom>
          <a:noFill/>
          <a:ln>
            <a:noFill/>
          </a:ln>
        </p:spPr>
      </p:sp>
      <p:sp>
        <p:nvSpPr>
          <p:cNvPr id="46" name="Google Shape;46;p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47" name="Google Shape;47;p5"/>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48" name="Google Shape;48;p5"/>
          <p:cNvSpPr txBox="1"/>
          <p:nvPr>
            <p:ph type="title"/>
          </p:nvPr>
        </p:nvSpPr>
        <p:spPr>
          <a:xfrm>
            <a:off x="1426575" y="3459600"/>
            <a:ext cx="4591500" cy="425700"/>
          </a:xfrm>
          <a:prstGeom prst="rect">
            <a:avLst/>
          </a:prstGeom>
        </p:spPr>
        <p:txBody>
          <a:bodyPr anchorCtr="0" anchor="t" bIns="0" lIns="0" spcFirstLastPara="1" rIns="0" wrap="square" tIns="0">
            <a:noAutofit/>
          </a:bodyPr>
          <a:lstStyle>
            <a:lvl1pPr lvl="0" rtl="0" algn="l">
              <a:spcBef>
                <a:spcPts val="0"/>
              </a:spcBef>
              <a:spcAft>
                <a:spcPts val="0"/>
              </a:spcAft>
              <a:buClr>
                <a:srgbClr val="9349F4"/>
              </a:buClr>
              <a:buSzPts val="2000"/>
              <a:buFont typeface="Source Sans Pro"/>
              <a:buNone/>
              <a:defRPr sz="2000">
                <a:solidFill>
                  <a:srgbClr val="9349F4"/>
                </a:solidFill>
                <a:latin typeface="Source Sans Pro"/>
                <a:ea typeface="Source Sans Pro"/>
                <a:cs typeface="Source Sans Pro"/>
                <a:sym typeface="Source Sans Pro"/>
              </a:defRPr>
            </a:lvl1pPr>
            <a:lvl2pPr lvl="1" rtl="0">
              <a:spcBef>
                <a:spcPts val="0"/>
              </a:spcBef>
              <a:spcAft>
                <a:spcPts val="0"/>
              </a:spcAft>
              <a:buSzPts val="7200"/>
              <a:buNone/>
              <a:defRPr/>
            </a:lvl2pPr>
            <a:lvl3pPr lvl="2" rtl="0">
              <a:spcBef>
                <a:spcPts val="0"/>
              </a:spcBef>
              <a:spcAft>
                <a:spcPts val="0"/>
              </a:spcAft>
              <a:buSzPts val="7200"/>
              <a:buNone/>
              <a:defRPr/>
            </a:lvl3pPr>
            <a:lvl4pPr lvl="3" rtl="0">
              <a:spcBef>
                <a:spcPts val="0"/>
              </a:spcBef>
              <a:spcAft>
                <a:spcPts val="0"/>
              </a:spcAft>
              <a:buSzPts val="7200"/>
              <a:buNone/>
              <a:defRPr/>
            </a:lvl4pPr>
            <a:lvl5pPr lvl="4" rtl="0">
              <a:spcBef>
                <a:spcPts val="0"/>
              </a:spcBef>
              <a:spcAft>
                <a:spcPts val="0"/>
              </a:spcAft>
              <a:buSzPts val="7200"/>
              <a:buNone/>
              <a:defRPr/>
            </a:lvl5pPr>
            <a:lvl6pPr lvl="5" rtl="0">
              <a:spcBef>
                <a:spcPts val="0"/>
              </a:spcBef>
              <a:spcAft>
                <a:spcPts val="0"/>
              </a:spcAft>
              <a:buSzPts val="7200"/>
              <a:buNone/>
              <a:defRPr/>
            </a:lvl6pPr>
            <a:lvl7pPr lvl="6" rtl="0">
              <a:spcBef>
                <a:spcPts val="0"/>
              </a:spcBef>
              <a:spcAft>
                <a:spcPts val="0"/>
              </a:spcAft>
              <a:buSzPts val="7200"/>
              <a:buNone/>
              <a:defRPr/>
            </a:lvl7pPr>
            <a:lvl8pPr lvl="7" rtl="0">
              <a:spcBef>
                <a:spcPts val="0"/>
              </a:spcBef>
              <a:spcAft>
                <a:spcPts val="0"/>
              </a:spcAft>
              <a:buSzPts val="7200"/>
              <a:buNone/>
              <a:defRPr/>
            </a:lvl8pPr>
            <a:lvl9pPr lvl="8" rtl="0">
              <a:spcBef>
                <a:spcPts val="0"/>
              </a:spcBef>
              <a:spcAft>
                <a:spcPts val="0"/>
              </a:spcAft>
              <a:buSzPts val="72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5" name="Shape 405"/>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4">
  <p:cSld name="SECTION_HEADER_4">
    <p:spTree>
      <p:nvGrpSpPr>
        <p:cNvPr id="406" name="Shape 40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07" name="Shape 407"/>
        <p:cNvGrpSpPr/>
        <p:nvPr/>
      </p:nvGrpSpPr>
      <p:grpSpPr>
        <a:xfrm>
          <a:off x="0" y="0"/>
          <a:ext cx="0" cy="0"/>
          <a:chOff x="0" y="0"/>
          <a:chExt cx="0" cy="0"/>
        </a:xfrm>
      </p:grpSpPr>
      <p:sp>
        <p:nvSpPr>
          <p:cNvPr id="408" name="Google Shape;408;p44"/>
          <p:cNvSpPr txBox="1"/>
          <p:nvPr>
            <p:ph type="title"/>
          </p:nvPr>
        </p:nvSpPr>
        <p:spPr>
          <a:xfrm>
            <a:off x="623400" y="890050"/>
            <a:ext cx="17041200" cy="1145400"/>
          </a:xfrm>
          <a:prstGeom prst="rect">
            <a:avLst/>
          </a:prstGeom>
        </p:spPr>
        <p:txBody>
          <a:bodyPr anchorCtr="0" anchor="t" bIns="0" lIns="0" spcFirstLastPara="1" rIns="0" wrap="square" tIns="0">
            <a:noAutofit/>
          </a:bodyPr>
          <a:lstStyle>
            <a:lvl1pPr lvl="0" rtl="0">
              <a:spcBef>
                <a:spcPts val="0"/>
              </a:spcBef>
              <a:spcAft>
                <a:spcPts val="0"/>
              </a:spcAft>
              <a:buSzPts val="48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09" name="Google Shape;409;p44"/>
          <p:cNvSpPr txBox="1"/>
          <p:nvPr>
            <p:ph idx="1" type="body"/>
          </p:nvPr>
        </p:nvSpPr>
        <p:spPr>
          <a:xfrm>
            <a:off x="623400" y="2304950"/>
            <a:ext cx="17041200" cy="6832800"/>
          </a:xfrm>
          <a:prstGeom prst="rect">
            <a:avLst/>
          </a:prstGeom>
        </p:spPr>
        <p:txBody>
          <a:bodyPr anchorCtr="0" anchor="t" bIns="0" lIns="0" spcFirstLastPara="1" rIns="0" wrap="square" tIns="0">
            <a:noAutofit/>
          </a:bodyPr>
          <a:lstStyle>
            <a:lvl1pPr indent="-381000" lvl="0" marL="457200" rtl="0">
              <a:spcBef>
                <a:spcPts val="0"/>
              </a:spcBef>
              <a:spcAft>
                <a:spcPts val="0"/>
              </a:spcAft>
              <a:buSzPts val="2400"/>
              <a:buChar char="→"/>
              <a:defRPr/>
            </a:lvl1pPr>
            <a:lvl2pPr indent="-381000" lvl="1" marL="914400" rtl="0">
              <a:spcBef>
                <a:spcPts val="2000"/>
              </a:spcBef>
              <a:spcAft>
                <a:spcPts val="0"/>
              </a:spcAft>
              <a:buSzPts val="2400"/>
              <a:buChar char="↳"/>
              <a:defRPr/>
            </a:lvl2pPr>
            <a:lvl3pPr indent="-381000" lvl="2" marL="1371600" rtl="0">
              <a:spcBef>
                <a:spcPts val="2000"/>
              </a:spcBef>
              <a:spcAft>
                <a:spcPts val="0"/>
              </a:spcAft>
              <a:buSzPts val="2400"/>
              <a:buChar char="↳"/>
              <a:defRPr/>
            </a:lvl3pPr>
            <a:lvl4pPr indent="-381000" lvl="3" marL="1828800" rtl="0">
              <a:spcBef>
                <a:spcPts val="2000"/>
              </a:spcBef>
              <a:spcAft>
                <a:spcPts val="0"/>
              </a:spcAft>
              <a:buSzPts val="2400"/>
              <a:buChar char="↳"/>
              <a:defRPr/>
            </a:lvl4pPr>
            <a:lvl5pPr indent="-381000" lvl="4" marL="2286000" rtl="0">
              <a:spcBef>
                <a:spcPts val="2000"/>
              </a:spcBef>
              <a:spcAft>
                <a:spcPts val="0"/>
              </a:spcAft>
              <a:buSzPts val="2400"/>
              <a:buChar char="↳"/>
              <a:defRPr/>
            </a:lvl5pPr>
            <a:lvl6pPr indent="-381000" lvl="5" marL="2743200" rtl="0">
              <a:spcBef>
                <a:spcPts val="2000"/>
              </a:spcBef>
              <a:spcAft>
                <a:spcPts val="0"/>
              </a:spcAft>
              <a:buSzPts val="2400"/>
              <a:buChar char="↳"/>
              <a:defRPr/>
            </a:lvl6pPr>
            <a:lvl7pPr indent="-381000" lvl="6" marL="3200400" rtl="0">
              <a:spcBef>
                <a:spcPts val="2000"/>
              </a:spcBef>
              <a:spcAft>
                <a:spcPts val="0"/>
              </a:spcAft>
              <a:buSzPts val="2400"/>
              <a:buChar char="↳"/>
              <a:defRPr/>
            </a:lvl7pPr>
            <a:lvl8pPr indent="-381000" lvl="7" marL="3657600" rtl="0">
              <a:spcBef>
                <a:spcPts val="2000"/>
              </a:spcBef>
              <a:spcAft>
                <a:spcPts val="0"/>
              </a:spcAft>
              <a:buSzPts val="2400"/>
              <a:buChar char="↳"/>
              <a:defRPr/>
            </a:lvl8pPr>
            <a:lvl9pPr indent="-381000" lvl="8" marL="4114800" rtl="0">
              <a:spcBef>
                <a:spcPts val="2000"/>
              </a:spcBef>
              <a:spcAft>
                <a:spcPts val="2000"/>
              </a:spcAft>
              <a:buSzPts val="2400"/>
              <a:buChar char="↳"/>
              <a:defRPr/>
            </a:lvl9pPr>
          </a:lstStyle>
          <a:p/>
        </p:txBody>
      </p:sp>
      <p:sp>
        <p:nvSpPr>
          <p:cNvPr id="410" name="Google Shape;410;p44"/>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Autofit/>
          </a:bodyPr>
          <a:lstStyle>
            <a:lvl1pPr lvl="0" rtl="0">
              <a:buNone/>
              <a:defRPr sz="2800"/>
            </a:lvl1pPr>
            <a:lvl2pPr lvl="1" rtl="0">
              <a:buNone/>
              <a:defRPr sz="2800"/>
            </a:lvl2pPr>
            <a:lvl3pPr lvl="2" rtl="0">
              <a:buNone/>
              <a:defRPr sz="2800"/>
            </a:lvl3pPr>
            <a:lvl4pPr lvl="3" rtl="0">
              <a:buNone/>
              <a:defRPr sz="2800"/>
            </a:lvl4pPr>
            <a:lvl5pPr lvl="4" rtl="0">
              <a:buNone/>
              <a:defRPr sz="2800"/>
            </a:lvl5pPr>
            <a:lvl6pPr lvl="5" rtl="0">
              <a:buNone/>
              <a:defRPr sz="2800"/>
            </a:lvl6pPr>
            <a:lvl7pPr lvl="6" rtl="0">
              <a:buNone/>
              <a:defRPr sz="2800"/>
            </a:lvl7pPr>
            <a:lvl8pPr lvl="7" rtl="0">
              <a:buNone/>
              <a:defRPr sz="2800"/>
            </a:lvl8pPr>
            <a:lvl9pPr lvl="8" rtl="0">
              <a:buNone/>
              <a:defRPr sz="28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1">
  <p:cSld name="CUSTOM_8_2_1">
    <p:spTree>
      <p:nvGrpSpPr>
        <p:cNvPr id="411" name="Shape 411"/>
        <p:cNvGrpSpPr/>
        <p:nvPr/>
      </p:nvGrpSpPr>
      <p:grpSpPr>
        <a:xfrm>
          <a:off x="0" y="0"/>
          <a:ext cx="0" cy="0"/>
          <a:chOff x="0" y="0"/>
          <a:chExt cx="0" cy="0"/>
        </a:xfrm>
      </p:grpSpPr>
      <p:sp>
        <p:nvSpPr>
          <p:cNvPr id="412" name="Google Shape;412;p45"/>
          <p:cNvSpPr/>
          <p:nvPr/>
        </p:nvSpPr>
        <p:spPr>
          <a:xfrm>
            <a:off x="0" y="0"/>
            <a:ext cx="18288000" cy="2119200"/>
          </a:xfrm>
          <a:prstGeom prst="rect">
            <a:avLst/>
          </a:prstGeom>
          <a:solidFill>
            <a:srgbClr val="000000"/>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descr="TopHat_Wordmark_White_RGB.png" id="413" name="Google Shape;413;p45"/>
          <p:cNvPicPr preferRelativeResize="0"/>
          <p:nvPr/>
        </p:nvPicPr>
        <p:blipFill>
          <a:blip r:embed="rId2">
            <a:alphaModFix/>
          </a:blip>
          <a:stretch>
            <a:fillRect/>
          </a:stretch>
        </p:blipFill>
        <p:spPr>
          <a:xfrm>
            <a:off x="15414398" y="9380000"/>
            <a:ext cx="2527154" cy="7366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APTION_ONLY">
    <p:spTree>
      <p:nvGrpSpPr>
        <p:cNvPr id="414" name="Shape 414"/>
        <p:cNvGrpSpPr/>
        <p:nvPr/>
      </p:nvGrpSpPr>
      <p:grpSpPr>
        <a:xfrm>
          <a:off x="0" y="0"/>
          <a:ext cx="0" cy="0"/>
          <a:chOff x="0" y="0"/>
          <a:chExt cx="0" cy="0"/>
        </a:xfrm>
      </p:grpSpPr>
      <p:sp>
        <p:nvSpPr>
          <p:cNvPr id="415" name="Google Shape;415;p46"/>
          <p:cNvSpPr txBox="1"/>
          <p:nvPr>
            <p:ph idx="12" type="sldNum"/>
          </p:nvPr>
        </p:nvSpPr>
        <p:spPr>
          <a:xfrm>
            <a:off x="8778550" y="9364450"/>
            <a:ext cx="730800" cy="547800"/>
          </a:xfrm>
          <a:prstGeom prst="rect">
            <a:avLst/>
          </a:prstGeom>
          <a:noFill/>
          <a:ln>
            <a:noFill/>
          </a:ln>
        </p:spPr>
        <p:txBody>
          <a:bodyPr anchorCtr="0" anchor="ctr" bIns="68550" lIns="137150" spcFirstLastPara="1" rIns="137150" wrap="square" tIns="68550">
            <a:noAutofit/>
          </a:bodyPr>
          <a:lstStyle>
            <a:lvl1pPr indent="0" lvl="0"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1pPr>
            <a:lvl2pPr indent="0" lvl="1"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2pPr>
            <a:lvl3pPr indent="0" lvl="2"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3pPr>
            <a:lvl4pPr indent="0" lvl="3"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4pPr>
            <a:lvl5pPr indent="0" lvl="4"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5pPr>
            <a:lvl6pPr indent="0" lvl="5"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6pPr>
            <a:lvl7pPr indent="0" lvl="6"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7pPr>
            <a:lvl8pPr indent="0" lvl="7"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8pPr>
            <a:lvl9pPr indent="0" lvl="8"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6" name="Shape 416"/>
        <p:cNvGrpSpPr/>
        <p:nvPr/>
      </p:nvGrpSpPr>
      <p:grpSpPr>
        <a:xfrm>
          <a:off x="0" y="0"/>
          <a:ext cx="0" cy="0"/>
          <a:chOff x="0" y="0"/>
          <a:chExt cx="0" cy="0"/>
        </a:xfrm>
      </p:grpSpPr>
      <p:sp>
        <p:nvSpPr>
          <p:cNvPr id="417" name="Google Shape;417;p47"/>
          <p:cNvSpPr txBox="1"/>
          <p:nvPr>
            <p:ph type="title"/>
          </p:nvPr>
        </p:nvSpPr>
        <p:spPr>
          <a:xfrm>
            <a:off x="623400" y="890050"/>
            <a:ext cx="17041200" cy="1145400"/>
          </a:xfrm>
          <a:prstGeom prst="rect">
            <a:avLst/>
          </a:prstGeom>
        </p:spPr>
        <p:txBody>
          <a:bodyPr anchorCtr="0" anchor="t" bIns="0" lIns="0" spcFirstLastPara="1" rIns="0" wrap="square" tIns="0">
            <a:noAutofit/>
          </a:bodyPr>
          <a:lstStyle>
            <a:lvl1pPr lvl="0" rtl="0">
              <a:spcBef>
                <a:spcPts val="0"/>
              </a:spcBef>
              <a:spcAft>
                <a:spcPts val="0"/>
              </a:spcAft>
              <a:buSzPts val="48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18" name="Google Shape;418;p47"/>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Autofit/>
          </a:bodyPr>
          <a:lstStyle>
            <a:lvl1pPr lvl="0" rtl="0">
              <a:buNone/>
              <a:defRPr sz="2800"/>
            </a:lvl1pPr>
            <a:lvl2pPr lvl="1" rtl="0">
              <a:buNone/>
              <a:defRPr sz="2800"/>
            </a:lvl2pPr>
            <a:lvl3pPr lvl="2" rtl="0">
              <a:buNone/>
              <a:defRPr sz="2800"/>
            </a:lvl3pPr>
            <a:lvl4pPr lvl="3" rtl="0">
              <a:buNone/>
              <a:defRPr sz="2800"/>
            </a:lvl4pPr>
            <a:lvl5pPr lvl="4" rtl="0">
              <a:buNone/>
              <a:defRPr sz="2800"/>
            </a:lvl5pPr>
            <a:lvl6pPr lvl="5" rtl="0">
              <a:buNone/>
              <a:defRPr sz="2800"/>
            </a:lvl6pPr>
            <a:lvl7pPr lvl="6" rtl="0">
              <a:buNone/>
              <a:defRPr sz="2800"/>
            </a:lvl7pPr>
            <a:lvl8pPr lvl="7" rtl="0">
              <a:buNone/>
              <a:defRPr sz="2800"/>
            </a:lvl8pPr>
            <a:lvl9pPr lvl="8" rtl="0">
              <a:buNone/>
              <a:defRPr sz="28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1 1">
  <p:cSld name="CUSTOM_1_1_1">
    <p:spTree>
      <p:nvGrpSpPr>
        <p:cNvPr id="419" name="Shape 419"/>
        <p:cNvGrpSpPr/>
        <p:nvPr/>
      </p:nvGrpSpPr>
      <p:grpSpPr>
        <a:xfrm>
          <a:off x="0" y="0"/>
          <a:ext cx="0" cy="0"/>
          <a:chOff x="0" y="0"/>
          <a:chExt cx="0" cy="0"/>
        </a:xfrm>
      </p:grpSpPr>
      <p:pic>
        <p:nvPicPr>
          <p:cNvPr descr="TopHat_Wordmark_Purple_RGB.png" id="420" name="Google Shape;420;p48"/>
          <p:cNvPicPr preferRelativeResize="0"/>
          <p:nvPr/>
        </p:nvPicPr>
        <p:blipFill>
          <a:blip r:embed="rId2">
            <a:alphaModFix/>
          </a:blip>
          <a:stretch>
            <a:fillRect/>
          </a:stretch>
        </p:blipFill>
        <p:spPr>
          <a:xfrm>
            <a:off x="15414401" y="9380016"/>
            <a:ext cx="2527154" cy="73668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4">
    <p:spTree>
      <p:nvGrpSpPr>
        <p:cNvPr id="421" name="Shape 421"/>
        <p:cNvGrpSpPr/>
        <p:nvPr/>
      </p:nvGrpSpPr>
      <p:grpSpPr>
        <a:xfrm>
          <a:off x="0" y="0"/>
          <a:ext cx="0" cy="0"/>
          <a:chOff x="0" y="0"/>
          <a:chExt cx="0" cy="0"/>
        </a:xfrm>
      </p:grpSpPr>
      <p:sp>
        <p:nvSpPr>
          <p:cNvPr id="422" name="Google Shape;422;p49"/>
          <p:cNvSpPr txBox="1"/>
          <p:nvPr>
            <p:ph idx="10" type="dt"/>
          </p:nvPr>
        </p:nvSpPr>
        <p:spPr>
          <a:xfrm>
            <a:off x="1257300" y="9534525"/>
            <a:ext cx="4114800" cy="547800"/>
          </a:xfrm>
          <a:prstGeom prst="rect">
            <a:avLst/>
          </a:prstGeom>
          <a:noFill/>
          <a:ln>
            <a:noFill/>
          </a:ln>
        </p:spPr>
        <p:txBody>
          <a:bodyPr anchorCtr="0" anchor="ctr" bIns="182850" lIns="182850" spcFirstLastPara="1" rIns="182850" wrap="square" tIns="182850">
            <a:noAutofit/>
          </a:bodyPr>
          <a:lstStyle>
            <a:lvl1pPr indent="0" lvl="0" marL="0" marR="0" rtl="0" algn="l">
              <a:spcBef>
                <a:spcPts val="0"/>
              </a:spcBef>
              <a:spcAft>
                <a:spcPts val="0"/>
              </a:spcAft>
              <a:buSzPts val="2800"/>
              <a:buNone/>
              <a:defRPr b="0" i="0" sz="1800" u="none" cap="none" strike="noStrike">
                <a:solidFill>
                  <a:srgbClr val="888888"/>
                </a:solidFill>
                <a:latin typeface="Calibri"/>
                <a:ea typeface="Calibri"/>
                <a:cs typeface="Calibri"/>
                <a:sym typeface="Calibri"/>
              </a:defRPr>
            </a:lvl1pPr>
            <a:lvl2pPr indent="0" lvl="1" marL="6858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2pPr>
            <a:lvl3pPr indent="0" lvl="2" marL="13716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3pPr>
            <a:lvl4pPr indent="0" lvl="3" marL="20574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4pPr>
            <a:lvl5pPr indent="0" lvl="4" marL="27432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5pPr>
            <a:lvl6pPr indent="0" lvl="5" marL="34290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6pPr>
            <a:lvl7pPr indent="0" lvl="6" marL="41148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7pPr>
            <a:lvl8pPr indent="0" lvl="7" marL="48006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8pPr>
            <a:lvl9pPr indent="0" lvl="8" marL="54864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9pPr>
          </a:lstStyle>
          <a:p/>
        </p:txBody>
      </p:sp>
      <p:sp>
        <p:nvSpPr>
          <p:cNvPr id="423" name="Google Shape;423;p49"/>
          <p:cNvSpPr txBox="1"/>
          <p:nvPr>
            <p:ph idx="11" type="ftr"/>
          </p:nvPr>
        </p:nvSpPr>
        <p:spPr>
          <a:xfrm>
            <a:off x="6057900" y="9534525"/>
            <a:ext cx="6172200" cy="547800"/>
          </a:xfrm>
          <a:prstGeom prst="rect">
            <a:avLst/>
          </a:prstGeom>
          <a:noFill/>
          <a:ln>
            <a:noFill/>
          </a:ln>
        </p:spPr>
        <p:txBody>
          <a:bodyPr anchorCtr="0" anchor="ctr" bIns="182850" lIns="182850" spcFirstLastPara="1" rIns="182850" wrap="square" tIns="182850">
            <a:noAutofit/>
          </a:bodyPr>
          <a:lstStyle>
            <a:lvl1pPr indent="0" lvl="0" marL="0" marR="0" rtl="0" algn="ctr">
              <a:spcBef>
                <a:spcPts val="0"/>
              </a:spcBef>
              <a:spcAft>
                <a:spcPts val="0"/>
              </a:spcAft>
              <a:buSzPts val="2800"/>
              <a:buNone/>
              <a:defRPr b="0" i="0" sz="1800" u="none" cap="none" strike="noStrike">
                <a:solidFill>
                  <a:srgbClr val="888888"/>
                </a:solidFill>
                <a:latin typeface="Calibri"/>
                <a:ea typeface="Calibri"/>
                <a:cs typeface="Calibri"/>
                <a:sym typeface="Calibri"/>
              </a:defRPr>
            </a:lvl1pPr>
            <a:lvl2pPr indent="0" lvl="1" marL="6858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2pPr>
            <a:lvl3pPr indent="0" lvl="2" marL="13716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3pPr>
            <a:lvl4pPr indent="0" lvl="3" marL="20574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4pPr>
            <a:lvl5pPr indent="0" lvl="4" marL="27432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5pPr>
            <a:lvl6pPr indent="0" lvl="5" marL="34290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6pPr>
            <a:lvl7pPr indent="0" lvl="6" marL="41148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7pPr>
            <a:lvl8pPr indent="0" lvl="7" marL="48006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8pPr>
            <a:lvl9pPr indent="0" lvl="8" marL="5486400" marR="0" rtl="0" algn="l">
              <a:spcBef>
                <a:spcPts val="0"/>
              </a:spcBef>
              <a:spcAft>
                <a:spcPts val="0"/>
              </a:spcAft>
              <a:buSzPts val="2800"/>
              <a:buNone/>
              <a:defRPr b="0" i="0" sz="2800" u="none" cap="none" strike="noStrike">
                <a:solidFill>
                  <a:schemeClr val="dk1"/>
                </a:solidFill>
                <a:latin typeface="Calibri"/>
                <a:ea typeface="Calibri"/>
                <a:cs typeface="Calibri"/>
                <a:sym typeface="Calibri"/>
              </a:defRPr>
            </a:lvl9pPr>
          </a:lstStyle>
          <a:p/>
        </p:txBody>
      </p:sp>
      <p:sp>
        <p:nvSpPr>
          <p:cNvPr id="424" name="Google Shape;424;p49"/>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marR="0" rtl="0" algn="r">
              <a:spcBef>
                <a:spcPts val="0"/>
              </a:spcBef>
              <a:buNone/>
              <a:defRPr b="0" i="0" sz="1800" u="none" cap="none" strike="noStrike">
                <a:solidFill>
                  <a:srgbClr val="888888"/>
                </a:solidFill>
                <a:latin typeface="Calibri"/>
                <a:ea typeface="Calibri"/>
                <a:cs typeface="Calibri"/>
                <a:sym typeface="Calibri"/>
              </a:defRPr>
            </a:lvl1pPr>
            <a:lvl2pPr indent="0" lvl="1" marL="0" marR="0" rtl="0" algn="r">
              <a:spcBef>
                <a:spcPts val="0"/>
              </a:spcBef>
              <a:buNone/>
              <a:defRPr b="0" i="0" sz="1800" u="none" cap="none" strike="noStrike">
                <a:solidFill>
                  <a:srgbClr val="888888"/>
                </a:solidFill>
                <a:latin typeface="Calibri"/>
                <a:ea typeface="Calibri"/>
                <a:cs typeface="Calibri"/>
                <a:sym typeface="Calibri"/>
              </a:defRPr>
            </a:lvl2pPr>
            <a:lvl3pPr indent="0" lvl="2" marL="0" marR="0" rtl="0" algn="r">
              <a:spcBef>
                <a:spcPts val="0"/>
              </a:spcBef>
              <a:buNone/>
              <a:defRPr b="0" i="0" sz="1800" u="none" cap="none" strike="noStrike">
                <a:solidFill>
                  <a:srgbClr val="888888"/>
                </a:solidFill>
                <a:latin typeface="Calibri"/>
                <a:ea typeface="Calibri"/>
                <a:cs typeface="Calibri"/>
                <a:sym typeface="Calibri"/>
              </a:defRPr>
            </a:lvl3pPr>
            <a:lvl4pPr indent="0" lvl="3" marL="0" marR="0" rtl="0" algn="r">
              <a:spcBef>
                <a:spcPts val="0"/>
              </a:spcBef>
              <a:buNone/>
              <a:defRPr b="0" i="0" sz="1800" u="none" cap="none" strike="noStrike">
                <a:solidFill>
                  <a:srgbClr val="888888"/>
                </a:solidFill>
                <a:latin typeface="Calibri"/>
                <a:ea typeface="Calibri"/>
                <a:cs typeface="Calibri"/>
                <a:sym typeface="Calibri"/>
              </a:defRPr>
            </a:lvl4pPr>
            <a:lvl5pPr indent="0" lvl="4" marL="0" marR="0" rtl="0" algn="r">
              <a:spcBef>
                <a:spcPts val="0"/>
              </a:spcBef>
              <a:buNone/>
              <a:defRPr b="0" i="0" sz="1800" u="none" cap="none" strike="noStrike">
                <a:solidFill>
                  <a:srgbClr val="888888"/>
                </a:solidFill>
                <a:latin typeface="Calibri"/>
                <a:ea typeface="Calibri"/>
                <a:cs typeface="Calibri"/>
                <a:sym typeface="Calibri"/>
              </a:defRPr>
            </a:lvl5pPr>
            <a:lvl6pPr indent="0" lvl="5" marL="0" marR="0" rtl="0" algn="r">
              <a:spcBef>
                <a:spcPts val="0"/>
              </a:spcBef>
              <a:buNone/>
              <a:defRPr b="0" i="0" sz="1800" u="none" cap="none" strike="noStrike">
                <a:solidFill>
                  <a:srgbClr val="888888"/>
                </a:solidFill>
                <a:latin typeface="Calibri"/>
                <a:ea typeface="Calibri"/>
                <a:cs typeface="Calibri"/>
                <a:sym typeface="Calibri"/>
              </a:defRPr>
            </a:lvl6pPr>
            <a:lvl7pPr indent="0" lvl="6" marL="0" marR="0" rtl="0" algn="r">
              <a:spcBef>
                <a:spcPts val="0"/>
              </a:spcBef>
              <a:buNone/>
              <a:defRPr b="0" i="0" sz="1800" u="none" cap="none" strike="noStrike">
                <a:solidFill>
                  <a:srgbClr val="888888"/>
                </a:solidFill>
                <a:latin typeface="Calibri"/>
                <a:ea typeface="Calibri"/>
                <a:cs typeface="Calibri"/>
                <a:sym typeface="Calibri"/>
              </a:defRPr>
            </a:lvl7pPr>
            <a:lvl8pPr indent="0" lvl="7" marL="0" marR="0" rtl="0" algn="r">
              <a:spcBef>
                <a:spcPts val="0"/>
              </a:spcBef>
              <a:buNone/>
              <a:defRPr b="0" i="0" sz="1800" u="none" cap="none" strike="noStrike">
                <a:solidFill>
                  <a:srgbClr val="888888"/>
                </a:solidFill>
                <a:latin typeface="Calibri"/>
                <a:ea typeface="Calibri"/>
                <a:cs typeface="Calibri"/>
                <a:sym typeface="Calibri"/>
              </a:defRPr>
            </a:lvl8pPr>
            <a:lvl9pPr indent="0" lvl="8" marL="0" marR="0" rtl="0" algn="r">
              <a:spcBef>
                <a:spcPts val="0"/>
              </a:spcBef>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p:cSld name="CAPTION_ONLY_1">
    <p:spTree>
      <p:nvGrpSpPr>
        <p:cNvPr id="425" name="Shape 425"/>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426" name="Shape 42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x 3">
  <p:cSld name="CUSTOM_3_1_1">
    <p:bg>
      <p:bgPr>
        <a:solidFill>
          <a:schemeClr val="lt1"/>
        </a:solidFill>
      </p:bgPr>
    </p:bg>
    <p:spTree>
      <p:nvGrpSpPr>
        <p:cNvPr id="49" name="Shape 49"/>
        <p:cNvGrpSpPr/>
        <p:nvPr/>
      </p:nvGrpSpPr>
      <p:grpSpPr>
        <a:xfrm>
          <a:off x="0" y="0"/>
          <a:ext cx="0" cy="0"/>
          <a:chOff x="0" y="0"/>
          <a:chExt cx="0" cy="0"/>
        </a:xfrm>
      </p:grpSpPr>
      <p:sp>
        <p:nvSpPr>
          <p:cNvPr id="50" name="Google Shape;50;p6"/>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lt1"/>
                </a:solidFill>
                <a:latin typeface="Source Sans Pro"/>
                <a:ea typeface="Source Sans Pro"/>
                <a:cs typeface="Source Sans Pro"/>
                <a:sym typeface="Source Sans Pro"/>
              </a:defRPr>
            </a:lvl1pPr>
            <a:lvl2pPr lvl="1" rtl="0" algn="r">
              <a:lnSpc>
                <a:spcPct val="10000"/>
              </a:lnSpc>
              <a:buNone/>
              <a:defRPr b="1" sz="1200">
                <a:solidFill>
                  <a:schemeClr val="lt1"/>
                </a:solidFill>
                <a:latin typeface="Source Sans Pro"/>
                <a:ea typeface="Source Sans Pro"/>
                <a:cs typeface="Source Sans Pro"/>
                <a:sym typeface="Source Sans Pro"/>
              </a:defRPr>
            </a:lvl2pPr>
            <a:lvl3pPr lvl="2" rtl="0" algn="r">
              <a:lnSpc>
                <a:spcPct val="10000"/>
              </a:lnSpc>
              <a:buNone/>
              <a:defRPr b="1" sz="1200">
                <a:solidFill>
                  <a:schemeClr val="lt1"/>
                </a:solidFill>
                <a:latin typeface="Source Sans Pro"/>
                <a:ea typeface="Source Sans Pro"/>
                <a:cs typeface="Source Sans Pro"/>
                <a:sym typeface="Source Sans Pro"/>
              </a:defRPr>
            </a:lvl3pPr>
            <a:lvl4pPr lvl="3" rtl="0" algn="r">
              <a:lnSpc>
                <a:spcPct val="10000"/>
              </a:lnSpc>
              <a:buNone/>
              <a:defRPr b="1" sz="1200">
                <a:solidFill>
                  <a:schemeClr val="lt1"/>
                </a:solidFill>
                <a:latin typeface="Source Sans Pro"/>
                <a:ea typeface="Source Sans Pro"/>
                <a:cs typeface="Source Sans Pro"/>
                <a:sym typeface="Source Sans Pro"/>
              </a:defRPr>
            </a:lvl4pPr>
            <a:lvl5pPr lvl="4" rtl="0" algn="r">
              <a:lnSpc>
                <a:spcPct val="10000"/>
              </a:lnSpc>
              <a:buNone/>
              <a:defRPr b="1" sz="1200">
                <a:solidFill>
                  <a:schemeClr val="lt1"/>
                </a:solidFill>
                <a:latin typeface="Source Sans Pro"/>
                <a:ea typeface="Source Sans Pro"/>
                <a:cs typeface="Source Sans Pro"/>
                <a:sym typeface="Source Sans Pro"/>
              </a:defRPr>
            </a:lvl5pPr>
            <a:lvl6pPr lvl="5" rtl="0" algn="r">
              <a:lnSpc>
                <a:spcPct val="10000"/>
              </a:lnSpc>
              <a:buNone/>
              <a:defRPr b="1" sz="1200">
                <a:solidFill>
                  <a:schemeClr val="lt1"/>
                </a:solidFill>
                <a:latin typeface="Source Sans Pro"/>
                <a:ea typeface="Source Sans Pro"/>
                <a:cs typeface="Source Sans Pro"/>
                <a:sym typeface="Source Sans Pro"/>
              </a:defRPr>
            </a:lvl6pPr>
            <a:lvl7pPr lvl="6" rtl="0" algn="r">
              <a:lnSpc>
                <a:spcPct val="10000"/>
              </a:lnSpc>
              <a:buNone/>
              <a:defRPr b="1" sz="1200">
                <a:solidFill>
                  <a:schemeClr val="lt1"/>
                </a:solidFill>
                <a:latin typeface="Source Sans Pro"/>
                <a:ea typeface="Source Sans Pro"/>
                <a:cs typeface="Source Sans Pro"/>
                <a:sym typeface="Source Sans Pro"/>
              </a:defRPr>
            </a:lvl7pPr>
            <a:lvl8pPr lvl="7" rtl="0" algn="r">
              <a:lnSpc>
                <a:spcPct val="10000"/>
              </a:lnSpc>
              <a:buNone/>
              <a:defRPr b="1" sz="1200">
                <a:solidFill>
                  <a:schemeClr val="lt1"/>
                </a:solidFill>
                <a:latin typeface="Source Sans Pro"/>
                <a:ea typeface="Source Sans Pro"/>
                <a:cs typeface="Source Sans Pro"/>
                <a:sym typeface="Source Sans Pro"/>
              </a:defRPr>
            </a:lvl8pPr>
            <a:lvl9pPr lvl="8" rtl="0" algn="r">
              <a:lnSpc>
                <a:spcPct val="10000"/>
              </a:lnSpc>
              <a:buNone/>
              <a:defRPr b="1" sz="1200">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6"/>
          <p:cNvSpPr txBox="1"/>
          <p:nvPr>
            <p:ph idx="1" type="body"/>
          </p:nvPr>
        </p:nvSpPr>
        <p:spPr>
          <a:xfrm>
            <a:off x="1497925" y="6641175"/>
            <a:ext cx="3050100" cy="448800"/>
          </a:xfrm>
          <a:prstGeom prst="rect">
            <a:avLst/>
          </a:prstGeom>
          <a:noFill/>
          <a:ln>
            <a:noFill/>
          </a:ln>
        </p:spPr>
        <p:txBody>
          <a:bodyPr anchorCtr="0" anchor="t" bIns="91425" lIns="91425" spcFirstLastPara="1" rIns="91425" wrap="square" tIns="91425">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2" name="Google Shape;52;p6"/>
          <p:cNvSpPr txBox="1"/>
          <p:nvPr>
            <p:ph idx="2" type="body"/>
          </p:nvPr>
        </p:nvSpPr>
        <p:spPr>
          <a:xfrm>
            <a:off x="7488143" y="6641175"/>
            <a:ext cx="3050100" cy="448800"/>
          </a:xfrm>
          <a:prstGeom prst="rect">
            <a:avLst/>
          </a:prstGeom>
          <a:noFill/>
          <a:ln>
            <a:noFill/>
          </a:ln>
        </p:spPr>
        <p:txBody>
          <a:bodyPr anchorCtr="0" anchor="t" bIns="91425" lIns="91425" spcFirstLastPara="1" rIns="91425" wrap="square" tIns="91425">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3" name="Google Shape;53;p6"/>
          <p:cNvSpPr txBox="1"/>
          <p:nvPr>
            <p:ph idx="3" type="body"/>
          </p:nvPr>
        </p:nvSpPr>
        <p:spPr>
          <a:xfrm>
            <a:off x="13478374" y="6641175"/>
            <a:ext cx="3050100" cy="448800"/>
          </a:xfrm>
          <a:prstGeom prst="rect">
            <a:avLst/>
          </a:prstGeom>
          <a:noFill/>
          <a:ln>
            <a:noFill/>
          </a:ln>
        </p:spPr>
        <p:txBody>
          <a:bodyPr anchorCtr="0" anchor="t" bIns="91425" lIns="91425" spcFirstLastPara="1" rIns="91425" wrap="square" tIns="91425">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4" name="Google Shape;54;p6"/>
          <p:cNvSpPr txBox="1"/>
          <p:nvPr>
            <p:ph idx="4" type="body"/>
          </p:nvPr>
        </p:nvSpPr>
        <p:spPr>
          <a:xfrm>
            <a:off x="1497925" y="7089975"/>
            <a:ext cx="3050100" cy="4488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5" name="Google Shape;55;p6"/>
          <p:cNvSpPr txBox="1"/>
          <p:nvPr>
            <p:ph idx="5" type="body"/>
          </p:nvPr>
        </p:nvSpPr>
        <p:spPr>
          <a:xfrm>
            <a:off x="7488143" y="7089975"/>
            <a:ext cx="3050100" cy="4488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6" name="Google Shape;56;p6"/>
          <p:cNvSpPr txBox="1"/>
          <p:nvPr>
            <p:ph idx="6" type="body"/>
          </p:nvPr>
        </p:nvSpPr>
        <p:spPr>
          <a:xfrm>
            <a:off x="13478374" y="7089975"/>
            <a:ext cx="3050100" cy="4488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7" name="Google Shape;57;p6"/>
          <p:cNvSpPr/>
          <p:nvPr/>
        </p:nvSpPr>
        <p:spPr>
          <a:xfrm>
            <a:off x="1562235" y="2403911"/>
            <a:ext cx="3124500" cy="3895500"/>
          </a:xfrm>
          <a:prstGeom prst="rect">
            <a:avLst/>
          </a:prstGeom>
          <a:gradFill>
            <a:gsLst>
              <a:gs pos="0">
                <a:srgbClr val="9349F3"/>
              </a:gs>
              <a:gs pos="100000">
                <a:srgbClr val="E5166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6"/>
          <p:cNvSpPr/>
          <p:nvPr>
            <p:ph idx="7" type="pic"/>
          </p:nvPr>
        </p:nvSpPr>
        <p:spPr>
          <a:xfrm>
            <a:off x="1415625" y="2291100"/>
            <a:ext cx="3083700" cy="3841500"/>
          </a:xfrm>
          <a:prstGeom prst="rect">
            <a:avLst/>
          </a:prstGeom>
          <a:noFill/>
          <a:ln>
            <a:noFill/>
          </a:ln>
        </p:spPr>
      </p:sp>
      <p:sp>
        <p:nvSpPr>
          <p:cNvPr id="59" name="Google Shape;59;p6"/>
          <p:cNvSpPr/>
          <p:nvPr/>
        </p:nvSpPr>
        <p:spPr>
          <a:xfrm>
            <a:off x="7500560" y="2403911"/>
            <a:ext cx="3124500" cy="3895500"/>
          </a:xfrm>
          <a:prstGeom prst="rect">
            <a:avLst/>
          </a:prstGeom>
          <a:gradFill>
            <a:gsLst>
              <a:gs pos="0">
                <a:srgbClr val="9349F3"/>
              </a:gs>
              <a:gs pos="100000">
                <a:srgbClr val="E5166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6"/>
          <p:cNvSpPr/>
          <p:nvPr>
            <p:ph idx="8" type="pic"/>
          </p:nvPr>
        </p:nvSpPr>
        <p:spPr>
          <a:xfrm>
            <a:off x="7353950" y="2291100"/>
            <a:ext cx="3083700" cy="3841500"/>
          </a:xfrm>
          <a:prstGeom prst="rect">
            <a:avLst/>
          </a:prstGeom>
          <a:noFill/>
          <a:ln>
            <a:noFill/>
          </a:ln>
        </p:spPr>
      </p:sp>
      <p:sp>
        <p:nvSpPr>
          <p:cNvPr id="61" name="Google Shape;61;p6"/>
          <p:cNvSpPr/>
          <p:nvPr/>
        </p:nvSpPr>
        <p:spPr>
          <a:xfrm>
            <a:off x="13490160" y="2403836"/>
            <a:ext cx="3124500" cy="3895500"/>
          </a:xfrm>
          <a:prstGeom prst="rect">
            <a:avLst/>
          </a:prstGeom>
          <a:gradFill>
            <a:gsLst>
              <a:gs pos="0">
                <a:srgbClr val="9349F3"/>
              </a:gs>
              <a:gs pos="100000">
                <a:srgbClr val="E5166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6"/>
          <p:cNvSpPr/>
          <p:nvPr>
            <p:ph idx="9" type="pic"/>
          </p:nvPr>
        </p:nvSpPr>
        <p:spPr>
          <a:xfrm>
            <a:off x="13343550" y="2291025"/>
            <a:ext cx="3083700" cy="3841500"/>
          </a:xfrm>
          <a:prstGeom prst="rect">
            <a:avLst/>
          </a:prstGeom>
          <a:noFill/>
          <a:ln>
            <a:noFill/>
          </a:ln>
        </p:spPr>
      </p:sp>
      <p:sp>
        <p:nvSpPr>
          <p:cNvPr id="63" name="Google Shape;63;p6"/>
          <p:cNvSpPr txBox="1"/>
          <p:nvPr>
            <p:ph idx="13"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64" name="Google Shape;64;p6"/>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3">
  <p:cSld name="SECTION_HEADER_3">
    <p:spTree>
      <p:nvGrpSpPr>
        <p:cNvPr id="427" name="Shape 427"/>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p:cSld name="OBJECT_1">
    <p:spTree>
      <p:nvGrpSpPr>
        <p:cNvPr id="428" name="Shape 428"/>
        <p:cNvGrpSpPr/>
        <p:nvPr/>
      </p:nvGrpSpPr>
      <p:grpSpPr>
        <a:xfrm>
          <a:off x="0" y="0"/>
          <a:ext cx="0" cy="0"/>
          <a:chOff x="0" y="0"/>
          <a:chExt cx="0" cy="0"/>
        </a:xfrm>
      </p:grpSpPr>
      <p:sp>
        <p:nvSpPr>
          <p:cNvPr id="429" name="Google Shape;429;p53"/>
          <p:cNvSpPr txBox="1"/>
          <p:nvPr>
            <p:ph idx="1" type="body"/>
          </p:nvPr>
        </p:nvSpPr>
        <p:spPr>
          <a:xfrm>
            <a:off x="740500" y="4114800"/>
            <a:ext cx="16627200" cy="48456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1600"/>
              </a:spcBef>
              <a:spcAft>
                <a:spcPts val="0"/>
              </a:spcAft>
              <a:buClr>
                <a:schemeClr val="dk1"/>
              </a:buClr>
              <a:buSzPts val="2800"/>
              <a:buChar char="→"/>
              <a:defRPr/>
            </a:lvl1pPr>
            <a:lvl2pPr indent="-406400" lvl="1" marL="914400" rtl="0" algn="l">
              <a:lnSpc>
                <a:spcPct val="100000"/>
              </a:lnSpc>
              <a:spcBef>
                <a:spcPts val="2000"/>
              </a:spcBef>
              <a:spcAft>
                <a:spcPts val="0"/>
              </a:spcAft>
              <a:buClr>
                <a:schemeClr val="dk1"/>
              </a:buClr>
              <a:buSzPts val="2800"/>
              <a:buChar char="↳"/>
              <a:defRPr/>
            </a:lvl2pPr>
            <a:lvl3pPr indent="-406400" lvl="2" marL="1371600" rtl="0" algn="l">
              <a:lnSpc>
                <a:spcPct val="100000"/>
              </a:lnSpc>
              <a:spcBef>
                <a:spcPts val="2000"/>
              </a:spcBef>
              <a:spcAft>
                <a:spcPts val="0"/>
              </a:spcAft>
              <a:buClr>
                <a:schemeClr val="dk1"/>
              </a:buClr>
              <a:buSzPts val="2800"/>
              <a:buChar char="↳"/>
              <a:defRPr/>
            </a:lvl3pPr>
            <a:lvl4pPr indent="-406400" lvl="3" marL="1828800" rtl="0" algn="l">
              <a:lnSpc>
                <a:spcPct val="100000"/>
              </a:lnSpc>
              <a:spcBef>
                <a:spcPts val="2000"/>
              </a:spcBef>
              <a:spcAft>
                <a:spcPts val="0"/>
              </a:spcAft>
              <a:buClr>
                <a:schemeClr val="dk1"/>
              </a:buClr>
              <a:buSzPts val="2800"/>
              <a:buChar char="↳"/>
              <a:defRPr/>
            </a:lvl4pPr>
            <a:lvl5pPr indent="-406400" lvl="4" marL="2286000" rtl="0" algn="l">
              <a:lnSpc>
                <a:spcPct val="100000"/>
              </a:lnSpc>
              <a:spcBef>
                <a:spcPts val="2000"/>
              </a:spcBef>
              <a:spcAft>
                <a:spcPts val="0"/>
              </a:spcAft>
              <a:buClr>
                <a:schemeClr val="dk1"/>
              </a:buClr>
              <a:buSzPts val="2800"/>
              <a:buChar char="↳"/>
              <a:defRPr/>
            </a:lvl5pPr>
            <a:lvl6pPr indent="-406400" lvl="5" marL="2743200" rtl="0" algn="l">
              <a:lnSpc>
                <a:spcPct val="100000"/>
              </a:lnSpc>
              <a:spcBef>
                <a:spcPts val="2000"/>
              </a:spcBef>
              <a:spcAft>
                <a:spcPts val="0"/>
              </a:spcAft>
              <a:buClr>
                <a:schemeClr val="dk1"/>
              </a:buClr>
              <a:buSzPts val="2800"/>
              <a:buChar char="↳"/>
              <a:defRPr/>
            </a:lvl6pPr>
            <a:lvl7pPr indent="-406400" lvl="6" marL="3200400" rtl="0" algn="l">
              <a:lnSpc>
                <a:spcPct val="100000"/>
              </a:lnSpc>
              <a:spcBef>
                <a:spcPts val="2000"/>
              </a:spcBef>
              <a:spcAft>
                <a:spcPts val="0"/>
              </a:spcAft>
              <a:buClr>
                <a:schemeClr val="dk1"/>
              </a:buClr>
              <a:buSzPts val="2800"/>
              <a:buChar char="↳"/>
              <a:defRPr/>
            </a:lvl7pPr>
            <a:lvl8pPr indent="-406400" lvl="7" marL="3657600" rtl="0" algn="l">
              <a:lnSpc>
                <a:spcPct val="100000"/>
              </a:lnSpc>
              <a:spcBef>
                <a:spcPts val="2000"/>
              </a:spcBef>
              <a:spcAft>
                <a:spcPts val="0"/>
              </a:spcAft>
              <a:buClr>
                <a:schemeClr val="dk1"/>
              </a:buClr>
              <a:buSzPts val="2800"/>
              <a:buChar char="↳"/>
              <a:defRPr/>
            </a:lvl8pPr>
            <a:lvl9pPr indent="-406400" lvl="8" marL="4114800" rtl="0" algn="l">
              <a:lnSpc>
                <a:spcPct val="100000"/>
              </a:lnSpc>
              <a:spcBef>
                <a:spcPts val="2000"/>
              </a:spcBef>
              <a:spcAft>
                <a:spcPts val="2000"/>
              </a:spcAft>
              <a:buClr>
                <a:schemeClr val="dk1"/>
              </a:buClr>
              <a:buSzPts val="2800"/>
              <a:buChar char="↳"/>
              <a:defRPr/>
            </a:lvl9pPr>
          </a:lstStyle>
          <a:p/>
        </p:txBody>
      </p:sp>
      <p:sp>
        <p:nvSpPr>
          <p:cNvPr id="430" name="Google Shape;430;p53"/>
          <p:cNvSpPr txBox="1"/>
          <p:nvPr>
            <p:ph idx="12" type="sldNum"/>
          </p:nvPr>
        </p:nvSpPr>
        <p:spPr>
          <a:xfrm>
            <a:off x="8778550" y="9364450"/>
            <a:ext cx="730800" cy="547800"/>
          </a:xfrm>
          <a:prstGeom prst="rect">
            <a:avLst/>
          </a:prstGeom>
          <a:noFill/>
          <a:ln>
            <a:noFill/>
          </a:ln>
        </p:spPr>
        <p:txBody>
          <a:bodyPr anchorCtr="0" anchor="ctr" bIns="68550" lIns="137150" spcFirstLastPara="1" rIns="137150" wrap="square" tIns="68550">
            <a:noAutofit/>
          </a:bodyPr>
          <a:lstStyle>
            <a:lvl1pPr indent="0" lvl="0"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1pPr>
            <a:lvl2pPr indent="0" lvl="1"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2pPr>
            <a:lvl3pPr indent="0" lvl="2"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3pPr>
            <a:lvl4pPr indent="0" lvl="3"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4pPr>
            <a:lvl5pPr indent="0" lvl="4"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5pPr>
            <a:lvl6pPr indent="0" lvl="5"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6pPr>
            <a:lvl7pPr indent="0" lvl="6"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7pPr>
            <a:lvl8pPr indent="0" lvl="7"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8pPr>
            <a:lvl9pPr indent="0" lvl="8" marL="0" marR="0" rtl="0" algn="ctr">
              <a:spcBef>
                <a:spcPts val="0"/>
              </a:spcBef>
              <a:buNone/>
              <a:defRPr i="0" sz="1800" u="none" cap="none" strike="noStrike">
                <a:solidFill>
                  <a:schemeClr val="dk1"/>
                </a:solidFill>
                <a:latin typeface="Spectral ExtraBold"/>
                <a:ea typeface="Spectral ExtraBold"/>
                <a:cs typeface="Spectral ExtraBold"/>
                <a:sym typeface="Spectral ExtraBold"/>
              </a:defRPr>
            </a:lvl9pPr>
          </a:lstStyle>
          <a:p>
            <a:pPr indent="0" lvl="0" marL="0" rtl="0" algn="ctr">
              <a:spcBef>
                <a:spcPts val="0"/>
              </a:spcBef>
              <a:spcAft>
                <a:spcPts val="0"/>
              </a:spcAft>
              <a:buNone/>
            </a:pPr>
            <a:fld id="{00000000-1234-1234-1234-123412341234}" type="slidenum">
              <a:rPr lang="en"/>
              <a:t>‹#›</a:t>
            </a:fld>
            <a:endParaRPr/>
          </a:p>
        </p:txBody>
      </p:sp>
      <p:sp>
        <p:nvSpPr>
          <p:cNvPr id="431" name="Google Shape;431;p53"/>
          <p:cNvSpPr txBox="1"/>
          <p:nvPr>
            <p:ph idx="2" type="subTitle"/>
          </p:nvPr>
        </p:nvSpPr>
        <p:spPr>
          <a:xfrm>
            <a:off x="740500" y="2670650"/>
            <a:ext cx="9127200" cy="10458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3600"/>
            </a:lvl1pPr>
            <a:lvl2pPr lvl="1" rtl="0">
              <a:lnSpc>
                <a:spcPct val="100000"/>
              </a:lnSpc>
              <a:spcBef>
                <a:spcPts val="2000"/>
              </a:spcBef>
              <a:spcAft>
                <a:spcPts val="0"/>
              </a:spcAft>
              <a:buNone/>
              <a:defRPr/>
            </a:lvl2pPr>
            <a:lvl3pPr lvl="2" rtl="0">
              <a:lnSpc>
                <a:spcPct val="100000"/>
              </a:lnSpc>
              <a:spcBef>
                <a:spcPts val="2000"/>
              </a:spcBef>
              <a:spcAft>
                <a:spcPts val="0"/>
              </a:spcAft>
              <a:buNone/>
              <a:defRPr/>
            </a:lvl3pPr>
            <a:lvl4pPr lvl="3" rtl="0">
              <a:lnSpc>
                <a:spcPct val="100000"/>
              </a:lnSpc>
              <a:spcBef>
                <a:spcPts val="2000"/>
              </a:spcBef>
              <a:spcAft>
                <a:spcPts val="0"/>
              </a:spcAft>
              <a:buNone/>
              <a:defRPr/>
            </a:lvl4pPr>
            <a:lvl5pPr lvl="4" rtl="0">
              <a:lnSpc>
                <a:spcPct val="100000"/>
              </a:lnSpc>
              <a:spcBef>
                <a:spcPts val="2000"/>
              </a:spcBef>
              <a:spcAft>
                <a:spcPts val="0"/>
              </a:spcAft>
              <a:buNone/>
              <a:defRPr/>
            </a:lvl5pPr>
            <a:lvl6pPr lvl="5" rtl="0">
              <a:lnSpc>
                <a:spcPct val="100000"/>
              </a:lnSpc>
              <a:spcBef>
                <a:spcPts val="2000"/>
              </a:spcBef>
              <a:spcAft>
                <a:spcPts val="0"/>
              </a:spcAft>
              <a:buNone/>
              <a:defRPr/>
            </a:lvl6pPr>
            <a:lvl7pPr lvl="6" rtl="0">
              <a:lnSpc>
                <a:spcPct val="100000"/>
              </a:lnSpc>
              <a:spcBef>
                <a:spcPts val="2000"/>
              </a:spcBef>
              <a:spcAft>
                <a:spcPts val="0"/>
              </a:spcAft>
              <a:buNone/>
              <a:defRPr/>
            </a:lvl7pPr>
            <a:lvl8pPr lvl="7" rtl="0">
              <a:lnSpc>
                <a:spcPct val="100000"/>
              </a:lnSpc>
              <a:spcBef>
                <a:spcPts val="2000"/>
              </a:spcBef>
              <a:spcAft>
                <a:spcPts val="0"/>
              </a:spcAft>
              <a:buNone/>
              <a:defRPr/>
            </a:lvl8pPr>
            <a:lvl9pPr lvl="8" rtl="0">
              <a:lnSpc>
                <a:spcPct val="100000"/>
              </a:lnSpc>
              <a:spcBef>
                <a:spcPts val="2000"/>
              </a:spcBef>
              <a:spcAft>
                <a:spcPts val="2000"/>
              </a:spcAft>
              <a:buNone/>
              <a:defRPr/>
            </a:lvl9pPr>
          </a:lstStyle>
          <a:p/>
        </p:txBody>
      </p:sp>
      <p:sp>
        <p:nvSpPr>
          <p:cNvPr id="432" name="Google Shape;432;p53"/>
          <p:cNvSpPr txBox="1"/>
          <p:nvPr>
            <p:ph type="title"/>
          </p:nvPr>
        </p:nvSpPr>
        <p:spPr>
          <a:xfrm>
            <a:off x="740500" y="697098"/>
            <a:ext cx="15773400" cy="1747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4800"/>
              <a:buFont typeface="Nunito Light"/>
              <a:buNone/>
              <a:defRPr>
                <a:latin typeface="Nunito Light"/>
                <a:ea typeface="Nunito Light"/>
                <a:cs typeface="Nunito Light"/>
                <a:sym typeface="Nunito Light"/>
              </a:defRPr>
            </a:lvl1pPr>
            <a:lvl2pPr lvl="1" rtl="0">
              <a:lnSpc>
                <a:spcPct val="100000"/>
              </a:lnSpc>
              <a:spcBef>
                <a:spcPts val="0"/>
              </a:spcBef>
              <a:spcAft>
                <a:spcPts val="0"/>
              </a:spcAft>
              <a:buSzPts val="5600"/>
              <a:buFont typeface="Nunito Light"/>
              <a:buNone/>
              <a:defRPr>
                <a:latin typeface="Nunito Light"/>
                <a:ea typeface="Nunito Light"/>
                <a:cs typeface="Nunito Light"/>
                <a:sym typeface="Nunito Light"/>
              </a:defRPr>
            </a:lvl2pPr>
            <a:lvl3pPr lvl="2" rtl="0">
              <a:lnSpc>
                <a:spcPct val="100000"/>
              </a:lnSpc>
              <a:spcBef>
                <a:spcPts val="0"/>
              </a:spcBef>
              <a:spcAft>
                <a:spcPts val="0"/>
              </a:spcAft>
              <a:buSzPts val="5600"/>
              <a:buFont typeface="Nunito Light"/>
              <a:buNone/>
              <a:defRPr>
                <a:latin typeface="Nunito Light"/>
                <a:ea typeface="Nunito Light"/>
                <a:cs typeface="Nunito Light"/>
                <a:sym typeface="Nunito Light"/>
              </a:defRPr>
            </a:lvl3pPr>
            <a:lvl4pPr lvl="3" rtl="0">
              <a:lnSpc>
                <a:spcPct val="100000"/>
              </a:lnSpc>
              <a:spcBef>
                <a:spcPts val="0"/>
              </a:spcBef>
              <a:spcAft>
                <a:spcPts val="0"/>
              </a:spcAft>
              <a:buSzPts val="5600"/>
              <a:buFont typeface="Nunito Light"/>
              <a:buNone/>
              <a:defRPr>
                <a:latin typeface="Nunito Light"/>
                <a:ea typeface="Nunito Light"/>
                <a:cs typeface="Nunito Light"/>
                <a:sym typeface="Nunito Light"/>
              </a:defRPr>
            </a:lvl4pPr>
            <a:lvl5pPr lvl="4" rtl="0">
              <a:lnSpc>
                <a:spcPct val="100000"/>
              </a:lnSpc>
              <a:spcBef>
                <a:spcPts val="0"/>
              </a:spcBef>
              <a:spcAft>
                <a:spcPts val="0"/>
              </a:spcAft>
              <a:buSzPts val="5600"/>
              <a:buFont typeface="Nunito Light"/>
              <a:buNone/>
              <a:defRPr>
                <a:latin typeface="Nunito Light"/>
                <a:ea typeface="Nunito Light"/>
                <a:cs typeface="Nunito Light"/>
                <a:sym typeface="Nunito Light"/>
              </a:defRPr>
            </a:lvl5pPr>
            <a:lvl6pPr lvl="5" rtl="0">
              <a:lnSpc>
                <a:spcPct val="100000"/>
              </a:lnSpc>
              <a:spcBef>
                <a:spcPts val="0"/>
              </a:spcBef>
              <a:spcAft>
                <a:spcPts val="0"/>
              </a:spcAft>
              <a:buSzPts val="5600"/>
              <a:buFont typeface="Nunito Light"/>
              <a:buNone/>
              <a:defRPr>
                <a:latin typeface="Nunito Light"/>
                <a:ea typeface="Nunito Light"/>
                <a:cs typeface="Nunito Light"/>
                <a:sym typeface="Nunito Light"/>
              </a:defRPr>
            </a:lvl6pPr>
            <a:lvl7pPr lvl="6" rtl="0">
              <a:lnSpc>
                <a:spcPct val="100000"/>
              </a:lnSpc>
              <a:spcBef>
                <a:spcPts val="0"/>
              </a:spcBef>
              <a:spcAft>
                <a:spcPts val="0"/>
              </a:spcAft>
              <a:buSzPts val="5600"/>
              <a:buFont typeface="Nunito Light"/>
              <a:buNone/>
              <a:defRPr>
                <a:latin typeface="Nunito Light"/>
                <a:ea typeface="Nunito Light"/>
                <a:cs typeface="Nunito Light"/>
                <a:sym typeface="Nunito Light"/>
              </a:defRPr>
            </a:lvl7pPr>
            <a:lvl8pPr lvl="7" rtl="0">
              <a:lnSpc>
                <a:spcPct val="100000"/>
              </a:lnSpc>
              <a:spcBef>
                <a:spcPts val="0"/>
              </a:spcBef>
              <a:spcAft>
                <a:spcPts val="0"/>
              </a:spcAft>
              <a:buSzPts val="5600"/>
              <a:buFont typeface="Nunito Light"/>
              <a:buNone/>
              <a:defRPr>
                <a:latin typeface="Nunito Light"/>
                <a:ea typeface="Nunito Light"/>
                <a:cs typeface="Nunito Light"/>
                <a:sym typeface="Nunito Light"/>
              </a:defRPr>
            </a:lvl8pPr>
            <a:lvl9pPr lvl="8" rtl="0">
              <a:lnSpc>
                <a:spcPct val="100000"/>
              </a:lnSpc>
              <a:spcBef>
                <a:spcPts val="0"/>
              </a:spcBef>
              <a:spcAft>
                <a:spcPts val="0"/>
              </a:spcAft>
              <a:buSzPts val="5600"/>
              <a:buFont typeface="Nunito Light"/>
              <a:buNone/>
              <a:defRPr>
                <a:latin typeface="Nunito Light"/>
                <a:ea typeface="Nunito Light"/>
                <a:cs typeface="Nunito Light"/>
                <a:sym typeface="Nunito Light"/>
              </a:defRPr>
            </a:lvl9pPr>
          </a:lstStyle>
          <a:p/>
        </p:txBody>
      </p:sp>
    </p:spTree>
  </p:cSld>
  <p:clrMapOvr>
    <a:masterClrMapping/>
  </p:clrMapOvr>
  <p:extLst>
    <p:ext uri="{DCECCB84-F9BA-43D5-87BE-67443E8EF086}">
      <p15:sldGuideLst>
        <p15:guide id="1" orient="horz" pos="2592">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2">
  <p:cSld name="CAPTION_ONLY_2">
    <p:spTree>
      <p:nvGrpSpPr>
        <p:cNvPr id="433" name="Shape 433"/>
        <p:cNvGrpSpPr/>
        <p:nvPr/>
      </p:nvGrpSpPr>
      <p:grpSpPr>
        <a:xfrm>
          <a:off x="0" y="0"/>
          <a:ext cx="0" cy="0"/>
          <a:chOff x="0" y="0"/>
          <a:chExt cx="0" cy="0"/>
        </a:xfrm>
      </p:grpSpPr>
      <p:sp>
        <p:nvSpPr>
          <p:cNvPr id="434" name="Google Shape;434;p54"/>
          <p:cNvSpPr txBox="1"/>
          <p:nvPr>
            <p:ph idx="12" type="sldNum"/>
          </p:nvPr>
        </p:nvSpPr>
        <p:spPr>
          <a:xfrm>
            <a:off x="17113568" y="9499702"/>
            <a:ext cx="1097400" cy="787200"/>
          </a:xfrm>
          <a:prstGeom prst="rect">
            <a:avLst/>
          </a:prstGeom>
          <a:noFill/>
          <a:ln>
            <a:noFill/>
          </a:ln>
        </p:spPr>
        <p:txBody>
          <a:bodyPr anchorCtr="0" anchor="t" bIns="182850" lIns="182850" spcFirstLastPara="1" rIns="182850" wrap="square" tIns="182850">
            <a:noAutofit/>
          </a:bodyPr>
          <a:lstStyle>
            <a:lvl1pPr lvl="0" rtl="0">
              <a:buNone/>
              <a:defRPr sz="2800"/>
            </a:lvl1pPr>
            <a:lvl2pPr lvl="1" rtl="0">
              <a:buNone/>
              <a:defRPr sz="2800"/>
            </a:lvl2pPr>
            <a:lvl3pPr lvl="2" rtl="0">
              <a:buNone/>
              <a:defRPr sz="2800"/>
            </a:lvl3pPr>
            <a:lvl4pPr lvl="3" rtl="0">
              <a:buNone/>
              <a:defRPr sz="2800"/>
            </a:lvl4pPr>
            <a:lvl5pPr lvl="4" rtl="0">
              <a:buNone/>
              <a:defRPr sz="2800"/>
            </a:lvl5pPr>
            <a:lvl6pPr lvl="5" rtl="0">
              <a:buNone/>
              <a:defRPr sz="2800"/>
            </a:lvl6pPr>
            <a:lvl7pPr lvl="6" rtl="0">
              <a:buNone/>
              <a:defRPr sz="2800"/>
            </a:lvl7pPr>
            <a:lvl8pPr lvl="7" rtl="0">
              <a:buNone/>
              <a:defRPr sz="2800"/>
            </a:lvl8pPr>
            <a:lvl9pPr lvl="8" rtl="0">
              <a:buNone/>
              <a:defRPr sz="28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1">
  <p:cSld name="CUSTOM_1_1_2">
    <p:spTree>
      <p:nvGrpSpPr>
        <p:cNvPr id="435" name="Shape 435"/>
        <p:cNvGrpSpPr/>
        <p:nvPr/>
      </p:nvGrpSpPr>
      <p:grpSpPr>
        <a:xfrm>
          <a:off x="0" y="0"/>
          <a:ext cx="0" cy="0"/>
          <a:chOff x="0" y="0"/>
          <a:chExt cx="0" cy="0"/>
        </a:xfrm>
      </p:grpSpPr>
      <p:sp>
        <p:nvSpPr>
          <p:cNvPr id="436" name="Google Shape;436;p55"/>
          <p:cNvSpPr/>
          <p:nvPr/>
        </p:nvSpPr>
        <p:spPr>
          <a:xfrm>
            <a:off x="0" y="9189450"/>
            <a:ext cx="18288000" cy="1117800"/>
          </a:xfrm>
          <a:prstGeom prst="rect">
            <a:avLst/>
          </a:prstGeom>
          <a:solidFill>
            <a:srgbClr val="000000"/>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descr="TopHat_Wordmark_White_RGB.png" id="437" name="Google Shape;437;p55"/>
          <p:cNvPicPr preferRelativeResize="0"/>
          <p:nvPr/>
        </p:nvPicPr>
        <p:blipFill>
          <a:blip r:embed="rId2">
            <a:alphaModFix/>
          </a:blip>
          <a:stretch>
            <a:fillRect/>
          </a:stretch>
        </p:blipFill>
        <p:spPr>
          <a:xfrm>
            <a:off x="15414398" y="9380000"/>
            <a:ext cx="2527154" cy="736699"/>
          </a:xfrm>
          <a:prstGeom prst="rect">
            <a:avLst/>
          </a:prstGeom>
          <a:noFill/>
          <a:ln>
            <a:noFill/>
          </a:ln>
        </p:spPr>
      </p:pic>
      <p:sp>
        <p:nvSpPr>
          <p:cNvPr id="438" name="Google Shape;438;p55"/>
          <p:cNvSpPr txBox="1"/>
          <p:nvPr>
            <p:ph idx="12" type="sldNum"/>
          </p:nvPr>
        </p:nvSpPr>
        <p:spPr>
          <a:xfrm>
            <a:off x="17113568" y="9499702"/>
            <a:ext cx="1097400" cy="787200"/>
          </a:xfrm>
          <a:prstGeom prst="rect">
            <a:avLst/>
          </a:prstGeom>
          <a:noFill/>
          <a:ln>
            <a:noFill/>
          </a:ln>
        </p:spPr>
        <p:txBody>
          <a:bodyPr anchorCtr="0" anchor="t" bIns="182850" lIns="182850" spcFirstLastPara="1" rIns="182850" wrap="square" tIns="182850">
            <a:noAutofit/>
          </a:bodyPr>
          <a:lstStyle>
            <a:lvl1pPr lvl="0" rtl="0">
              <a:buNone/>
              <a:defRPr sz="2800"/>
            </a:lvl1pPr>
            <a:lvl2pPr lvl="1" rtl="0">
              <a:buNone/>
              <a:defRPr sz="2800"/>
            </a:lvl2pPr>
            <a:lvl3pPr lvl="2" rtl="0">
              <a:buNone/>
              <a:defRPr sz="2800"/>
            </a:lvl3pPr>
            <a:lvl4pPr lvl="3" rtl="0">
              <a:buNone/>
              <a:defRPr sz="2800"/>
            </a:lvl4pPr>
            <a:lvl5pPr lvl="4" rtl="0">
              <a:buNone/>
              <a:defRPr sz="2800"/>
            </a:lvl5pPr>
            <a:lvl6pPr lvl="5" rtl="0">
              <a:buNone/>
              <a:defRPr sz="2800"/>
            </a:lvl6pPr>
            <a:lvl7pPr lvl="6" rtl="0">
              <a:buNone/>
              <a:defRPr sz="2800"/>
            </a:lvl7pPr>
            <a:lvl8pPr lvl="7" rtl="0">
              <a:buNone/>
              <a:defRPr sz="2800"/>
            </a:lvl8pPr>
            <a:lvl9pPr lvl="8" rtl="0">
              <a:buNone/>
              <a:defRPr sz="28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5">
    <p:spTree>
      <p:nvGrpSpPr>
        <p:cNvPr id="439" name="Shape 439"/>
        <p:cNvGrpSpPr/>
        <p:nvPr/>
      </p:nvGrpSpPr>
      <p:grpSpPr>
        <a:xfrm>
          <a:off x="0" y="0"/>
          <a:ext cx="0" cy="0"/>
          <a:chOff x="0" y="0"/>
          <a:chExt cx="0" cy="0"/>
        </a:xfrm>
      </p:grpSpPr>
      <p:sp>
        <p:nvSpPr>
          <p:cNvPr id="440" name="Google Shape;440;p56"/>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rtl="0" algn="l">
              <a:spcBef>
                <a:spcPts val="0"/>
              </a:spcBef>
              <a:spcAft>
                <a:spcPts val="0"/>
              </a:spcAft>
              <a:buSzPts val="2800"/>
              <a:buNone/>
              <a:defRPr sz="2800"/>
            </a:lvl1pPr>
            <a:lvl2pPr lvl="1" rtl="0" algn="l">
              <a:spcBef>
                <a:spcPts val="0"/>
              </a:spcBef>
              <a:spcAft>
                <a:spcPts val="0"/>
              </a:spcAft>
              <a:buSzPts val="2800"/>
              <a:buNone/>
              <a:defRPr sz="2800"/>
            </a:lvl2pPr>
            <a:lvl3pPr lvl="2" rtl="0" algn="l">
              <a:spcBef>
                <a:spcPts val="0"/>
              </a:spcBef>
              <a:spcAft>
                <a:spcPts val="0"/>
              </a:spcAft>
              <a:buSzPts val="2800"/>
              <a:buNone/>
              <a:defRPr sz="2800"/>
            </a:lvl3pPr>
            <a:lvl4pPr lvl="3" rtl="0" algn="l">
              <a:spcBef>
                <a:spcPts val="0"/>
              </a:spcBef>
              <a:spcAft>
                <a:spcPts val="0"/>
              </a:spcAft>
              <a:buSzPts val="2800"/>
              <a:buNone/>
              <a:defRPr sz="2800"/>
            </a:lvl4pPr>
            <a:lvl5pPr lvl="4" rtl="0" algn="l">
              <a:spcBef>
                <a:spcPts val="0"/>
              </a:spcBef>
              <a:spcAft>
                <a:spcPts val="0"/>
              </a:spcAft>
              <a:buSzPts val="2800"/>
              <a:buNone/>
              <a:defRPr sz="2800"/>
            </a:lvl5pPr>
            <a:lvl6pPr lvl="5" rtl="0" algn="l">
              <a:spcBef>
                <a:spcPts val="0"/>
              </a:spcBef>
              <a:spcAft>
                <a:spcPts val="0"/>
              </a:spcAft>
              <a:buSzPts val="2800"/>
              <a:buNone/>
              <a:defRPr sz="2800"/>
            </a:lvl6pPr>
            <a:lvl7pPr lvl="6" rtl="0" algn="l">
              <a:spcBef>
                <a:spcPts val="0"/>
              </a:spcBef>
              <a:spcAft>
                <a:spcPts val="0"/>
              </a:spcAft>
              <a:buSzPts val="2800"/>
              <a:buNone/>
              <a:defRPr sz="2800"/>
            </a:lvl7pPr>
            <a:lvl8pPr lvl="7" rtl="0" algn="l">
              <a:spcBef>
                <a:spcPts val="0"/>
              </a:spcBef>
              <a:spcAft>
                <a:spcPts val="0"/>
              </a:spcAft>
              <a:buSzPts val="2800"/>
              <a:buNone/>
              <a:defRPr sz="2800"/>
            </a:lvl8pPr>
            <a:lvl9pPr lvl="8" rtl="0" algn="l">
              <a:spcBef>
                <a:spcPts val="0"/>
              </a:spcBef>
              <a:spcAft>
                <a:spcPts val="0"/>
              </a:spcAft>
              <a:buSzPts val="2800"/>
              <a:buNone/>
              <a:defRPr sz="2800"/>
            </a:lvl9pPr>
          </a:lstStyle>
          <a:p/>
        </p:txBody>
      </p:sp>
      <p:sp>
        <p:nvSpPr>
          <p:cNvPr id="441" name="Google Shape;441;p56"/>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rtl="0" algn="ctr">
              <a:spcBef>
                <a:spcPts val="0"/>
              </a:spcBef>
              <a:spcAft>
                <a:spcPts val="0"/>
              </a:spcAft>
              <a:buSzPts val="2800"/>
              <a:buNone/>
              <a:defRPr sz="2800"/>
            </a:lvl1pPr>
            <a:lvl2pPr lvl="1" rtl="0" algn="l">
              <a:spcBef>
                <a:spcPts val="0"/>
              </a:spcBef>
              <a:spcAft>
                <a:spcPts val="0"/>
              </a:spcAft>
              <a:buSzPts val="2800"/>
              <a:buNone/>
              <a:defRPr sz="2800"/>
            </a:lvl2pPr>
            <a:lvl3pPr lvl="2" rtl="0" algn="l">
              <a:spcBef>
                <a:spcPts val="0"/>
              </a:spcBef>
              <a:spcAft>
                <a:spcPts val="0"/>
              </a:spcAft>
              <a:buSzPts val="2800"/>
              <a:buNone/>
              <a:defRPr sz="2800"/>
            </a:lvl3pPr>
            <a:lvl4pPr lvl="3" rtl="0" algn="l">
              <a:spcBef>
                <a:spcPts val="0"/>
              </a:spcBef>
              <a:spcAft>
                <a:spcPts val="0"/>
              </a:spcAft>
              <a:buSzPts val="2800"/>
              <a:buNone/>
              <a:defRPr sz="2800"/>
            </a:lvl4pPr>
            <a:lvl5pPr lvl="4" rtl="0" algn="l">
              <a:spcBef>
                <a:spcPts val="0"/>
              </a:spcBef>
              <a:spcAft>
                <a:spcPts val="0"/>
              </a:spcAft>
              <a:buSzPts val="2800"/>
              <a:buNone/>
              <a:defRPr sz="2800"/>
            </a:lvl5pPr>
            <a:lvl6pPr lvl="5" rtl="0" algn="l">
              <a:spcBef>
                <a:spcPts val="0"/>
              </a:spcBef>
              <a:spcAft>
                <a:spcPts val="0"/>
              </a:spcAft>
              <a:buSzPts val="2800"/>
              <a:buNone/>
              <a:defRPr sz="2800"/>
            </a:lvl6pPr>
            <a:lvl7pPr lvl="6" rtl="0" algn="l">
              <a:spcBef>
                <a:spcPts val="0"/>
              </a:spcBef>
              <a:spcAft>
                <a:spcPts val="0"/>
              </a:spcAft>
              <a:buSzPts val="2800"/>
              <a:buNone/>
              <a:defRPr sz="2800"/>
            </a:lvl7pPr>
            <a:lvl8pPr lvl="7" rtl="0" algn="l">
              <a:spcBef>
                <a:spcPts val="0"/>
              </a:spcBef>
              <a:spcAft>
                <a:spcPts val="0"/>
              </a:spcAft>
              <a:buSzPts val="2800"/>
              <a:buNone/>
              <a:defRPr sz="2800"/>
            </a:lvl8pPr>
            <a:lvl9pPr lvl="8" rtl="0" algn="l">
              <a:spcBef>
                <a:spcPts val="0"/>
              </a:spcBef>
              <a:spcAft>
                <a:spcPts val="0"/>
              </a:spcAft>
              <a:buSzPts val="2800"/>
              <a:buNone/>
              <a:defRPr sz="2800"/>
            </a:lvl9pPr>
          </a:lstStyle>
          <a:p/>
        </p:txBody>
      </p:sp>
      <p:sp>
        <p:nvSpPr>
          <p:cNvPr id="442" name="Google Shape;442;p56"/>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rtl="0" algn="r">
              <a:spcBef>
                <a:spcPts val="0"/>
              </a:spcBef>
              <a:buNone/>
              <a:defRPr sz="2800"/>
            </a:lvl1pPr>
            <a:lvl2pPr indent="0" lvl="1" marL="0" rtl="0" algn="r">
              <a:spcBef>
                <a:spcPts val="0"/>
              </a:spcBef>
              <a:buNone/>
              <a:defRPr sz="2800"/>
            </a:lvl2pPr>
            <a:lvl3pPr indent="0" lvl="2" marL="0" rtl="0" algn="r">
              <a:spcBef>
                <a:spcPts val="0"/>
              </a:spcBef>
              <a:buNone/>
              <a:defRPr sz="2800"/>
            </a:lvl3pPr>
            <a:lvl4pPr indent="0" lvl="3" marL="0" rtl="0" algn="r">
              <a:spcBef>
                <a:spcPts val="0"/>
              </a:spcBef>
              <a:buNone/>
              <a:defRPr sz="2800"/>
            </a:lvl4pPr>
            <a:lvl5pPr indent="0" lvl="4" marL="0" rtl="0" algn="r">
              <a:spcBef>
                <a:spcPts val="0"/>
              </a:spcBef>
              <a:buNone/>
              <a:defRPr sz="2800"/>
            </a:lvl5pPr>
            <a:lvl6pPr indent="0" lvl="5" marL="0" rtl="0" algn="r">
              <a:spcBef>
                <a:spcPts val="0"/>
              </a:spcBef>
              <a:buNone/>
              <a:defRPr sz="2800"/>
            </a:lvl6pPr>
            <a:lvl7pPr indent="0" lvl="6" marL="0" rtl="0" algn="r">
              <a:spcBef>
                <a:spcPts val="0"/>
              </a:spcBef>
              <a:buNone/>
              <a:defRPr sz="2800"/>
            </a:lvl7pPr>
            <a:lvl8pPr indent="0" lvl="7" marL="0" rtl="0" algn="r">
              <a:spcBef>
                <a:spcPts val="0"/>
              </a:spcBef>
              <a:buNone/>
              <a:defRPr sz="2800"/>
            </a:lvl8pPr>
            <a:lvl9pPr indent="0" lvl="8" marL="0" rtl="0" algn="r">
              <a:spcBef>
                <a:spcPts val="0"/>
              </a:spcBef>
              <a:buNone/>
              <a:defRPr sz="2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443" name="Shape 443"/>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Dark (Full)">
  <p:cSld name="TITLE_5">
    <p:bg>
      <p:bgPr>
        <a:solidFill>
          <a:schemeClr val="lt1"/>
        </a:solidFill>
      </p:bgPr>
    </p:bg>
    <p:spTree>
      <p:nvGrpSpPr>
        <p:cNvPr id="447" name="Shape 447"/>
        <p:cNvGrpSpPr/>
        <p:nvPr/>
      </p:nvGrpSpPr>
      <p:grpSpPr>
        <a:xfrm>
          <a:off x="0" y="0"/>
          <a:ext cx="0" cy="0"/>
          <a:chOff x="0" y="0"/>
          <a:chExt cx="0" cy="0"/>
        </a:xfrm>
      </p:grpSpPr>
      <p:sp>
        <p:nvSpPr>
          <p:cNvPr id="448" name="Google Shape;448;p59"/>
          <p:cNvSpPr/>
          <p:nvPr/>
        </p:nvSpPr>
        <p:spPr>
          <a:xfrm>
            <a:off x="228600" y="228600"/>
            <a:ext cx="17830800" cy="98298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353535"/>
              </a:solidFill>
            </a:endParaRPr>
          </a:p>
        </p:txBody>
      </p:sp>
      <p:sp>
        <p:nvSpPr>
          <p:cNvPr id="449" name="Google Shape;449;p59"/>
          <p:cNvSpPr txBox="1"/>
          <p:nvPr/>
        </p:nvSpPr>
        <p:spPr>
          <a:xfrm>
            <a:off x="2286000" y="5143500"/>
            <a:ext cx="13716000" cy="3315000"/>
          </a:xfrm>
          <a:prstGeom prst="rect">
            <a:avLst/>
          </a:prstGeom>
          <a:noFill/>
          <a:ln>
            <a:noFill/>
          </a:ln>
        </p:spPr>
        <p:txBody>
          <a:bodyPr anchorCtr="0" anchor="t" bIns="0" lIns="0" spcFirstLastPara="1" rIns="0" wrap="square" tIns="0">
            <a:noAutofit/>
          </a:bodyPr>
          <a:lstStyle/>
          <a:p>
            <a:pPr indent="0" lvl="0" marL="0" rtl="0" algn="ctr">
              <a:spcBef>
                <a:spcPts val="800"/>
              </a:spcBef>
              <a:spcAft>
                <a:spcPts val="0"/>
              </a:spcAft>
              <a:buNone/>
            </a:pPr>
            <a:r>
              <a:t/>
            </a:r>
            <a:endParaRPr sz="2800">
              <a:solidFill>
                <a:srgbClr val="FFFFFF"/>
              </a:solidFill>
              <a:latin typeface="Source Sans Pro"/>
              <a:ea typeface="Source Sans Pro"/>
              <a:cs typeface="Source Sans Pro"/>
              <a:sym typeface="Source Sans Pro"/>
            </a:endParaRPr>
          </a:p>
        </p:txBody>
      </p:sp>
      <p:sp>
        <p:nvSpPr>
          <p:cNvPr id="450" name="Google Shape;450;p59"/>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451" name="Google Shape;451;p59"/>
          <p:cNvSpPr/>
          <p:nvPr/>
        </p:nvSpPr>
        <p:spPr>
          <a:xfrm>
            <a:off x="17602200" y="457200"/>
            <a:ext cx="224400" cy="228600"/>
          </a:xfrm>
          <a:prstGeom prst="rect">
            <a:avLst/>
          </a:prstGeom>
          <a:solidFill>
            <a:srgbClr val="9349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452" name="Google Shape;452;p59"/>
          <p:cNvPicPr preferRelativeResize="0"/>
          <p:nvPr/>
        </p:nvPicPr>
        <p:blipFill>
          <a:blip r:embed="rId2">
            <a:alphaModFix/>
          </a:blip>
          <a:stretch>
            <a:fillRect/>
          </a:stretch>
        </p:blipFill>
        <p:spPr>
          <a:xfrm>
            <a:off x="8702988" y="8458200"/>
            <a:ext cx="882031" cy="1143000"/>
          </a:xfrm>
          <a:prstGeom prst="rect">
            <a:avLst/>
          </a:prstGeom>
          <a:noFill/>
          <a:ln>
            <a:noFill/>
          </a:ln>
        </p:spPr>
      </p:pic>
      <p:sp>
        <p:nvSpPr>
          <p:cNvPr id="453" name="Google Shape;453;p59"/>
          <p:cNvSpPr txBox="1"/>
          <p:nvPr>
            <p:ph idx="1" type="subTitle"/>
          </p:nvPr>
        </p:nvSpPr>
        <p:spPr>
          <a:xfrm>
            <a:off x="5269350" y="5143500"/>
            <a:ext cx="7749600" cy="3315000"/>
          </a:xfrm>
          <a:prstGeom prst="rect">
            <a:avLst/>
          </a:prstGeom>
          <a:noFill/>
          <a:ln>
            <a:noFill/>
          </a:ln>
        </p:spPr>
        <p:txBody>
          <a:bodyPr anchorCtr="0" anchor="t" bIns="0" lIns="0" spcFirstLastPara="1" rIns="0" wrap="square" tIns="0">
            <a:noAutofit/>
          </a:bodyPr>
          <a:lstStyle>
            <a:lvl1pPr lvl="0"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1pPr>
            <a:lvl2pPr lvl="1"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2pPr>
            <a:lvl3pPr lvl="2"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3pPr>
            <a:lvl4pPr lvl="3"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4pPr>
            <a:lvl5pPr lvl="4"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5pPr>
            <a:lvl6pPr lvl="5"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6pPr>
            <a:lvl7pPr lvl="6"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7pPr>
            <a:lvl8pPr lvl="7"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8pPr>
            <a:lvl9pPr lvl="8" rtl="0" algn="ctr">
              <a:lnSpc>
                <a:spcPct val="100000"/>
              </a:lnSpc>
              <a:spcBef>
                <a:spcPts val="800"/>
              </a:spcBef>
              <a:spcAft>
                <a:spcPts val="0"/>
              </a:spcAft>
              <a:buClr>
                <a:srgbClr val="FFFFFF"/>
              </a:buClr>
              <a:buSzPts val="2800"/>
              <a:buFont typeface="Source Sans Pro"/>
              <a:buNone/>
              <a:defRPr sz="2800">
                <a:solidFill>
                  <a:srgbClr val="FFFFFF"/>
                </a:solidFill>
                <a:latin typeface="Source Sans Pro"/>
                <a:ea typeface="Source Sans Pro"/>
                <a:cs typeface="Source Sans Pro"/>
                <a:sym typeface="Source Sans Pro"/>
              </a:defRPr>
            </a:lvl9pPr>
          </a:lstStyle>
          <a:p/>
        </p:txBody>
      </p:sp>
      <p:cxnSp>
        <p:nvCxnSpPr>
          <p:cNvPr id="454" name="Google Shape;454;p59"/>
          <p:cNvCxnSpPr/>
          <p:nvPr/>
        </p:nvCxnSpPr>
        <p:spPr>
          <a:xfrm>
            <a:off x="8740363" y="4914900"/>
            <a:ext cx="807600" cy="0"/>
          </a:xfrm>
          <a:prstGeom prst="straightConnector1">
            <a:avLst/>
          </a:prstGeom>
          <a:noFill/>
          <a:ln cap="flat" cmpd="sng" w="28575">
            <a:solidFill>
              <a:schemeClr val="accent2"/>
            </a:solidFill>
            <a:prstDash val="solid"/>
            <a:round/>
            <a:headEnd len="med" w="med" type="none"/>
            <a:tailEnd len="med" w="med" type="none"/>
          </a:ln>
        </p:spPr>
      </p:cxnSp>
      <p:sp>
        <p:nvSpPr>
          <p:cNvPr id="455" name="Google Shape;455;p59"/>
          <p:cNvSpPr txBox="1"/>
          <p:nvPr>
            <p:ph type="ctrTitle"/>
          </p:nvPr>
        </p:nvSpPr>
        <p:spPr>
          <a:xfrm>
            <a:off x="0" y="2514600"/>
            <a:ext cx="18288000" cy="2172000"/>
          </a:xfrm>
          <a:prstGeom prst="rect">
            <a:avLst/>
          </a:prstGeom>
          <a:noFill/>
          <a:ln>
            <a:noFill/>
          </a:ln>
        </p:spPr>
        <p:txBody>
          <a:bodyPr anchorCtr="0" anchor="b" bIns="0" lIns="0" spcFirstLastPara="1" rIns="0" wrap="square" tIns="0">
            <a:noAutofit/>
          </a:bodyPr>
          <a:lstStyle>
            <a:lvl1pPr lvl="0" rtl="0" algn="ctr">
              <a:lnSpc>
                <a:spcPct val="90000"/>
              </a:lnSpc>
              <a:spcBef>
                <a:spcPts val="0"/>
              </a:spcBef>
              <a:spcAft>
                <a:spcPts val="0"/>
              </a:spcAft>
              <a:buClr>
                <a:schemeClr val="lt1"/>
              </a:buClr>
              <a:buSzPts val="7200"/>
              <a:buFont typeface="Source Sans Pro"/>
              <a:buNone/>
              <a:defRPr sz="7200">
                <a:solidFill>
                  <a:schemeClr val="lt1"/>
                </a:solidFill>
                <a:latin typeface="Source Sans Pro"/>
                <a:ea typeface="Source Sans Pro"/>
                <a:cs typeface="Source Sans Pro"/>
                <a:sym typeface="Source Sans Pro"/>
              </a:defRPr>
            </a:lvl1pPr>
            <a:lvl2pPr lvl="1"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2pPr>
            <a:lvl3pPr lvl="2"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3pPr>
            <a:lvl4pPr lvl="3"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4pPr>
            <a:lvl5pPr lvl="4"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5pPr>
            <a:lvl6pPr lvl="5"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6pPr>
            <a:lvl7pPr lvl="6"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7pPr>
            <a:lvl8pPr lvl="7"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8pPr>
            <a:lvl9pPr lvl="8"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Dark (Full) 2">
  <p:cSld name="TITLE_5_2">
    <p:bg>
      <p:bgPr>
        <a:solidFill>
          <a:schemeClr val="lt1"/>
        </a:solidFill>
      </p:bgPr>
    </p:bg>
    <p:spTree>
      <p:nvGrpSpPr>
        <p:cNvPr id="456" name="Shape 456"/>
        <p:cNvGrpSpPr/>
        <p:nvPr/>
      </p:nvGrpSpPr>
      <p:grpSpPr>
        <a:xfrm>
          <a:off x="0" y="0"/>
          <a:ext cx="0" cy="0"/>
          <a:chOff x="0" y="0"/>
          <a:chExt cx="0" cy="0"/>
        </a:xfrm>
      </p:grpSpPr>
      <p:sp>
        <p:nvSpPr>
          <p:cNvPr id="457" name="Google Shape;457;p60"/>
          <p:cNvSpPr/>
          <p:nvPr/>
        </p:nvSpPr>
        <p:spPr>
          <a:xfrm>
            <a:off x="228600" y="228600"/>
            <a:ext cx="17830800" cy="98298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353535"/>
              </a:solidFill>
            </a:endParaRPr>
          </a:p>
        </p:txBody>
      </p:sp>
      <p:sp>
        <p:nvSpPr>
          <p:cNvPr id="458" name="Google Shape;458;p60"/>
          <p:cNvSpPr txBox="1"/>
          <p:nvPr/>
        </p:nvSpPr>
        <p:spPr>
          <a:xfrm>
            <a:off x="2286000" y="5143500"/>
            <a:ext cx="13716000" cy="3315000"/>
          </a:xfrm>
          <a:prstGeom prst="rect">
            <a:avLst/>
          </a:prstGeom>
          <a:noFill/>
          <a:ln>
            <a:noFill/>
          </a:ln>
        </p:spPr>
        <p:txBody>
          <a:bodyPr anchorCtr="0" anchor="t" bIns="0" lIns="0" spcFirstLastPara="1" rIns="0" wrap="square" tIns="0">
            <a:noAutofit/>
          </a:bodyPr>
          <a:lstStyle/>
          <a:p>
            <a:pPr indent="0" lvl="0" marL="0" rtl="0" algn="ctr">
              <a:spcBef>
                <a:spcPts val="800"/>
              </a:spcBef>
              <a:spcAft>
                <a:spcPts val="0"/>
              </a:spcAft>
              <a:buNone/>
            </a:pPr>
            <a:r>
              <a:t/>
            </a:r>
            <a:endParaRPr sz="2800">
              <a:solidFill>
                <a:srgbClr val="FFFFFF"/>
              </a:solidFill>
              <a:latin typeface="Source Sans Pro"/>
              <a:ea typeface="Source Sans Pro"/>
              <a:cs typeface="Source Sans Pro"/>
              <a:sym typeface="Source Sans Pro"/>
            </a:endParaRPr>
          </a:p>
        </p:txBody>
      </p:sp>
      <p:sp>
        <p:nvSpPr>
          <p:cNvPr id="459" name="Google Shape;459;p60"/>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460" name="Google Shape;460;p60"/>
          <p:cNvSpPr/>
          <p:nvPr/>
        </p:nvSpPr>
        <p:spPr>
          <a:xfrm>
            <a:off x="17602200" y="457200"/>
            <a:ext cx="224400" cy="228600"/>
          </a:xfrm>
          <a:prstGeom prst="rect">
            <a:avLst/>
          </a:prstGeom>
          <a:solidFill>
            <a:srgbClr val="9349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461" name="Google Shape;461;p60"/>
          <p:cNvPicPr preferRelativeResize="0"/>
          <p:nvPr/>
        </p:nvPicPr>
        <p:blipFill>
          <a:blip r:embed="rId2">
            <a:alphaModFix/>
          </a:blip>
          <a:stretch>
            <a:fillRect/>
          </a:stretch>
        </p:blipFill>
        <p:spPr>
          <a:xfrm>
            <a:off x="8702988" y="8458200"/>
            <a:ext cx="882031" cy="11430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Lite (Border)">
  <p:cSld name="TITLE_2_2">
    <p:bg>
      <p:bgPr>
        <a:noFill/>
      </p:bgPr>
    </p:bg>
    <p:spTree>
      <p:nvGrpSpPr>
        <p:cNvPr id="462" name="Shape 462"/>
        <p:cNvGrpSpPr/>
        <p:nvPr/>
      </p:nvGrpSpPr>
      <p:grpSpPr>
        <a:xfrm>
          <a:off x="0" y="0"/>
          <a:ext cx="0" cy="0"/>
          <a:chOff x="0" y="0"/>
          <a:chExt cx="0" cy="0"/>
        </a:xfrm>
      </p:grpSpPr>
      <p:sp>
        <p:nvSpPr>
          <p:cNvPr id="463" name="Google Shape;463;p61"/>
          <p:cNvSpPr/>
          <p:nvPr/>
        </p:nvSpPr>
        <p:spPr>
          <a:xfrm>
            <a:off x="228600" y="228600"/>
            <a:ext cx="17830800" cy="9829800"/>
          </a:xfrm>
          <a:prstGeom prst="rect">
            <a:avLst/>
          </a:prstGeom>
          <a:solidFill>
            <a:schemeClr val="l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464" name="Google Shape;464;p61"/>
          <p:cNvSpPr txBox="1"/>
          <p:nvPr>
            <p:ph type="ctrTitle"/>
          </p:nvPr>
        </p:nvSpPr>
        <p:spPr>
          <a:xfrm>
            <a:off x="685800" y="2514600"/>
            <a:ext cx="16916400" cy="2172000"/>
          </a:xfrm>
          <a:prstGeom prst="rect">
            <a:avLst/>
          </a:prstGeom>
          <a:noFill/>
          <a:ln>
            <a:noFill/>
          </a:ln>
        </p:spPr>
        <p:txBody>
          <a:bodyPr anchorCtr="0" anchor="b" bIns="0" lIns="0" spcFirstLastPara="1" rIns="0" wrap="square" tIns="0">
            <a:noAutofit/>
          </a:bodyPr>
          <a:lstStyle>
            <a:lvl1pPr lvl="0" rtl="0" algn="ctr">
              <a:lnSpc>
                <a:spcPct val="90000"/>
              </a:lnSpc>
              <a:spcBef>
                <a:spcPts val="0"/>
              </a:spcBef>
              <a:spcAft>
                <a:spcPts val="0"/>
              </a:spcAft>
              <a:buSzPts val="6600"/>
              <a:buNone/>
              <a:defRPr sz="6600"/>
            </a:lvl1pPr>
            <a:lvl2pPr lvl="1"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2pPr>
            <a:lvl3pPr lvl="2"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3pPr>
            <a:lvl4pPr lvl="3"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4pPr>
            <a:lvl5pPr lvl="4"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5pPr>
            <a:lvl6pPr lvl="5"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6pPr>
            <a:lvl7pPr lvl="6"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7pPr>
            <a:lvl8pPr lvl="7"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8pPr>
            <a:lvl9pPr lvl="8" rtl="0">
              <a:lnSpc>
                <a:spcPct val="90000"/>
              </a:lnSpc>
              <a:spcBef>
                <a:spcPts val="0"/>
              </a:spcBef>
              <a:spcAft>
                <a:spcPts val="0"/>
              </a:spcAft>
              <a:buSzPts val="6600"/>
              <a:buFont typeface="Source Sans Pro"/>
              <a:buNone/>
              <a:defRPr sz="6600">
                <a:latin typeface="Source Sans Pro"/>
                <a:ea typeface="Source Sans Pro"/>
                <a:cs typeface="Source Sans Pro"/>
                <a:sym typeface="Source Sans Pro"/>
              </a:defRPr>
            </a:lvl9pPr>
          </a:lstStyle>
          <a:p/>
        </p:txBody>
      </p:sp>
      <p:sp>
        <p:nvSpPr>
          <p:cNvPr id="465" name="Google Shape;465;p61"/>
          <p:cNvSpPr txBox="1"/>
          <p:nvPr>
            <p:ph idx="1" type="subTitle"/>
          </p:nvPr>
        </p:nvSpPr>
        <p:spPr>
          <a:xfrm>
            <a:off x="2286000" y="5143500"/>
            <a:ext cx="13716000" cy="3315000"/>
          </a:xfrm>
          <a:prstGeom prst="rect">
            <a:avLst/>
          </a:prstGeom>
          <a:noFill/>
          <a:ln>
            <a:noFill/>
          </a:ln>
        </p:spPr>
        <p:txBody>
          <a:bodyPr anchorCtr="0" anchor="t" bIns="0" lIns="0" spcFirstLastPara="1" rIns="0" wrap="square" tIns="0">
            <a:noAutofit/>
          </a:bodyPr>
          <a:lstStyle>
            <a:lvl1pPr lvl="0"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1pPr>
            <a:lvl2pPr lvl="1"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2pPr>
            <a:lvl3pPr lvl="2"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3pPr>
            <a:lvl4pPr lvl="3"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4pPr>
            <a:lvl5pPr lvl="4"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5pPr>
            <a:lvl6pPr lvl="5"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6pPr>
            <a:lvl7pPr lvl="6"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7pPr>
            <a:lvl8pPr lvl="7"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8pPr>
            <a:lvl9pPr lvl="8" rtl="0" algn="ctr">
              <a:lnSpc>
                <a:spcPct val="100000"/>
              </a:lnSpc>
              <a:spcBef>
                <a:spcPts val="800"/>
              </a:spcBef>
              <a:spcAft>
                <a:spcPts val="0"/>
              </a:spcAft>
              <a:buSzPts val="2800"/>
              <a:buFont typeface="Source Sans Pro"/>
              <a:buNone/>
              <a:defRPr sz="2800">
                <a:latin typeface="Source Sans Pro"/>
                <a:ea typeface="Source Sans Pro"/>
                <a:cs typeface="Source Sans Pro"/>
                <a:sym typeface="Source Sans Pro"/>
              </a:defRPr>
            </a:lvl9pPr>
          </a:lstStyle>
          <a:p/>
        </p:txBody>
      </p:sp>
      <p:cxnSp>
        <p:nvCxnSpPr>
          <p:cNvPr id="466" name="Google Shape;466;p61"/>
          <p:cNvCxnSpPr/>
          <p:nvPr/>
        </p:nvCxnSpPr>
        <p:spPr>
          <a:xfrm>
            <a:off x="8740350" y="4914900"/>
            <a:ext cx="807600" cy="0"/>
          </a:xfrm>
          <a:prstGeom prst="straightConnector1">
            <a:avLst/>
          </a:prstGeom>
          <a:noFill/>
          <a:ln cap="flat" cmpd="sng" w="19050">
            <a:solidFill>
              <a:schemeClr val="accent2"/>
            </a:solidFill>
            <a:prstDash val="solid"/>
            <a:round/>
            <a:headEnd len="med" w="med" type="none"/>
            <a:tailEnd len="med" w="med" type="none"/>
          </a:ln>
        </p:spPr>
      </p:cxnSp>
      <p:pic>
        <p:nvPicPr>
          <p:cNvPr id="467" name="Google Shape;467;p61"/>
          <p:cNvPicPr preferRelativeResize="0"/>
          <p:nvPr/>
        </p:nvPicPr>
        <p:blipFill>
          <a:blip r:embed="rId2">
            <a:alphaModFix/>
          </a:blip>
          <a:stretch>
            <a:fillRect/>
          </a:stretch>
        </p:blipFill>
        <p:spPr>
          <a:xfrm>
            <a:off x="8702988" y="8458200"/>
            <a:ext cx="882038" cy="1143000"/>
          </a:xfrm>
          <a:prstGeom prst="rect">
            <a:avLst/>
          </a:prstGeom>
          <a:noFill/>
          <a:ln>
            <a:noFill/>
          </a:ln>
        </p:spPr>
      </p:pic>
      <p:sp>
        <p:nvSpPr>
          <p:cNvPr id="468" name="Google Shape;468;p61"/>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469" name="Google Shape;469;p61"/>
          <p:cNvSpPr/>
          <p:nvPr/>
        </p:nvSpPr>
        <p:spPr>
          <a:xfrm>
            <a:off x="17602200" y="457200"/>
            <a:ext cx="224400" cy="2286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dark_purple">
  <p:cSld name="CUSTOM_2_1">
    <p:bg>
      <p:bgPr>
        <a:solidFill>
          <a:srgbClr val="000000"/>
        </a:solidFill>
      </p:bgPr>
    </p:bg>
    <p:spTree>
      <p:nvGrpSpPr>
        <p:cNvPr id="470" name="Shape 470"/>
        <p:cNvGrpSpPr/>
        <p:nvPr/>
      </p:nvGrpSpPr>
      <p:grpSpPr>
        <a:xfrm>
          <a:off x="0" y="0"/>
          <a:ext cx="0" cy="0"/>
          <a:chOff x="0" y="0"/>
          <a:chExt cx="0" cy="0"/>
        </a:xfrm>
      </p:grpSpPr>
      <p:pic>
        <p:nvPicPr>
          <p:cNvPr id="471" name="Google Shape;471;p62"/>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472" name="Google Shape;472;p62"/>
          <p:cNvSpPr/>
          <p:nvPr/>
        </p:nvSpPr>
        <p:spPr>
          <a:xfrm>
            <a:off x="6633900" y="2514600"/>
            <a:ext cx="5020200" cy="5257800"/>
          </a:xfrm>
          <a:prstGeom prst="rect">
            <a:avLst/>
          </a:prstGeom>
          <a:solidFill>
            <a:srgbClr val="9349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473" name="Google Shape;473;p62"/>
          <p:cNvSpPr/>
          <p:nvPr/>
        </p:nvSpPr>
        <p:spPr>
          <a:xfrm>
            <a:off x="11430000" y="7543800"/>
            <a:ext cx="448200" cy="4572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474" name="Google Shape;474;p62"/>
          <p:cNvSpPr txBox="1"/>
          <p:nvPr/>
        </p:nvSpPr>
        <p:spPr>
          <a:xfrm>
            <a:off x="7082100" y="2971800"/>
            <a:ext cx="4123800" cy="43434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t/>
            </a:r>
            <a:endParaRPr sz="6000">
              <a:solidFill>
                <a:srgbClr val="FFFFFF"/>
              </a:solidFill>
              <a:latin typeface="Source Sans Pro"/>
              <a:ea typeface="Source Sans Pro"/>
              <a:cs typeface="Source Sans Pro"/>
              <a:sym typeface="Source Sans Pro"/>
            </a:endParaRPr>
          </a:p>
        </p:txBody>
      </p:sp>
      <p:sp>
        <p:nvSpPr>
          <p:cNvPr id="475" name="Google Shape;475;p62"/>
          <p:cNvSpPr/>
          <p:nvPr/>
        </p:nvSpPr>
        <p:spPr>
          <a:xfrm>
            <a:off x="11205900" y="7315200"/>
            <a:ext cx="224400" cy="2286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476" name="Google Shape;476;p62"/>
          <p:cNvSpPr txBox="1"/>
          <p:nvPr>
            <p:ph type="ctrTitle"/>
          </p:nvPr>
        </p:nvSpPr>
        <p:spPr>
          <a:xfrm>
            <a:off x="7082100" y="2857125"/>
            <a:ext cx="3777600" cy="34860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2pPr>
            <a:lvl3pPr lvl="2"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3pPr>
            <a:lvl4pPr lvl="3"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4pPr>
            <a:lvl5pPr lvl="4"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5pPr>
            <a:lvl6pPr lvl="5"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6pPr>
            <a:lvl7pPr lvl="6"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7pPr>
            <a:lvl8pPr lvl="7"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8pPr>
            <a:lvl9pPr lvl="8"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9pPr>
          </a:lstStyle>
          <a:p/>
        </p:txBody>
      </p:sp>
      <p:sp>
        <p:nvSpPr>
          <p:cNvPr id="477" name="Google Shape;477;p6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Bullet points">
  <p:cSld name="OBJECT_1_1">
    <p:spTree>
      <p:nvGrpSpPr>
        <p:cNvPr id="65" name="Shape 65"/>
        <p:cNvGrpSpPr/>
        <p:nvPr/>
      </p:nvGrpSpPr>
      <p:grpSpPr>
        <a:xfrm>
          <a:off x="0" y="0"/>
          <a:ext cx="0" cy="0"/>
          <a:chOff x="0" y="0"/>
          <a:chExt cx="0" cy="0"/>
        </a:xfrm>
      </p:grpSpPr>
      <p:sp>
        <p:nvSpPr>
          <p:cNvPr id="66" name="Google Shape;66;p7"/>
          <p:cNvSpPr txBox="1"/>
          <p:nvPr>
            <p:ph idx="1" type="body"/>
          </p:nvPr>
        </p:nvSpPr>
        <p:spPr>
          <a:xfrm>
            <a:off x="773650" y="3522625"/>
            <a:ext cx="12180900" cy="4249800"/>
          </a:xfrm>
          <a:prstGeom prst="rect">
            <a:avLst/>
          </a:prstGeom>
          <a:noFill/>
          <a:ln>
            <a:noFill/>
          </a:ln>
        </p:spPr>
        <p:txBody>
          <a:bodyPr anchorCtr="0" anchor="t" bIns="91425" lIns="91425" spcFirstLastPara="1" rIns="91425" wrap="square" tIns="91425">
            <a:noAutofit/>
          </a:bodyPr>
          <a:lstStyle>
            <a:lvl1pPr indent="-431800" lvl="0" marL="4572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1pPr>
            <a:lvl2pPr indent="-431800" lvl="1" marL="914400" rtl="0">
              <a:spcBef>
                <a:spcPts val="0"/>
              </a:spcBef>
              <a:spcAft>
                <a:spcPts val="0"/>
              </a:spcAft>
              <a:buSzPts val="3200"/>
              <a:buFont typeface="Source Sans Pro"/>
              <a:buChar char="○"/>
              <a:defRPr sz="3200">
                <a:latin typeface="Source Sans Pro"/>
                <a:ea typeface="Source Sans Pro"/>
                <a:cs typeface="Source Sans Pro"/>
                <a:sym typeface="Source Sans Pro"/>
              </a:defRPr>
            </a:lvl2pPr>
            <a:lvl3pPr indent="-431800" lvl="2" marL="1371600" rtl="0">
              <a:spcBef>
                <a:spcPts val="0"/>
              </a:spcBef>
              <a:spcAft>
                <a:spcPts val="0"/>
              </a:spcAft>
              <a:buSzPts val="3200"/>
              <a:buFont typeface="Source Sans Pro"/>
              <a:buChar char="■"/>
              <a:defRPr sz="3200">
                <a:latin typeface="Source Sans Pro"/>
                <a:ea typeface="Source Sans Pro"/>
                <a:cs typeface="Source Sans Pro"/>
                <a:sym typeface="Source Sans Pro"/>
              </a:defRPr>
            </a:lvl3pPr>
            <a:lvl4pPr indent="-431800" lvl="3" marL="1828800" rtl="0">
              <a:spcBef>
                <a:spcPts val="0"/>
              </a:spcBef>
              <a:spcAft>
                <a:spcPts val="0"/>
              </a:spcAft>
              <a:buSzPts val="3200"/>
              <a:buFont typeface="Source Sans Pro"/>
              <a:buChar char="●"/>
              <a:defRPr sz="3200">
                <a:latin typeface="Source Sans Pro"/>
                <a:ea typeface="Source Sans Pro"/>
                <a:cs typeface="Source Sans Pro"/>
                <a:sym typeface="Source Sans Pro"/>
              </a:defRPr>
            </a:lvl4pPr>
            <a:lvl5pPr indent="-431800" lvl="4" marL="2286000" rtl="0">
              <a:spcBef>
                <a:spcPts val="0"/>
              </a:spcBef>
              <a:spcAft>
                <a:spcPts val="0"/>
              </a:spcAft>
              <a:buSzPts val="3200"/>
              <a:buFont typeface="Source Sans Pro"/>
              <a:buChar char="○"/>
              <a:defRPr sz="3200">
                <a:latin typeface="Source Sans Pro"/>
                <a:ea typeface="Source Sans Pro"/>
                <a:cs typeface="Source Sans Pro"/>
                <a:sym typeface="Source Sans Pro"/>
              </a:defRPr>
            </a:lvl5pPr>
            <a:lvl6pPr indent="-431800" lvl="5" marL="2743200" rtl="0">
              <a:spcBef>
                <a:spcPts val="0"/>
              </a:spcBef>
              <a:spcAft>
                <a:spcPts val="0"/>
              </a:spcAft>
              <a:buSzPts val="3200"/>
              <a:buFont typeface="Source Sans Pro"/>
              <a:buChar char="■"/>
              <a:defRPr sz="3200">
                <a:latin typeface="Source Sans Pro"/>
                <a:ea typeface="Source Sans Pro"/>
                <a:cs typeface="Source Sans Pro"/>
                <a:sym typeface="Source Sans Pro"/>
              </a:defRPr>
            </a:lvl6pPr>
            <a:lvl7pPr indent="-431800" lvl="6" marL="3200400" rtl="0">
              <a:spcBef>
                <a:spcPts val="0"/>
              </a:spcBef>
              <a:spcAft>
                <a:spcPts val="0"/>
              </a:spcAft>
              <a:buSzPts val="3200"/>
              <a:buFont typeface="Source Sans Pro"/>
              <a:buChar char="●"/>
              <a:defRPr sz="3200">
                <a:latin typeface="Source Sans Pro"/>
                <a:ea typeface="Source Sans Pro"/>
                <a:cs typeface="Source Sans Pro"/>
                <a:sym typeface="Source Sans Pro"/>
              </a:defRPr>
            </a:lvl7pPr>
            <a:lvl8pPr indent="-431800" lvl="7" marL="3657600" rtl="0">
              <a:spcBef>
                <a:spcPts val="0"/>
              </a:spcBef>
              <a:spcAft>
                <a:spcPts val="0"/>
              </a:spcAft>
              <a:buSzPts val="3200"/>
              <a:buFont typeface="Source Sans Pro"/>
              <a:buChar char="○"/>
              <a:defRPr sz="3200">
                <a:latin typeface="Source Sans Pro"/>
                <a:ea typeface="Source Sans Pro"/>
                <a:cs typeface="Source Sans Pro"/>
                <a:sym typeface="Source Sans Pro"/>
              </a:defRPr>
            </a:lvl8pPr>
            <a:lvl9pPr indent="-431800" lvl="8" marL="4114800" rtl="0">
              <a:spcBef>
                <a:spcPts val="0"/>
              </a:spcBef>
              <a:spcAft>
                <a:spcPts val="0"/>
              </a:spcAft>
              <a:buSzPts val="3200"/>
              <a:buFont typeface="Source Sans Pro"/>
              <a:buChar char="■"/>
              <a:defRPr sz="3200">
                <a:latin typeface="Source Sans Pro"/>
                <a:ea typeface="Source Sans Pro"/>
                <a:cs typeface="Source Sans Pro"/>
                <a:sym typeface="Source Sans Pro"/>
              </a:defRPr>
            </a:lvl9pPr>
          </a:lstStyle>
          <a:p/>
        </p:txBody>
      </p:sp>
      <p:sp>
        <p:nvSpPr>
          <p:cNvPr id="67" name="Google Shape;67;p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68" name="Google Shape;68;p7"/>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69" name="Google Shape;69;p7"/>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5600"/>
              <a:buFont typeface="Source Sans Pro"/>
              <a:buNone/>
              <a:defRPr i="0" sz="5600" u="none" cap="none" strike="noStrike">
                <a:solidFill>
                  <a:schemeClr val="dk1"/>
                </a:solidFill>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dark_gradient">
  <p:cSld name="CUSTOM_2_1_2">
    <p:bg>
      <p:bgPr>
        <a:solidFill>
          <a:srgbClr val="000000"/>
        </a:solidFill>
      </p:bgPr>
    </p:bg>
    <p:spTree>
      <p:nvGrpSpPr>
        <p:cNvPr id="478" name="Shape 478"/>
        <p:cNvGrpSpPr/>
        <p:nvPr/>
      </p:nvGrpSpPr>
      <p:grpSpPr>
        <a:xfrm>
          <a:off x="0" y="0"/>
          <a:ext cx="0" cy="0"/>
          <a:chOff x="0" y="0"/>
          <a:chExt cx="0" cy="0"/>
        </a:xfrm>
      </p:grpSpPr>
      <p:pic>
        <p:nvPicPr>
          <p:cNvPr id="479" name="Google Shape;479;p63"/>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480" name="Google Shape;480;p63"/>
          <p:cNvSpPr/>
          <p:nvPr/>
        </p:nvSpPr>
        <p:spPr>
          <a:xfrm>
            <a:off x="6633900" y="2514600"/>
            <a:ext cx="5020200" cy="5257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481" name="Google Shape;481;p63"/>
          <p:cNvSpPr/>
          <p:nvPr/>
        </p:nvSpPr>
        <p:spPr>
          <a:xfrm>
            <a:off x="11430000" y="7543800"/>
            <a:ext cx="448200" cy="4572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482" name="Google Shape;482;p63"/>
          <p:cNvSpPr txBox="1"/>
          <p:nvPr/>
        </p:nvSpPr>
        <p:spPr>
          <a:xfrm>
            <a:off x="7082100" y="2971800"/>
            <a:ext cx="4123800" cy="43434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t/>
            </a:r>
            <a:endParaRPr sz="6000">
              <a:solidFill>
                <a:srgbClr val="FFFFFF"/>
              </a:solidFill>
              <a:latin typeface="Source Sans Pro"/>
              <a:ea typeface="Source Sans Pro"/>
              <a:cs typeface="Source Sans Pro"/>
              <a:sym typeface="Source Sans Pro"/>
            </a:endParaRPr>
          </a:p>
        </p:txBody>
      </p:sp>
      <p:sp>
        <p:nvSpPr>
          <p:cNvPr id="483" name="Google Shape;483;p63"/>
          <p:cNvSpPr/>
          <p:nvPr/>
        </p:nvSpPr>
        <p:spPr>
          <a:xfrm>
            <a:off x="11205900" y="7315200"/>
            <a:ext cx="224400" cy="2286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484" name="Google Shape;484;p63"/>
          <p:cNvSpPr txBox="1"/>
          <p:nvPr>
            <p:ph type="ctrTitle"/>
          </p:nvPr>
        </p:nvSpPr>
        <p:spPr>
          <a:xfrm>
            <a:off x="7082100" y="2857125"/>
            <a:ext cx="3777600" cy="4639800"/>
          </a:xfrm>
          <a:prstGeom prst="rect">
            <a:avLst/>
          </a:prstGeom>
          <a:noFill/>
          <a:ln>
            <a:noFill/>
          </a:ln>
        </p:spPr>
        <p:txBody>
          <a:bodyPr anchorCtr="0" anchor="ctr" bIns="0" lIns="0" spcFirstLastPara="1" rIns="0" wrap="square" tIns="0">
            <a:noAutofit/>
          </a:bodyPr>
          <a:lstStyle>
            <a:lvl1pPr lvl="0" rtl="0">
              <a:lnSpc>
                <a:spcPct val="100000"/>
              </a:lnSpc>
              <a:spcBef>
                <a:spcPts val="0"/>
              </a:spcBef>
              <a:spcAft>
                <a:spcPts val="0"/>
              </a:spcAft>
              <a:buClr>
                <a:schemeClr val="lt1"/>
              </a:buClr>
              <a:buSzPts val="6000"/>
              <a:buFont typeface="Source Sans Pro"/>
              <a:buNone/>
              <a:defRPr sz="6000">
                <a:solidFill>
                  <a:schemeClr val="lt1"/>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2pPr>
            <a:lvl3pPr lvl="2"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3pPr>
            <a:lvl4pPr lvl="3"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4pPr>
            <a:lvl5pPr lvl="4"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5pPr>
            <a:lvl6pPr lvl="5"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6pPr>
            <a:lvl7pPr lvl="6"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7pPr>
            <a:lvl8pPr lvl="7"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8pPr>
            <a:lvl9pPr lvl="8"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9pPr>
          </a:lstStyle>
          <a:p/>
        </p:txBody>
      </p:sp>
      <p:sp>
        <p:nvSpPr>
          <p:cNvPr id="485" name="Google Shape;485;p6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dark_magenta">
  <p:cSld name="CUSTOM_2_1_1">
    <p:bg>
      <p:bgPr>
        <a:solidFill>
          <a:srgbClr val="000000"/>
        </a:solidFill>
      </p:bgPr>
    </p:bg>
    <p:spTree>
      <p:nvGrpSpPr>
        <p:cNvPr id="486" name="Shape 486"/>
        <p:cNvGrpSpPr/>
        <p:nvPr/>
      </p:nvGrpSpPr>
      <p:grpSpPr>
        <a:xfrm>
          <a:off x="0" y="0"/>
          <a:ext cx="0" cy="0"/>
          <a:chOff x="0" y="0"/>
          <a:chExt cx="0" cy="0"/>
        </a:xfrm>
      </p:grpSpPr>
      <p:pic>
        <p:nvPicPr>
          <p:cNvPr id="487" name="Google Shape;487;p64"/>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488" name="Google Shape;488;p64"/>
          <p:cNvSpPr/>
          <p:nvPr/>
        </p:nvSpPr>
        <p:spPr>
          <a:xfrm>
            <a:off x="6633900" y="2514600"/>
            <a:ext cx="5020200" cy="5257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489" name="Google Shape;489;p64"/>
          <p:cNvSpPr/>
          <p:nvPr/>
        </p:nvSpPr>
        <p:spPr>
          <a:xfrm>
            <a:off x="11430000" y="7543800"/>
            <a:ext cx="448200" cy="4572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490" name="Google Shape;490;p64"/>
          <p:cNvSpPr txBox="1"/>
          <p:nvPr/>
        </p:nvSpPr>
        <p:spPr>
          <a:xfrm>
            <a:off x="7082100" y="2971800"/>
            <a:ext cx="4123800" cy="43434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t/>
            </a:r>
            <a:endParaRPr sz="6000">
              <a:solidFill>
                <a:srgbClr val="FFFFFF"/>
              </a:solidFill>
              <a:latin typeface="Source Sans Pro"/>
              <a:ea typeface="Source Sans Pro"/>
              <a:cs typeface="Source Sans Pro"/>
              <a:sym typeface="Source Sans Pro"/>
            </a:endParaRPr>
          </a:p>
        </p:txBody>
      </p:sp>
      <p:sp>
        <p:nvSpPr>
          <p:cNvPr id="491" name="Google Shape;491;p64"/>
          <p:cNvSpPr/>
          <p:nvPr/>
        </p:nvSpPr>
        <p:spPr>
          <a:xfrm>
            <a:off x="11205900" y="7315200"/>
            <a:ext cx="224400" cy="2286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492" name="Google Shape;492;p64"/>
          <p:cNvSpPr txBox="1"/>
          <p:nvPr>
            <p:ph type="ctrTitle"/>
          </p:nvPr>
        </p:nvSpPr>
        <p:spPr>
          <a:xfrm>
            <a:off x="7082100" y="2857125"/>
            <a:ext cx="3777600" cy="34860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2pPr>
            <a:lvl3pPr lvl="2"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3pPr>
            <a:lvl4pPr lvl="3"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4pPr>
            <a:lvl5pPr lvl="4"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5pPr>
            <a:lvl6pPr lvl="5"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6pPr>
            <a:lvl7pPr lvl="6"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7pPr>
            <a:lvl8pPr lvl="7"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8pPr>
            <a:lvl9pPr lvl="8"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9pPr>
          </a:lstStyle>
          <a:p/>
        </p:txBody>
      </p:sp>
      <p:sp>
        <p:nvSpPr>
          <p:cNvPr id="493" name="Google Shape;493;p6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note Speaker">
  <p:cSld name="CUSTOM_3_1">
    <p:bg>
      <p:bgPr>
        <a:solidFill>
          <a:schemeClr val="lt1"/>
        </a:solidFill>
      </p:bgPr>
    </p:bg>
    <p:spTree>
      <p:nvGrpSpPr>
        <p:cNvPr id="494" name="Shape 494"/>
        <p:cNvGrpSpPr/>
        <p:nvPr/>
      </p:nvGrpSpPr>
      <p:grpSpPr>
        <a:xfrm>
          <a:off x="0" y="0"/>
          <a:ext cx="0" cy="0"/>
          <a:chOff x="0" y="0"/>
          <a:chExt cx="0" cy="0"/>
        </a:xfrm>
      </p:grpSpPr>
      <p:sp>
        <p:nvSpPr>
          <p:cNvPr id="495" name="Google Shape;495;p65"/>
          <p:cNvSpPr/>
          <p:nvPr/>
        </p:nvSpPr>
        <p:spPr>
          <a:xfrm>
            <a:off x="10940475" y="2370550"/>
            <a:ext cx="4432800" cy="55266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496" name="Google Shape;496;p65"/>
          <p:cNvSpPr txBox="1"/>
          <p:nvPr>
            <p:ph idx="1" type="body"/>
          </p:nvPr>
        </p:nvSpPr>
        <p:spPr>
          <a:xfrm>
            <a:off x="1367100" y="3899825"/>
            <a:ext cx="7141200" cy="1155600"/>
          </a:xfrm>
          <a:prstGeom prst="rect">
            <a:avLst/>
          </a:prstGeom>
          <a:noFill/>
          <a:ln>
            <a:noFill/>
          </a:ln>
        </p:spPr>
        <p:txBody>
          <a:bodyPr anchorCtr="0" anchor="t" bIns="0" lIns="0" spcFirstLastPara="1" rIns="0" wrap="square" tIns="0">
            <a:noAutofit/>
          </a:bodyPr>
          <a:lstStyle>
            <a:lvl1pPr indent="-609600" lvl="0" marL="4572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1pPr>
            <a:lvl2pPr indent="-609600" lvl="1" marL="9144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2pPr>
            <a:lvl3pPr indent="-609600" lvl="2" marL="13716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3pPr>
            <a:lvl4pPr indent="-609600" lvl="3" marL="18288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4pPr>
            <a:lvl5pPr indent="-609600" lvl="4" marL="22860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5pPr>
            <a:lvl6pPr indent="-609600" lvl="5" marL="27432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6pPr>
            <a:lvl7pPr indent="-609600" lvl="6" marL="32004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7pPr>
            <a:lvl8pPr indent="-609600" lvl="7" marL="36576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8pPr>
            <a:lvl9pPr indent="-609600" lvl="8" marL="4114800" rtl="0">
              <a:spcBef>
                <a:spcPts val="0"/>
              </a:spcBef>
              <a:spcAft>
                <a:spcPts val="0"/>
              </a:spcAft>
              <a:buClr>
                <a:srgbClr val="000000"/>
              </a:buClr>
              <a:buSzPts val="6000"/>
              <a:buFont typeface="Source Sans Pro"/>
              <a:buChar char="■"/>
              <a:defRPr sz="6000">
                <a:solidFill>
                  <a:srgbClr val="000000"/>
                </a:solidFill>
                <a:latin typeface="Source Sans Pro"/>
                <a:ea typeface="Source Sans Pro"/>
                <a:cs typeface="Source Sans Pro"/>
                <a:sym typeface="Source Sans Pro"/>
              </a:defRPr>
            </a:lvl9pPr>
          </a:lstStyle>
          <a:p/>
        </p:txBody>
      </p:sp>
      <p:sp>
        <p:nvSpPr>
          <p:cNvPr id="497" name="Google Shape;497;p65"/>
          <p:cNvSpPr txBox="1"/>
          <p:nvPr>
            <p:ph idx="2" type="body"/>
          </p:nvPr>
        </p:nvSpPr>
        <p:spPr>
          <a:xfrm>
            <a:off x="1367100" y="4826575"/>
            <a:ext cx="7141200" cy="1103400"/>
          </a:xfrm>
          <a:prstGeom prst="rect">
            <a:avLst/>
          </a:prstGeom>
          <a:noFill/>
          <a:ln>
            <a:noFill/>
          </a:ln>
        </p:spPr>
        <p:txBody>
          <a:bodyPr anchorCtr="0" anchor="t" bIns="0" lIns="0" spcFirstLastPara="1" rIns="0" wrap="square" tIns="0">
            <a:noAutofit/>
          </a:bodyPr>
          <a:lstStyle>
            <a:lvl1pPr indent="-482600" lvl="0" marL="4572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1pPr>
            <a:lvl2pPr indent="-482600" lvl="1" marL="9144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2pPr>
            <a:lvl3pPr indent="-482600" lvl="2" marL="13716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3pPr>
            <a:lvl4pPr indent="-482600" lvl="3" marL="18288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4pPr>
            <a:lvl5pPr indent="-482600" lvl="4" marL="22860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5pPr>
            <a:lvl6pPr indent="-482600" lvl="5" marL="27432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6pPr>
            <a:lvl7pPr indent="-482600" lvl="6" marL="32004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7pPr>
            <a:lvl8pPr indent="-482600" lvl="7" marL="36576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8pPr>
            <a:lvl9pPr indent="-482600" lvl="8" marL="4114800" rtl="0">
              <a:spcBef>
                <a:spcPts val="0"/>
              </a:spcBef>
              <a:spcAft>
                <a:spcPts val="0"/>
              </a:spcAft>
              <a:buClr>
                <a:srgbClr val="000000"/>
              </a:buClr>
              <a:buSzPts val="4000"/>
              <a:buFont typeface="Source Sans Pro"/>
              <a:buChar char="■"/>
              <a:defRPr sz="4000">
                <a:solidFill>
                  <a:srgbClr val="000000"/>
                </a:solidFill>
                <a:latin typeface="Source Sans Pro"/>
                <a:ea typeface="Source Sans Pro"/>
                <a:cs typeface="Source Sans Pro"/>
                <a:sym typeface="Source Sans Pro"/>
              </a:defRPr>
            </a:lvl9pPr>
          </a:lstStyle>
          <a:p/>
        </p:txBody>
      </p:sp>
      <p:sp>
        <p:nvSpPr>
          <p:cNvPr id="498" name="Google Shape;498;p65"/>
          <p:cNvSpPr/>
          <p:nvPr>
            <p:ph idx="3" type="pic"/>
          </p:nvPr>
        </p:nvSpPr>
        <p:spPr>
          <a:xfrm>
            <a:off x="10732475" y="2210500"/>
            <a:ext cx="4375200" cy="5450400"/>
          </a:xfrm>
          <a:prstGeom prst="rect">
            <a:avLst/>
          </a:prstGeom>
          <a:noFill/>
          <a:ln>
            <a:noFill/>
          </a:ln>
        </p:spPr>
      </p:sp>
      <p:sp>
        <p:nvSpPr>
          <p:cNvPr id="499" name="Google Shape;499;p6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500" name="Google Shape;500;p65"/>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501" name="Google Shape;501;p65"/>
          <p:cNvSpPr txBox="1"/>
          <p:nvPr>
            <p:ph type="title"/>
          </p:nvPr>
        </p:nvSpPr>
        <p:spPr>
          <a:xfrm>
            <a:off x="1426575" y="3459600"/>
            <a:ext cx="4591800" cy="4260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sz="2000">
                <a:solidFill>
                  <a:schemeClr val="accen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x3">
  <p:cSld name="CUSTOM_3_1_1">
    <p:bg>
      <p:bgPr>
        <a:solidFill>
          <a:schemeClr val="lt1"/>
        </a:solidFill>
      </p:bgPr>
    </p:bg>
    <p:spTree>
      <p:nvGrpSpPr>
        <p:cNvPr id="502" name="Shape 502"/>
        <p:cNvGrpSpPr/>
        <p:nvPr/>
      </p:nvGrpSpPr>
      <p:grpSpPr>
        <a:xfrm>
          <a:off x="0" y="0"/>
          <a:ext cx="0" cy="0"/>
          <a:chOff x="0" y="0"/>
          <a:chExt cx="0" cy="0"/>
        </a:xfrm>
      </p:grpSpPr>
      <p:sp>
        <p:nvSpPr>
          <p:cNvPr id="503" name="Google Shape;503;p66"/>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lt1"/>
                </a:solidFill>
                <a:latin typeface="Source Sans Pro"/>
                <a:ea typeface="Source Sans Pro"/>
                <a:cs typeface="Source Sans Pro"/>
                <a:sym typeface="Source Sans Pro"/>
              </a:defRPr>
            </a:lvl1pPr>
            <a:lvl2pPr lvl="1" rtl="0" algn="r">
              <a:lnSpc>
                <a:spcPct val="10000"/>
              </a:lnSpc>
              <a:buNone/>
              <a:defRPr b="1" sz="1200">
                <a:solidFill>
                  <a:schemeClr val="lt1"/>
                </a:solidFill>
                <a:latin typeface="Source Sans Pro"/>
                <a:ea typeface="Source Sans Pro"/>
                <a:cs typeface="Source Sans Pro"/>
                <a:sym typeface="Source Sans Pro"/>
              </a:defRPr>
            </a:lvl2pPr>
            <a:lvl3pPr lvl="2" rtl="0" algn="r">
              <a:lnSpc>
                <a:spcPct val="10000"/>
              </a:lnSpc>
              <a:buNone/>
              <a:defRPr b="1" sz="1200">
                <a:solidFill>
                  <a:schemeClr val="lt1"/>
                </a:solidFill>
                <a:latin typeface="Source Sans Pro"/>
                <a:ea typeface="Source Sans Pro"/>
                <a:cs typeface="Source Sans Pro"/>
                <a:sym typeface="Source Sans Pro"/>
              </a:defRPr>
            </a:lvl3pPr>
            <a:lvl4pPr lvl="3" rtl="0" algn="r">
              <a:lnSpc>
                <a:spcPct val="10000"/>
              </a:lnSpc>
              <a:buNone/>
              <a:defRPr b="1" sz="1200">
                <a:solidFill>
                  <a:schemeClr val="lt1"/>
                </a:solidFill>
                <a:latin typeface="Source Sans Pro"/>
                <a:ea typeface="Source Sans Pro"/>
                <a:cs typeface="Source Sans Pro"/>
                <a:sym typeface="Source Sans Pro"/>
              </a:defRPr>
            </a:lvl4pPr>
            <a:lvl5pPr lvl="4" rtl="0" algn="r">
              <a:lnSpc>
                <a:spcPct val="10000"/>
              </a:lnSpc>
              <a:buNone/>
              <a:defRPr b="1" sz="1200">
                <a:solidFill>
                  <a:schemeClr val="lt1"/>
                </a:solidFill>
                <a:latin typeface="Source Sans Pro"/>
                <a:ea typeface="Source Sans Pro"/>
                <a:cs typeface="Source Sans Pro"/>
                <a:sym typeface="Source Sans Pro"/>
              </a:defRPr>
            </a:lvl5pPr>
            <a:lvl6pPr lvl="5" rtl="0" algn="r">
              <a:lnSpc>
                <a:spcPct val="10000"/>
              </a:lnSpc>
              <a:buNone/>
              <a:defRPr b="1" sz="1200">
                <a:solidFill>
                  <a:schemeClr val="lt1"/>
                </a:solidFill>
                <a:latin typeface="Source Sans Pro"/>
                <a:ea typeface="Source Sans Pro"/>
                <a:cs typeface="Source Sans Pro"/>
                <a:sym typeface="Source Sans Pro"/>
              </a:defRPr>
            </a:lvl6pPr>
            <a:lvl7pPr lvl="6" rtl="0" algn="r">
              <a:lnSpc>
                <a:spcPct val="10000"/>
              </a:lnSpc>
              <a:buNone/>
              <a:defRPr b="1" sz="1200">
                <a:solidFill>
                  <a:schemeClr val="lt1"/>
                </a:solidFill>
                <a:latin typeface="Source Sans Pro"/>
                <a:ea typeface="Source Sans Pro"/>
                <a:cs typeface="Source Sans Pro"/>
                <a:sym typeface="Source Sans Pro"/>
              </a:defRPr>
            </a:lvl7pPr>
            <a:lvl8pPr lvl="7" rtl="0" algn="r">
              <a:lnSpc>
                <a:spcPct val="10000"/>
              </a:lnSpc>
              <a:buNone/>
              <a:defRPr b="1" sz="1200">
                <a:solidFill>
                  <a:schemeClr val="lt1"/>
                </a:solidFill>
                <a:latin typeface="Source Sans Pro"/>
                <a:ea typeface="Source Sans Pro"/>
                <a:cs typeface="Source Sans Pro"/>
                <a:sym typeface="Source Sans Pro"/>
              </a:defRPr>
            </a:lvl8pPr>
            <a:lvl9pPr lvl="8" rtl="0" algn="r">
              <a:lnSpc>
                <a:spcPct val="10000"/>
              </a:lnSpc>
              <a:buNone/>
              <a:defRPr b="1" sz="1200">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504" name="Google Shape;504;p66"/>
          <p:cNvSpPr txBox="1"/>
          <p:nvPr>
            <p:ph idx="1" type="body"/>
          </p:nvPr>
        </p:nvSpPr>
        <p:spPr>
          <a:xfrm>
            <a:off x="1497925"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05" name="Google Shape;505;p66"/>
          <p:cNvSpPr txBox="1"/>
          <p:nvPr>
            <p:ph idx="2" type="body"/>
          </p:nvPr>
        </p:nvSpPr>
        <p:spPr>
          <a:xfrm>
            <a:off x="7488143"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06" name="Google Shape;506;p66"/>
          <p:cNvSpPr txBox="1"/>
          <p:nvPr>
            <p:ph idx="3" type="body"/>
          </p:nvPr>
        </p:nvSpPr>
        <p:spPr>
          <a:xfrm>
            <a:off x="13478374"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07" name="Google Shape;507;p66"/>
          <p:cNvSpPr txBox="1"/>
          <p:nvPr>
            <p:ph idx="4" type="body"/>
          </p:nvPr>
        </p:nvSpPr>
        <p:spPr>
          <a:xfrm>
            <a:off x="1497925"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08" name="Google Shape;508;p66"/>
          <p:cNvSpPr txBox="1"/>
          <p:nvPr>
            <p:ph idx="5" type="body"/>
          </p:nvPr>
        </p:nvSpPr>
        <p:spPr>
          <a:xfrm>
            <a:off x="7488143"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09" name="Google Shape;509;p66"/>
          <p:cNvSpPr txBox="1"/>
          <p:nvPr>
            <p:ph idx="6" type="body"/>
          </p:nvPr>
        </p:nvSpPr>
        <p:spPr>
          <a:xfrm>
            <a:off x="13478374"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10" name="Google Shape;510;p66"/>
          <p:cNvSpPr txBox="1"/>
          <p:nvPr/>
        </p:nvSpPr>
        <p:spPr>
          <a:xfrm>
            <a:off x="11430000" y="9600550"/>
            <a:ext cx="59436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r>
              <a:rPr lang="en" sz="1200">
                <a:solidFill>
                  <a:schemeClr val="lt1"/>
                </a:solidFill>
                <a:latin typeface="Source Sans Pro"/>
                <a:ea typeface="Source Sans Pro"/>
                <a:cs typeface="Source Sans Pro"/>
                <a:sym typeface="Source Sans Pro"/>
              </a:rPr>
              <a:t>Let’s Go!</a:t>
            </a:r>
            <a:endParaRPr sz="1200">
              <a:solidFill>
                <a:schemeClr val="lt1"/>
              </a:solidFill>
              <a:latin typeface="Source Sans Pro"/>
              <a:ea typeface="Source Sans Pro"/>
              <a:cs typeface="Source Sans Pro"/>
              <a:sym typeface="Source Sans Pro"/>
            </a:endParaRPr>
          </a:p>
        </p:txBody>
      </p:sp>
      <p:sp>
        <p:nvSpPr>
          <p:cNvPr id="511" name="Google Shape;511;p66"/>
          <p:cNvSpPr/>
          <p:nvPr/>
        </p:nvSpPr>
        <p:spPr>
          <a:xfrm>
            <a:off x="1562235" y="2403911"/>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12" name="Google Shape;512;p66"/>
          <p:cNvSpPr/>
          <p:nvPr>
            <p:ph idx="7" type="pic"/>
          </p:nvPr>
        </p:nvSpPr>
        <p:spPr>
          <a:xfrm>
            <a:off x="1415625" y="2291100"/>
            <a:ext cx="3084000" cy="3841800"/>
          </a:xfrm>
          <a:prstGeom prst="rect">
            <a:avLst/>
          </a:prstGeom>
          <a:noFill/>
          <a:ln>
            <a:noFill/>
          </a:ln>
        </p:spPr>
      </p:sp>
      <p:sp>
        <p:nvSpPr>
          <p:cNvPr id="513" name="Google Shape;513;p66"/>
          <p:cNvSpPr/>
          <p:nvPr/>
        </p:nvSpPr>
        <p:spPr>
          <a:xfrm>
            <a:off x="7500560" y="2403911"/>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14" name="Google Shape;514;p66"/>
          <p:cNvSpPr/>
          <p:nvPr>
            <p:ph idx="8" type="pic"/>
          </p:nvPr>
        </p:nvSpPr>
        <p:spPr>
          <a:xfrm>
            <a:off x="7353950" y="2291100"/>
            <a:ext cx="3084000" cy="3841800"/>
          </a:xfrm>
          <a:prstGeom prst="rect">
            <a:avLst/>
          </a:prstGeom>
          <a:noFill/>
          <a:ln>
            <a:noFill/>
          </a:ln>
        </p:spPr>
      </p:sp>
      <p:sp>
        <p:nvSpPr>
          <p:cNvPr id="515" name="Google Shape;515;p66"/>
          <p:cNvSpPr/>
          <p:nvPr/>
        </p:nvSpPr>
        <p:spPr>
          <a:xfrm>
            <a:off x="13490160"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16" name="Google Shape;516;p66"/>
          <p:cNvSpPr/>
          <p:nvPr>
            <p:ph idx="9" type="pic"/>
          </p:nvPr>
        </p:nvSpPr>
        <p:spPr>
          <a:xfrm>
            <a:off x="13343550" y="2291025"/>
            <a:ext cx="3084000" cy="3841800"/>
          </a:xfrm>
          <a:prstGeom prst="rect">
            <a:avLst/>
          </a:prstGeom>
          <a:noFill/>
          <a:ln>
            <a:noFill/>
          </a:ln>
        </p:spPr>
      </p:sp>
      <p:sp>
        <p:nvSpPr>
          <p:cNvPr id="517" name="Google Shape;517;p66"/>
          <p:cNvSpPr txBox="1"/>
          <p:nvPr>
            <p:ph idx="13"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518" name="Google Shape;518;p66"/>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x4">
  <p:cSld name="CUSTOM_3_1_1_1">
    <p:bg>
      <p:bgPr>
        <a:solidFill>
          <a:schemeClr val="lt1"/>
        </a:solidFill>
      </p:bgPr>
    </p:bg>
    <p:spTree>
      <p:nvGrpSpPr>
        <p:cNvPr id="519" name="Shape 519"/>
        <p:cNvGrpSpPr/>
        <p:nvPr/>
      </p:nvGrpSpPr>
      <p:grpSpPr>
        <a:xfrm>
          <a:off x="0" y="0"/>
          <a:ext cx="0" cy="0"/>
          <a:chOff x="0" y="0"/>
          <a:chExt cx="0" cy="0"/>
        </a:xfrm>
      </p:grpSpPr>
      <p:sp>
        <p:nvSpPr>
          <p:cNvPr id="520" name="Google Shape;520;p67"/>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lt1"/>
                </a:solidFill>
                <a:latin typeface="Source Sans Pro"/>
                <a:ea typeface="Source Sans Pro"/>
                <a:cs typeface="Source Sans Pro"/>
                <a:sym typeface="Source Sans Pro"/>
              </a:defRPr>
            </a:lvl1pPr>
            <a:lvl2pPr lvl="1" rtl="0" algn="r">
              <a:lnSpc>
                <a:spcPct val="10000"/>
              </a:lnSpc>
              <a:buNone/>
              <a:defRPr b="1" sz="1200">
                <a:solidFill>
                  <a:schemeClr val="lt1"/>
                </a:solidFill>
                <a:latin typeface="Source Sans Pro"/>
                <a:ea typeface="Source Sans Pro"/>
                <a:cs typeface="Source Sans Pro"/>
                <a:sym typeface="Source Sans Pro"/>
              </a:defRPr>
            </a:lvl2pPr>
            <a:lvl3pPr lvl="2" rtl="0" algn="r">
              <a:lnSpc>
                <a:spcPct val="10000"/>
              </a:lnSpc>
              <a:buNone/>
              <a:defRPr b="1" sz="1200">
                <a:solidFill>
                  <a:schemeClr val="lt1"/>
                </a:solidFill>
                <a:latin typeface="Source Sans Pro"/>
                <a:ea typeface="Source Sans Pro"/>
                <a:cs typeface="Source Sans Pro"/>
                <a:sym typeface="Source Sans Pro"/>
              </a:defRPr>
            </a:lvl3pPr>
            <a:lvl4pPr lvl="3" rtl="0" algn="r">
              <a:lnSpc>
                <a:spcPct val="10000"/>
              </a:lnSpc>
              <a:buNone/>
              <a:defRPr b="1" sz="1200">
                <a:solidFill>
                  <a:schemeClr val="lt1"/>
                </a:solidFill>
                <a:latin typeface="Source Sans Pro"/>
                <a:ea typeface="Source Sans Pro"/>
                <a:cs typeface="Source Sans Pro"/>
                <a:sym typeface="Source Sans Pro"/>
              </a:defRPr>
            </a:lvl4pPr>
            <a:lvl5pPr lvl="4" rtl="0" algn="r">
              <a:lnSpc>
                <a:spcPct val="10000"/>
              </a:lnSpc>
              <a:buNone/>
              <a:defRPr b="1" sz="1200">
                <a:solidFill>
                  <a:schemeClr val="lt1"/>
                </a:solidFill>
                <a:latin typeface="Source Sans Pro"/>
                <a:ea typeface="Source Sans Pro"/>
                <a:cs typeface="Source Sans Pro"/>
                <a:sym typeface="Source Sans Pro"/>
              </a:defRPr>
            </a:lvl5pPr>
            <a:lvl6pPr lvl="5" rtl="0" algn="r">
              <a:lnSpc>
                <a:spcPct val="10000"/>
              </a:lnSpc>
              <a:buNone/>
              <a:defRPr b="1" sz="1200">
                <a:solidFill>
                  <a:schemeClr val="lt1"/>
                </a:solidFill>
                <a:latin typeface="Source Sans Pro"/>
                <a:ea typeface="Source Sans Pro"/>
                <a:cs typeface="Source Sans Pro"/>
                <a:sym typeface="Source Sans Pro"/>
              </a:defRPr>
            </a:lvl6pPr>
            <a:lvl7pPr lvl="6" rtl="0" algn="r">
              <a:lnSpc>
                <a:spcPct val="10000"/>
              </a:lnSpc>
              <a:buNone/>
              <a:defRPr b="1" sz="1200">
                <a:solidFill>
                  <a:schemeClr val="lt1"/>
                </a:solidFill>
                <a:latin typeface="Source Sans Pro"/>
                <a:ea typeface="Source Sans Pro"/>
                <a:cs typeface="Source Sans Pro"/>
                <a:sym typeface="Source Sans Pro"/>
              </a:defRPr>
            </a:lvl7pPr>
            <a:lvl8pPr lvl="7" rtl="0" algn="r">
              <a:lnSpc>
                <a:spcPct val="10000"/>
              </a:lnSpc>
              <a:buNone/>
              <a:defRPr b="1" sz="1200">
                <a:solidFill>
                  <a:schemeClr val="lt1"/>
                </a:solidFill>
                <a:latin typeface="Source Sans Pro"/>
                <a:ea typeface="Source Sans Pro"/>
                <a:cs typeface="Source Sans Pro"/>
                <a:sym typeface="Source Sans Pro"/>
              </a:defRPr>
            </a:lvl8pPr>
            <a:lvl9pPr lvl="8" rtl="0" algn="r">
              <a:lnSpc>
                <a:spcPct val="10000"/>
              </a:lnSpc>
              <a:buNone/>
              <a:defRPr b="1" sz="1200">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521" name="Google Shape;521;p67"/>
          <p:cNvSpPr txBox="1"/>
          <p:nvPr>
            <p:ph idx="1" type="body"/>
          </p:nvPr>
        </p:nvSpPr>
        <p:spPr>
          <a:xfrm>
            <a:off x="5467866"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22" name="Google Shape;522;p67"/>
          <p:cNvSpPr txBox="1"/>
          <p:nvPr>
            <p:ph idx="2" type="body"/>
          </p:nvPr>
        </p:nvSpPr>
        <p:spPr>
          <a:xfrm>
            <a:off x="9766149"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23" name="Google Shape;523;p67"/>
          <p:cNvSpPr txBox="1"/>
          <p:nvPr>
            <p:ph idx="3" type="body"/>
          </p:nvPr>
        </p:nvSpPr>
        <p:spPr>
          <a:xfrm>
            <a:off x="14064432"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24" name="Google Shape;524;p67"/>
          <p:cNvSpPr txBox="1"/>
          <p:nvPr>
            <p:ph idx="4" type="body"/>
          </p:nvPr>
        </p:nvSpPr>
        <p:spPr>
          <a:xfrm>
            <a:off x="5467866"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25" name="Google Shape;525;p67"/>
          <p:cNvSpPr txBox="1"/>
          <p:nvPr>
            <p:ph idx="5" type="body"/>
          </p:nvPr>
        </p:nvSpPr>
        <p:spPr>
          <a:xfrm>
            <a:off x="9766149"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26" name="Google Shape;526;p67"/>
          <p:cNvSpPr txBox="1"/>
          <p:nvPr>
            <p:ph idx="6" type="body"/>
          </p:nvPr>
        </p:nvSpPr>
        <p:spPr>
          <a:xfrm>
            <a:off x="14064432"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27" name="Google Shape;527;p67"/>
          <p:cNvSpPr txBox="1"/>
          <p:nvPr/>
        </p:nvSpPr>
        <p:spPr>
          <a:xfrm>
            <a:off x="11430000" y="9600550"/>
            <a:ext cx="59436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r>
              <a:rPr lang="en" sz="1200">
                <a:solidFill>
                  <a:schemeClr val="lt1"/>
                </a:solidFill>
                <a:latin typeface="Source Sans Pro"/>
                <a:ea typeface="Source Sans Pro"/>
                <a:cs typeface="Source Sans Pro"/>
                <a:sym typeface="Source Sans Pro"/>
              </a:rPr>
              <a:t>Let’s Go!</a:t>
            </a:r>
            <a:endParaRPr sz="1200">
              <a:solidFill>
                <a:schemeClr val="lt1"/>
              </a:solidFill>
              <a:latin typeface="Source Sans Pro"/>
              <a:ea typeface="Source Sans Pro"/>
              <a:cs typeface="Source Sans Pro"/>
              <a:sym typeface="Source Sans Pro"/>
            </a:endParaRPr>
          </a:p>
        </p:txBody>
      </p:sp>
      <p:sp>
        <p:nvSpPr>
          <p:cNvPr id="528" name="Google Shape;528;p67"/>
          <p:cNvSpPr/>
          <p:nvPr/>
        </p:nvSpPr>
        <p:spPr>
          <a:xfrm>
            <a:off x="5514667"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29" name="Google Shape;529;p67"/>
          <p:cNvSpPr/>
          <p:nvPr>
            <p:ph idx="7" type="pic"/>
          </p:nvPr>
        </p:nvSpPr>
        <p:spPr>
          <a:xfrm>
            <a:off x="5368058" y="2291025"/>
            <a:ext cx="3084000" cy="3841800"/>
          </a:xfrm>
          <a:prstGeom prst="rect">
            <a:avLst/>
          </a:prstGeom>
          <a:noFill/>
          <a:ln>
            <a:noFill/>
          </a:ln>
        </p:spPr>
      </p:sp>
      <p:sp>
        <p:nvSpPr>
          <p:cNvPr id="530" name="Google Shape;530;p67"/>
          <p:cNvSpPr/>
          <p:nvPr/>
        </p:nvSpPr>
        <p:spPr>
          <a:xfrm>
            <a:off x="9795442"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31" name="Google Shape;531;p67"/>
          <p:cNvSpPr/>
          <p:nvPr>
            <p:ph idx="8" type="pic"/>
          </p:nvPr>
        </p:nvSpPr>
        <p:spPr>
          <a:xfrm>
            <a:off x="9648833" y="2291025"/>
            <a:ext cx="3084000" cy="3841800"/>
          </a:xfrm>
          <a:prstGeom prst="rect">
            <a:avLst/>
          </a:prstGeom>
          <a:noFill/>
          <a:ln>
            <a:noFill/>
          </a:ln>
        </p:spPr>
      </p:sp>
      <p:sp>
        <p:nvSpPr>
          <p:cNvPr id="532" name="Google Shape;532;p67"/>
          <p:cNvSpPr/>
          <p:nvPr/>
        </p:nvSpPr>
        <p:spPr>
          <a:xfrm>
            <a:off x="14076217"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33" name="Google Shape;533;p67"/>
          <p:cNvSpPr/>
          <p:nvPr>
            <p:ph idx="9" type="pic"/>
          </p:nvPr>
        </p:nvSpPr>
        <p:spPr>
          <a:xfrm>
            <a:off x="13929608" y="2291025"/>
            <a:ext cx="3084000" cy="3841800"/>
          </a:xfrm>
          <a:prstGeom prst="rect">
            <a:avLst/>
          </a:prstGeom>
          <a:noFill/>
          <a:ln>
            <a:noFill/>
          </a:ln>
        </p:spPr>
      </p:sp>
      <p:sp>
        <p:nvSpPr>
          <p:cNvPr id="534" name="Google Shape;534;p67"/>
          <p:cNvSpPr txBox="1"/>
          <p:nvPr>
            <p:ph idx="13"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535" name="Google Shape;535;p67"/>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536" name="Google Shape;536;p67"/>
          <p:cNvSpPr txBox="1"/>
          <p:nvPr>
            <p:ph idx="14" type="body"/>
          </p:nvPr>
        </p:nvSpPr>
        <p:spPr>
          <a:xfrm>
            <a:off x="1169583"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37" name="Google Shape;537;p67"/>
          <p:cNvSpPr txBox="1"/>
          <p:nvPr>
            <p:ph idx="15" type="body"/>
          </p:nvPr>
        </p:nvSpPr>
        <p:spPr>
          <a:xfrm>
            <a:off x="1169583"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38" name="Google Shape;538;p67"/>
          <p:cNvSpPr/>
          <p:nvPr/>
        </p:nvSpPr>
        <p:spPr>
          <a:xfrm>
            <a:off x="1233892"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39" name="Google Shape;539;p67"/>
          <p:cNvSpPr/>
          <p:nvPr>
            <p:ph idx="16" type="pic"/>
          </p:nvPr>
        </p:nvSpPr>
        <p:spPr>
          <a:xfrm>
            <a:off x="1087283" y="2291025"/>
            <a:ext cx="3084000" cy="3841800"/>
          </a:xfrm>
          <a:prstGeom prst="rect">
            <a:avLst/>
          </a:prstGeom>
          <a:noFill/>
          <a:ln>
            <a:noFill/>
          </a:ln>
        </p:spPr>
      </p:sp>
    </p:spTree>
  </p:cSld>
  <p:clrMapOvr>
    <a:masterClrMapping/>
  </p:clrMapOvr>
  <p:extLst>
    <p:ext uri="{DCECCB84-F9BA-43D5-87BE-67443E8EF086}">
      <p15:sldGuideLst>
        <p15:guide id="1" pos="5760">
          <p15:clr>
            <a:srgbClr val="FA7B17"/>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x5">
  <p:cSld name="CUSTOM_3_1_1_1_1">
    <p:bg>
      <p:bgPr>
        <a:solidFill>
          <a:schemeClr val="lt1"/>
        </a:solidFill>
      </p:bgPr>
    </p:bg>
    <p:spTree>
      <p:nvGrpSpPr>
        <p:cNvPr id="540" name="Shape 540"/>
        <p:cNvGrpSpPr/>
        <p:nvPr/>
      </p:nvGrpSpPr>
      <p:grpSpPr>
        <a:xfrm>
          <a:off x="0" y="0"/>
          <a:ext cx="0" cy="0"/>
          <a:chOff x="0" y="0"/>
          <a:chExt cx="0" cy="0"/>
        </a:xfrm>
      </p:grpSpPr>
      <p:sp>
        <p:nvSpPr>
          <p:cNvPr id="541" name="Google Shape;541;p68"/>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lt1"/>
                </a:solidFill>
                <a:latin typeface="Source Sans Pro"/>
                <a:ea typeface="Source Sans Pro"/>
                <a:cs typeface="Source Sans Pro"/>
                <a:sym typeface="Source Sans Pro"/>
              </a:defRPr>
            </a:lvl1pPr>
            <a:lvl2pPr lvl="1" rtl="0" algn="r">
              <a:lnSpc>
                <a:spcPct val="10000"/>
              </a:lnSpc>
              <a:buNone/>
              <a:defRPr b="1" sz="1200">
                <a:solidFill>
                  <a:schemeClr val="lt1"/>
                </a:solidFill>
                <a:latin typeface="Source Sans Pro"/>
                <a:ea typeface="Source Sans Pro"/>
                <a:cs typeface="Source Sans Pro"/>
                <a:sym typeface="Source Sans Pro"/>
              </a:defRPr>
            </a:lvl2pPr>
            <a:lvl3pPr lvl="2" rtl="0" algn="r">
              <a:lnSpc>
                <a:spcPct val="10000"/>
              </a:lnSpc>
              <a:buNone/>
              <a:defRPr b="1" sz="1200">
                <a:solidFill>
                  <a:schemeClr val="lt1"/>
                </a:solidFill>
                <a:latin typeface="Source Sans Pro"/>
                <a:ea typeface="Source Sans Pro"/>
                <a:cs typeface="Source Sans Pro"/>
                <a:sym typeface="Source Sans Pro"/>
              </a:defRPr>
            </a:lvl3pPr>
            <a:lvl4pPr lvl="3" rtl="0" algn="r">
              <a:lnSpc>
                <a:spcPct val="10000"/>
              </a:lnSpc>
              <a:buNone/>
              <a:defRPr b="1" sz="1200">
                <a:solidFill>
                  <a:schemeClr val="lt1"/>
                </a:solidFill>
                <a:latin typeface="Source Sans Pro"/>
                <a:ea typeface="Source Sans Pro"/>
                <a:cs typeface="Source Sans Pro"/>
                <a:sym typeface="Source Sans Pro"/>
              </a:defRPr>
            </a:lvl4pPr>
            <a:lvl5pPr lvl="4" rtl="0" algn="r">
              <a:lnSpc>
                <a:spcPct val="10000"/>
              </a:lnSpc>
              <a:buNone/>
              <a:defRPr b="1" sz="1200">
                <a:solidFill>
                  <a:schemeClr val="lt1"/>
                </a:solidFill>
                <a:latin typeface="Source Sans Pro"/>
                <a:ea typeface="Source Sans Pro"/>
                <a:cs typeface="Source Sans Pro"/>
                <a:sym typeface="Source Sans Pro"/>
              </a:defRPr>
            </a:lvl5pPr>
            <a:lvl6pPr lvl="5" rtl="0" algn="r">
              <a:lnSpc>
                <a:spcPct val="10000"/>
              </a:lnSpc>
              <a:buNone/>
              <a:defRPr b="1" sz="1200">
                <a:solidFill>
                  <a:schemeClr val="lt1"/>
                </a:solidFill>
                <a:latin typeface="Source Sans Pro"/>
                <a:ea typeface="Source Sans Pro"/>
                <a:cs typeface="Source Sans Pro"/>
                <a:sym typeface="Source Sans Pro"/>
              </a:defRPr>
            </a:lvl6pPr>
            <a:lvl7pPr lvl="6" rtl="0" algn="r">
              <a:lnSpc>
                <a:spcPct val="10000"/>
              </a:lnSpc>
              <a:buNone/>
              <a:defRPr b="1" sz="1200">
                <a:solidFill>
                  <a:schemeClr val="lt1"/>
                </a:solidFill>
                <a:latin typeface="Source Sans Pro"/>
                <a:ea typeface="Source Sans Pro"/>
                <a:cs typeface="Source Sans Pro"/>
                <a:sym typeface="Source Sans Pro"/>
              </a:defRPr>
            </a:lvl7pPr>
            <a:lvl8pPr lvl="7" rtl="0" algn="r">
              <a:lnSpc>
                <a:spcPct val="10000"/>
              </a:lnSpc>
              <a:buNone/>
              <a:defRPr b="1" sz="1200">
                <a:solidFill>
                  <a:schemeClr val="lt1"/>
                </a:solidFill>
                <a:latin typeface="Source Sans Pro"/>
                <a:ea typeface="Source Sans Pro"/>
                <a:cs typeface="Source Sans Pro"/>
                <a:sym typeface="Source Sans Pro"/>
              </a:defRPr>
            </a:lvl8pPr>
            <a:lvl9pPr lvl="8" rtl="0" algn="r">
              <a:lnSpc>
                <a:spcPct val="10000"/>
              </a:lnSpc>
              <a:buNone/>
              <a:defRPr b="1" sz="1200">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542" name="Google Shape;542;p68"/>
          <p:cNvSpPr txBox="1"/>
          <p:nvPr>
            <p:ph idx="1" type="body"/>
          </p:nvPr>
        </p:nvSpPr>
        <p:spPr>
          <a:xfrm>
            <a:off x="7617007"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43" name="Google Shape;543;p68"/>
          <p:cNvSpPr txBox="1"/>
          <p:nvPr>
            <p:ph idx="2" type="body"/>
          </p:nvPr>
        </p:nvSpPr>
        <p:spPr>
          <a:xfrm>
            <a:off x="11259820"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44" name="Google Shape;544;p68"/>
          <p:cNvSpPr txBox="1"/>
          <p:nvPr>
            <p:ph idx="3" type="body"/>
          </p:nvPr>
        </p:nvSpPr>
        <p:spPr>
          <a:xfrm>
            <a:off x="14902632"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45" name="Google Shape;545;p68"/>
          <p:cNvSpPr txBox="1"/>
          <p:nvPr>
            <p:ph idx="4" type="body"/>
          </p:nvPr>
        </p:nvSpPr>
        <p:spPr>
          <a:xfrm>
            <a:off x="7617007"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46" name="Google Shape;546;p68"/>
          <p:cNvSpPr txBox="1"/>
          <p:nvPr>
            <p:ph idx="5" type="body"/>
          </p:nvPr>
        </p:nvSpPr>
        <p:spPr>
          <a:xfrm>
            <a:off x="11259820"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47" name="Google Shape;547;p68"/>
          <p:cNvSpPr txBox="1"/>
          <p:nvPr>
            <p:ph idx="6" type="body"/>
          </p:nvPr>
        </p:nvSpPr>
        <p:spPr>
          <a:xfrm>
            <a:off x="14902632"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48" name="Google Shape;548;p68"/>
          <p:cNvSpPr txBox="1"/>
          <p:nvPr/>
        </p:nvSpPr>
        <p:spPr>
          <a:xfrm>
            <a:off x="11430000" y="9600550"/>
            <a:ext cx="59436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r>
              <a:rPr lang="en" sz="1200">
                <a:solidFill>
                  <a:schemeClr val="lt1"/>
                </a:solidFill>
                <a:latin typeface="Source Sans Pro"/>
                <a:ea typeface="Source Sans Pro"/>
                <a:cs typeface="Source Sans Pro"/>
                <a:sym typeface="Source Sans Pro"/>
              </a:rPr>
              <a:t>Let’s Go!</a:t>
            </a:r>
            <a:endParaRPr sz="1200">
              <a:solidFill>
                <a:schemeClr val="lt1"/>
              </a:solidFill>
              <a:latin typeface="Source Sans Pro"/>
              <a:ea typeface="Source Sans Pro"/>
              <a:cs typeface="Source Sans Pro"/>
              <a:sym typeface="Source Sans Pro"/>
            </a:endParaRPr>
          </a:p>
        </p:txBody>
      </p:sp>
      <p:sp>
        <p:nvSpPr>
          <p:cNvPr id="549" name="Google Shape;549;p68"/>
          <p:cNvSpPr/>
          <p:nvPr/>
        </p:nvSpPr>
        <p:spPr>
          <a:xfrm>
            <a:off x="7655055"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50" name="Google Shape;550;p68"/>
          <p:cNvSpPr/>
          <p:nvPr>
            <p:ph idx="7" type="pic"/>
          </p:nvPr>
        </p:nvSpPr>
        <p:spPr>
          <a:xfrm>
            <a:off x="7508445" y="2291025"/>
            <a:ext cx="3084000" cy="3841800"/>
          </a:xfrm>
          <a:prstGeom prst="rect">
            <a:avLst/>
          </a:prstGeom>
          <a:noFill/>
          <a:ln>
            <a:noFill/>
          </a:ln>
        </p:spPr>
      </p:sp>
      <p:sp>
        <p:nvSpPr>
          <p:cNvPr id="551" name="Google Shape;551;p68"/>
          <p:cNvSpPr/>
          <p:nvPr/>
        </p:nvSpPr>
        <p:spPr>
          <a:xfrm>
            <a:off x="11284736"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52" name="Google Shape;552;p68"/>
          <p:cNvSpPr/>
          <p:nvPr>
            <p:ph idx="8" type="pic"/>
          </p:nvPr>
        </p:nvSpPr>
        <p:spPr>
          <a:xfrm>
            <a:off x="11138126" y="2291025"/>
            <a:ext cx="3084000" cy="3841800"/>
          </a:xfrm>
          <a:prstGeom prst="rect">
            <a:avLst/>
          </a:prstGeom>
          <a:noFill/>
          <a:ln>
            <a:noFill/>
          </a:ln>
        </p:spPr>
      </p:sp>
      <p:sp>
        <p:nvSpPr>
          <p:cNvPr id="553" name="Google Shape;553;p68"/>
          <p:cNvSpPr/>
          <p:nvPr/>
        </p:nvSpPr>
        <p:spPr>
          <a:xfrm>
            <a:off x="14914417"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54" name="Google Shape;554;p68"/>
          <p:cNvSpPr/>
          <p:nvPr>
            <p:ph idx="9" type="pic"/>
          </p:nvPr>
        </p:nvSpPr>
        <p:spPr>
          <a:xfrm>
            <a:off x="14767808" y="2291025"/>
            <a:ext cx="3084000" cy="3841800"/>
          </a:xfrm>
          <a:prstGeom prst="rect">
            <a:avLst/>
          </a:prstGeom>
          <a:noFill/>
          <a:ln>
            <a:noFill/>
          </a:ln>
        </p:spPr>
      </p:sp>
      <p:sp>
        <p:nvSpPr>
          <p:cNvPr id="555" name="Google Shape;555;p68"/>
          <p:cNvSpPr txBox="1"/>
          <p:nvPr>
            <p:ph idx="13"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556" name="Google Shape;556;p68"/>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557" name="Google Shape;557;p68"/>
          <p:cNvSpPr txBox="1"/>
          <p:nvPr>
            <p:ph idx="14" type="body"/>
          </p:nvPr>
        </p:nvSpPr>
        <p:spPr>
          <a:xfrm>
            <a:off x="3974195"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58" name="Google Shape;558;p68"/>
          <p:cNvSpPr txBox="1"/>
          <p:nvPr>
            <p:ph idx="15" type="body"/>
          </p:nvPr>
        </p:nvSpPr>
        <p:spPr>
          <a:xfrm>
            <a:off x="3974195"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59" name="Google Shape;559;p68"/>
          <p:cNvSpPr/>
          <p:nvPr/>
        </p:nvSpPr>
        <p:spPr>
          <a:xfrm>
            <a:off x="4025374"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60" name="Google Shape;560;p68"/>
          <p:cNvSpPr/>
          <p:nvPr>
            <p:ph idx="16" type="pic"/>
          </p:nvPr>
        </p:nvSpPr>
        <p:spPr>
          <a:xfrm>
            <a:off x="3878764" y="2291025"/>
            <a:ext cx="3084000" cy="3841800"/>
          </a:xfrm>
          <a:prstGeom prst="rect">
            <a:avLst/>
          </a:prstGeom>
          <a:noFill/>
          <a:ln>
            <a:noFill/>
          </a:ln>
        </p:spPr>
      </p:sp>
      <p:sp>
        <p:nvSpPr>
          <p:cNvPr id="561" name="Google Shape;561;p68"/>
          <p:cNvSpPr txBox="1"/>
          <p:nvPr>
            <p:ph idx="17" type="body"/>
          </p:nvPr>
        </p:nvSpPr>
        <p:spPr>
          <a:xfrm>
            <a:off x="331383" y="6641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62" name="Google Shape;562;p68"/>
          <p:cNvSpPr txBox="1"/>
          <p:nvPr>
            <p:ph idx="18" type="body"/>
          </p:nvPr>
        </p:nvSpPr>
        <p:spPr>
          <a:xfrm>
            <a:off x="331383" y="7089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63" name="Google Shape;563;p68"/>
          <p:cNvSpPr/>
          <p:nvPr/>
        </p:nvSpPr>
        <p:spPr>
          <a:xfrm>
            <a:off x="395692" y="2403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64" name="Google Shape;564;p68"/>
          <p:cNvSpPr/>
          <p:nvPr>
            <p:ph idx="19" type="pic"/>
          </p:nvPr>
        </p:nvSpPr>
        <p:spPr>
          <a:xfrm>
            <a:off x="249083" y="2291025"/>
            <a:ext cx="3084000" cy="3841800"/>
          </a:xfrm>
          <a:prstGeom prst="rect">
            <a:avLst/>
          </a:prstGeom>
          <a:noFill/>
          <a:ln>
            <a:noFill/>
          </a:ln>
        </p:spPr>
      </p:sp>
    </p:spTree>
  </p:cSld>
  <p:clrMapOvr>
    <a:masterClrMapping/>
  </p:clrMapOvr>
  <p:extLst>
    <p:ext uri="{DCECCB84-F9BA-43D5-87BE-67443E8EF086}">
      <p15:sldGuideLst>
        <p15:guide id="1" pos="5760">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x3">
  <p:cSld name="CUSTOM_3_1_1_2">
    <p:bg>
      <p:bgPr>
        <a:solidFill>
          <a:schemeClr val="lt1"/>
        </a:solidFill>
      </p:bgPr>
    </p:bg>
    <p:spTree>
      <p:nvGrpSpPr>
        <p:cNvPr id="565" name="Shape 565"/>
        <p:cNvGrpSpPr/>
        <p:nvPr/>
      </p:nvGrpSpPr>
      <p:grpSpPr>
        <a:xfrm>
          <a:off x="0" y="0"/>
          <a:ext cx="0" cy="0"/>
          <a:chOff x="0" y="0"/>
          <a:chExt cx="0" cy="0"/>
        </a:xfrm>
      </p:grpSpPr>
      <p:sp>
        <p:nvSpPr>
          <p:cNvPr id="566" name="Google Shape;566;p69"/>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lt1"/>
                </a:solidFill>
                <a:latin typeface="Source Sans Pro"/>
                <a:ea typeface="Source Sans Pro"/>
                <a:cs typeface="Source Sans Pro"/>
                <a:sym typeface="Source Sans Pro"/>
              </a:defRPr>
            </a:lvl1pPr>
            <a:lvl2pPr lvl="1" rtl="0" algn="r">
              <a:lnSpc>
                <a:spcPct val="10000"/>
              </a:lnSpc>
              <a:buNone/>
              <a:defRPr b="1" sz="1200">
                <a:solidFill>
                  <a:schemeClr val="lt1"/>
                </a:solidFill>
                <a:latin typeface="Source Sans Pro"/>
                <a:ea typeface="Source Sans Pro"/>
                <a:cs typeface="Source Sans Pro"/>
                <a:sym typeface="Source Sans Pro"/>
              </a:defRPr>
            </a:lvl2pPr>
            <a:lvl3pPr lvl="2" rtl="0" algn="r">
              <a:lnSpc>
                <a:spcPct val="10000"/>
              </a:lnSpc>
              <a:buNone/>
              <a:defRPr b="1" sz="1200">
                <a:solidFill>
                  <a:schemeClr val="lt1"/>
                </a:solidFill>
                <a:latin typeface="Source Sans Pro"/>
                <a:ea typeface="Source Sans Pro"/>
                <a:cs typeface="Source Sans Pro"/>
                <a:sym typeface="Source Sans Pro"/>
              </a:defRPr>
            </a:lvl3pPr>
            <a:lvl4pPr lvl="3" rtl="0" algn="r">
              <a:lnSpc>
                <a:spcPct val="10000"/>
              </a:lnSpc>
              <a:buNone/>
              <a:defRPr b="1" sz="1200">
                <a:solidFill>
                  <a:schemeClr val="lt1"/>
                </a:solidFill>
                <a:latin typeface="Source Sans Pro"/>
                <a:ea typeface="Source Sans Pro"/>
                <a:cs typeface="Source Sans Pro"/>
                <a:sym typeface="Source Sans Pro"/>
              </a:defRPr>
            </a:lvl4pPr>
            <a:lvl5pPr lvl="4" rtl="0" algn="r">
              <a:lnSpc>
                <a:spcPct val="10000"/>
              </a:lnSpc>
              <a:buNone/>
              <a:defRPr b="1" sz="1200">
                <a:solidFill>
                  <a:schemeClr val="lt1"/>
                </a:solidFill>
                <a:latin typeface="Source Sans Pro"/>
                <a:ea typeface="Source Sans Pro"/>
                <a:cs typeface="Source Sans Pro"/>
                <a:sym typeface="Source Sans Pro"/>
              </a:defRPr>
            </a:lvl5pPr>
            <a:lvl6pPr lvl="5" rtl="0" algn="r">
              <a:lnSpc>
                <a:spcPct val="10000"/>
              </a:lnSpc>
              <a:buNone/>
              <a:defRPr b="1" sz="1200">
                <a:solidFill>
                  <a:schemeClr val="lt1"/>
                </a:solidFill>
                <a:latin typeface="Source Sans Pro"/>
                <a:ea typeface="Source Sans Pro"/>
                <a:cs typeface="Source Sans Pro"/>
                <a:sym typeface="Source Sans Pro"/>
              </a:defRPr>
            </a:lvl6pPr>
            <a:lvl7pPr lvl="6" rtl="0" algn="r">
              <a:lnSpc>
                <a:spcPct val="10000"/>
              </a:lnSpc>
              <a:buNone/>
              <a:defRPr b="1" sz="1200">
                <a:solidFill>
                  <a:schemeClr val="lt1"/>
                </a:solidFill>
                <a:latin typeface="Source Sans Pro"/>
                <a:ea typeface="Source Sans Pro"/>
                <a:cs typeface="Source Sans Pro"/>
                <a:sym typeface="Source Sans Pro"/>
              </a:defRPr>
            </a:lvl7pPr>
            <a:lvl8pPr lvl="7" rtl="0" algn="r">
              <a:lnSpc>
                <a:spcPct val="10000"/>
              </a:lnSpc>
              <a:buNone/>
              <a:defRPr b="1" sz="1200">
                <a:solidFill>
                  <a:schemeClr val="lt1"/>
                </a:solidFill>
                <a:latin typeface="Source Sans Pro"/>
                <a:ea typeface="Source Sans Pro"/>
                <a:cs typeface="Source Sans Pro"/>
                <a:sym typeface="Source Sans Pro"/>
              </a:defRPr>
            </a:lvl8pPr>
            <a:lvl9pPr lvl="8" rtl="0" algn="r">
              <a:lnSpc>
                <a:spcPct val="10000"/>
              </a:lnSpc>
              <a:buNone/>
              <a:defRPr b="1" sz="1200">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567" name="Google Shape;567;p69"/>
          <p:cNvSpPr txBox="1"/>
          <p:nvPr>
            <p:ph idx="1" type="body"/>
          </p:nvPr>
        </p:nvSpPr>
        <p:spPr>
          <a:xfrm>
            <a:off x="1497925"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68" name="Google Shape;568;p69"/>
          <p:cNvSpPr txBox="1"/>
          <p:nvPr>
            <p:ph idx="2" type="body"/>
          </p:nvPr>
        </p:nvSpPr>
        <p:spPr>
          <a:xfrm>
            <a:off x="7488143"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69" name="Google Shape;569;p69"/>
          <p:cNvSpPr txBox="1"/>
          <p:nvPr>
            <p:ph idx="3" type="body"/>
          </p:nvPr>
        </p:nvSpPr>
        <p:spPr>
          <a:xfrm>
            <a:off x="13478374"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70" name="Google Shape;570;p69"/>
          <p:cNvSpPr txBox="1"/>
          <p:nvPr>
            <p:ph idx="4" type="body"/>
          </p:nvPr>
        </p:nvSpPr>
        <p:spPr>
          <a:xfrm>
            <a:off x="1497925"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71" name="Google Shape;571;p69"/>
          <p:cNvSpPr txBox="1"/>
          <p:nvPr>
            <p:ph idx="5" type="body"/>
          </p:nvPr>
        </p:nvSpPr>
        <p:spPr>
          <a:xfrm>
            <a:off x="7488143"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72" name="Google Shape;572;p69"/>
          <p:cNvSpPr txBox="1"/>
          <p:nvPr>
            <p:ph idx="6" type="body"/>
          </p:nvPr>
        </p:nvSpPr>
        <p:spPr>
          <a:xfrm>
            <a:off x="13478374"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73" name="Google Shape;573;p69"/>
          <p:cNvSpPr txBox="1"/>
          <p:nvPr/>
        </p:nvSpPr>
        <p:spPr>
          <a:xfrm>
            <a:off x="11430000" y="9600550"/>
            <a:ext cx="59436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r>
              <a:rPr lang="en" sz="1200">
                <a:solidFill>
                  <a:schemeClr val="lt1"/>
                </a:solidFill>
                <a:latin typeface="Source Sans Pro"/>
                <a:ea typeface="Source Sans Pro"/>
                <a:cs typeface="Source Sans Pro"/>
                <a:sym typeface="Source Sans Pro"/>
              </a:rPr>
              <a:t>Let’s Go!</a:t>
            </a:r>
            <a:endParaRPr sz="1200">
              <a:solidFill>
                <a:schemeClr val="lt1"/>
              </a:solidFill>
              <a:latin typeface="Source Sans Pro"/>
              <a:ea typeface="Source Sans Pro"/>
              <a:cs typeface="Source Sans Pro"/>
              <a:sym typeface="Source Sans Pro"/>
            </a:endParaRPr>
          </a:p>
        </p:txBody>
      </p:sp>
      <p:sp>
        <p:nvSpPr>
          <p:cNvPr id="574" name="Google Shape;574;p69"/>
          <p:cNvSpPr/>
          <p:nvPr/>
        </p:nvSpPr>
        <p:spPr>
          <a:xfrm>
            <a:off x="1562235" y="3165911"/>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75" name="Google Shape;575;p69"/>
          <p:cNvSpPr/>
          <p:nvPr>
            <p:ph idx="7" type="pic"/>
          </p:nvPr>
        </p:nvSpPr>
        <p:spPr>
          <a:xfrm>
            <a:off x="1415625" y="3053100"/>
            <a:ext cx="3084000" cy="3841800"/>
          </a:xfrm>
          <a:prstGeom prst="rect">
            <a:avLst/>
          </a:prstGeom>
          <a:noFill/>
          <a:ln>
            <a:noFill/>
          </a:ln>
        </p:spPr>
      </p:sp>
      <p:sp>
        <p:nvSpPr>
          <p:cNvPr id="576" name="Google Shape;576;p69"/>
          <p:cNvSpPr/>
          <p:nvPr/>
        </p:nvSpPr>
        <p:spPr>
          <a:xfrm>
            <a:off x="7500560" y="3165911"/>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77" name="Google Shape;577;p69"/>
          <p:cNvSpPr/>
          <p:nvPr>
            <p:ph idx="8" type="pic"/>
          </p:nvPr>
        </p:nvSpPr>
        <p:spPr>
          <a:xfrm>
            <a:off x="7353950" y="3053100"/>
            <a:ext cx="3084000" cy="3841800"/>
          </a:xfrm>
          <a:prstGeom prst="rect">
            <a:avLst/>
          </a:prstGeom>
          <a:noFill/>
          <a:ln>
            <a:noFill/>
          </a:ln>
        </p:spPr>
      </p:sp>
      <p:sp>
        <p:nvSpPr>
          <p:cNvPr id="578" name="Google Shape;578;p69"/>
          <p:cNvSpPr/>
          <p:nvPr/>
        </p:nvSpPr>
        <p:spPr>
          <a:xfrm>
            <a:off x="13490160"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79" name="Google Shape;579;p69"/>
          <p:cNvSpPr/>
          <p:nvPr>
            <p:ph idx="9" type="pic"/>
          </p:nvPr>
        </p:nvSpPr>
        <p:spPr>
          <a:xfrm>
            <a:off x="13343550" y="3053025"/>
            <a:ext cx="3084000" cy="3841800"/>
          </a:xfrm>
          <a:prstGeom prst="rect">
            <a:avLst/>
          </a:prstGeom>
          <a:noFill/>
          <a:ln>
            <a:noFill/>
          </a:ln>
        </p:spPr>
      </p:sp>
      <p:sp>
        <p:nvSpPr>
          <p:cNvPr id="580" name="Google Shape;580;p69"/>
          <p:cNvSpPr txBox="1"/>
          <p:nvPr>
            <p:ph idx="13"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581" name="Google Shape;581;p69"/>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582" name="Google Shape;582;p69"/>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x4">
  <p:cSld name="CUSTOM_3_1_1_1_2">
    <p:bg>
      <p:bgPr>
        <a:solidFill>
          <a:schemeClr val="lt1"/>
        </a:solidFill>
      </p:bgPr>
    </p:bg>
    <p:spTree>
      <p:nvGrpSpPr>
        <p:cNvPr id="583" name="Shape 583"/>
        <p:cNvGrpSpPr/>
        <p:nvPr/>
      </p:nvGrpSpPr>
      <p:grpSpPr>
        <a:xfrm>
          <a:off x="0" y="0"/>
          <a:ext cx="0" cy="0"/>
          <a:chOff x="0" y="0"/>
          <a:chExt cx="0" cy="0"/>
        </a:xfrm>
      </p:grpSpPr>
      <p:sp>
        <p:nvSpPr>
          <p:cNvPr id="584" name="Google Shape;584;p70"/>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lt1"/>
                </a:solidFill>
                <a:latin typeface="Source Sans Pro"/>
                <a:ea typeface="Source Sans Pro"/>
                <a:cs typeface="Source Sans Pro"/>
                <a:sym typeface="Source Sans Pro"/>
              </a:defRPr>
            </a:lvl1pPr>
            <a:lvl2pPr lvl="1" rtl="0" algn="r">
              <a:lnSpc>
                <a:spcPct val="10000"/>
              </a:lnSpc>
              <a:buNone/>
              <a:defRPr b="1" sz="1200">
                <a:solidFill>
                  <a:schemeClr val="lt1"/>
                </a:solidFill>
                <a:latin typeface="Source Sans Pro"/>
                <a:ea typeface="Source Sans Pro"/>
                <a:cs typeface="Source Sans Pro"/>
                <a:sym typeface="Source Sans Pro"/>
              </a:defRPr>
            </a:lvl2pPr>
            <a:lvl3pPr lvl="2" rtl="0" algn="r">
              <a:lnSpc>
                <a:spcPct val="10000"/>
              </a:lnSpc>
              <a:buNone/>
              <a:defRPr b="1" sz="1200">
                <a:solidFill>
                  <a:schemeClr val="lt1"/>
                </a:solidFill>
                <a:latin typeface="Source Sans Pro"/>
                <a:ea typeface="Source Sans Pro"/>
                <a:cs typeface="Source Sans Pro"/>
                <a:sym typeface="Source Sans Pro"/>
              </a:defRPr>
            </a:lvl3pPr>
            <a:lvl4pPr lvl="3" rtl="0" algn="r">
              <a:lnSpc>
                <a:spcPct val="10000"/>
              </a:lnSpc>
              <a:buNone/>
              <a:defRPr b="1" sz="1200">
                <a:solidFill>
                  <a:schemeClr val="lt1"/>
                </a:solidFill>
                <a:latin typeface="Source Sans Pro"/>
                <a:ea typeface="Source Sans Pro"/>
                <a:cs typeface="Source Sans Pro"/>
                <a:sym typeface="Source Sans Pro"/>
              </a:defRPr>
            </a:lvl4pPr>
            <a:lvl5pPr lvl="4" rtl="0" algn="r">
              <a:lnSpc>
                <a:spcPct val="10000"/>
              </a:lnSpc>
              <a:buNone/>
              <a:defRPr b="1" sz="1200">
                <a:solidFill>
                  <a:schemeClr val="lt1"/>
                </a:solidFill>
                <a:latin typeface="Source Sans Pro"/>
                <a:ea typeface="Source Sans Pro"/>
                <a:cs typeface="Source Sans Pro"/>
                <a:sym typeface="Source Sans Pro"/>
              </a:defRPr>
            </a:lvl5pPr>
            <a:lvl6pPr lvl="5" rtl="0" algn="r">
              <a:lnSpc>
                <a:spcPct val="10000"/>
              </a:lnSpc>
              <a:buNone/>
              <a:defRPr b="1" sz="1200">
                <a:solidFill>
                  <a:schemeClr val="lt1"/>
                </a:solidFill>
                <a:latin typeface="Source Sans Pro"/>
                <a:ea typeface="Source Sans Pro"/>
                <a:cs typeface="Source Sans Pro"/>
                <a:sym typeface="Source Sans Pro"/>
              </a:defRPr>
            </a:lvl6pPr>
            <a:lvl7pPr lvl="6" rtl="0" algn="r">
              <a:lnSpc>
                <a:spcPct val="10000"/>
              </a:lnSpc>
              <a:buNone/>
              <a:defRPr b="1" sz="1200">
                <a:solidFill>
                  <a:schemeClr val="lt1"/>
                </a:solidFill>
                <a:latin typeface="Source Sans Pro"/>
                <a:ea typeface="Source Sans Pro"/>
                <a:cs typeface="Source Sans Pro"/>
                <a:sym typeface="Source Sans Pro"/>
              </a:defRPr>
            </a:lvl7pPr>
            <a:lvl8pPr lvl="7" rtl="0" algn="r">
              <a:lnSpc>
                <a:spcPct val="10000"/>
              </a:lnSpc>
              <a:buNone/>
              <a:defRPr b="1" sz="1200">
                <a:solidFill>
                  <a:schemeClr val="lt1"/>
                </a:solidFill>
                <a:latin typeface="Source Sans Pro"/>
                <a:ea typeface="Source Sans Pro"/>
                <a:cs typeface="Source Sans Pro"/>
                <a:sym typeface="Source Sans Pro"/>
              </a:defRPr>
            </a:lvl8pPr>
            <a:lvl9pPr lvl="8" rtl="0" algn="r">
              <a:lnSpc>
                <a:spcPct val="10000"/>
              </a:lnSpc>
              <a:buNone/>
              <a:defRPr b="1" sz="1200">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585" name="Google Shape;585;p70"/>
          <p:cNvSpPr txBox="1"/>
          <p:nvPr>
            <p:ph idx="1" type="body"/>
          </p:nvPr>
        </p:nvSpPr>
        <p:spPr>
          <a:xfrm>
            <a:off x="5467866"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86" name="Google Shape;586;p70"/>
          <p:cNvSpPr txBox="1"/>
          <p:nvPr>
            <p:ph idx="2" type="body"/>
          </p:nvPr>
        </p:nvSpPr>
        <p:spPr>
          <a:xfrm>
            <a:off x="9766149"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87" name="Google Shape;587;p70"/>
          <p:cNvSpPr txBox="1"/>
          <p:nvPr>
            <p:ph idx="3" type="body"/>
          </p:nvPr>
        </p:nvSpPr>
        <p:spPr>
          <a:xfrm>
            <a:off x="14064432"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588" name="Google Shape;588;p70"/>
          <p:cNvSpPr txBox="1"/>
          <p:nvPr>
            <p:ph idx="4" type="body"/>
          </p:nvPr>
        </p:nvSpPr>
        <p:spPr>
          <a:xfrm>
            <a:off x="5467866"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89" name="Google Shape;589;p70"/>
          <p:cNvSpPr txBox="1"/>
          <p:nvPr>
            <p:ph idx="5" type="body"/>
          </p:nvPr>
        </p:nvSpPr>
        <p:spPr>
          <a:xfrm>
            <a:off x="9766149"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90" name="Google Shape;590;p70"/>
          <p:cNvSpPr txBox="1"/>
          <p:nvPr>
            <p:ph idx="6" type="body"/>
          </p:nvPr>
        </p:nvSpPr>
        <p:spPr>
          <a:xfrm>
            <a:off x="14064432"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591" name="Google Shape;591;p70"/>
          <p:cNvSpPr txBox="1"/>
          <p:nvPr/>
        </p:nvSpPr>
        <p:spPr>
          <a:xfrm>
            <a:off x="11430000" y="9600550"/>
            <a:ext cx="59436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r>
              <a:rPr lang="en" sz="1200">
                <a:solidFill>
                  <a:schemeClr val="lt1"/>
                </a:solidFill>
                <a:latin typeface="Source Sans Pro"/>
                <a:ea typeface="Source Sans Pro"/>
                <a:cs typeface="Source Sans Pro"/>
                <a:sym typeface="Source Sans Pro"/>
              </a:rPr>
              <a:t>Let’s Go!</a:t>
            </a:r>
            <a:endParaRPr sz="1200">
              <a:solidFill>
                <a:schemeClr val="lt1"/>
              </a:solidFill>
              <a:latin typeface="Source Sans Pro"/>
              <a:ea typeface="Source Sans Pro"/>
              <a:cs typeface="Source Sans Pro"/>
              <a:sym typeface="Source Sans Pro"/>
            </a:endParaRPr>
          </a:p>
        </p:txBody>
      </p:sp>
      <p:sp>
        <p:nvSpPr>
          <p:cNvPr id="592" name="Google Shape;592;p70"/>
          <p:cNvSpPr/>
          <p:nvPr/>
        </p:nvSpPr>
        <p:spPr>
          <a:xfrm>
            <a:off x="5514667"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93" name="Google Shape;593;p70"/>
          <p:cNvSpPr/>
          <p:nvPr>
            <p:ph idx="7" type="pic"/>
          </p:nvPr>
        </p:nvSpPr>
        <p:spPr>
          <a:xfrm>
            <a:off x="5368058" y="3053025"/>
            <a:ext cx="3084000" cy="3841800"/>
          </a:xfrm>
          <a:prstGeom prst="rect">
            <a:avLst/>
          </a:prstGeom>
          <a:noFill/>
          <a:ln>
            <a:noFill/>
          </a:ln>
        </p:spPr>
      </p:sp>
      <p:sp>
        <p:nvSpPr>
          <p:cNvPr id="594" name="Google Shape;594;p70"/>
          <p:cNvSpPr/>
          <p:nvPr/>
        </p:nvSpPr>
        <p:spPr>
          <a:xfrm>
            <a:off x="9795442"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95" name="Google Shape;595;p70"/>
          <p:cNvSpPr/>
          <p:nvPr>
            <p:ph idx="8" type="pic"/>
          </p:nvPr>
        </p:nvSpPr>
        <p:spPr>
          <a:xfrm>
            <a:off x="9648833" y="3053025"/>
            <a:ext cx="3084000" cy="3841800"/>
          </a:xfrm>
          <a:prstGeom prst="rect">
            <a:avLst/>
          </a:prstGeom>
          <a:noFill/>
          <a:ln>
            <a:noFill/>
          </a:ln>
        </p:spPr>
      </p:sp>
      <p:sp>
        <p:nvSpPr>
          <p:cNvPr id="596" name="Google Shape;596;p70"/>
          <p:cNvSpPr/>
          <p:nvPr/>
        </p:nvSpPr>
        <p:spPr>
          <a:xfrm>
            <a:off x="14076217"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597" name="Google Shape;597;p70"/>
          <p:cNvSpPr/>
          <p:nvPr>
            <p:ph idx="9" type="pic"/>
          </p:nvPr>
        </p:nvSpPr>
        <p:spPr>
          <a:xfrm>
            <a:off x="13929608" y="3053025"/>
            <a:ext cx="3084000" cy="3841800"/>
          </a:xfrm>
          <a:prstGeom prst="rect">
            <a:avLst/>
          </a:prstGeom>
          <a:noFill/>
          <a:ln>
            <a:noFill/>
          </a:ln>
        </p:spPr>
      </p:sp>
      <p:sp>
        <p:nvSpPr>
          <p:cNvPr id="598" name="Google Shape;598;p70"/>
          <p:cNvSpPr txBox="1"/>
          <p:nvPr>
            <p:ph idx="13"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599" name="Google Shape;599;p70"/>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600" name="Google Shape;600;p70"/>
          <p:cNvSpPr txBox="1"/>
          <p:nvPr>
            <p:ph idx="14" type="body"/>
          </p:nvPr>
        </p:nvSpPr>
        <p:spPr>
          <a:xfrm>
            <a:off x="1169583"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601" name="Google Shape;601;p70"/>
          <p:cNvSpPr txBox="1"/>
          <p:nvPr>
            <p:ph idx="15" type="body"/>
          </p:nvPr>
        </p:nvSpPr>
        <p:spPr>
          <a:xfrm>
            <a:off x="1169583"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602" name="Google Shape;602;p70"/>
          <p:cNvSpPr/>
          <p:nvPr/>
        </p:nvSpPr>
        <p:spPr>
          <a:xfrm>
            <a:off x="1233892"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03" name="Google Shape;603;p70"/>
          <p:cNvSpPr/>
          <p:nvPr>
            <p:ph idx="16" type="pic"/>
          </p:nvPr>
        </p:nvSpPr>
        <p:spPr>
          <a:xfrm>
            <a:off x="1087283" y="3053025"/>
            <a:ext cx="3084000" cy="3841800"/>
          </a:xfrm>
          <a:prstGeom prst="rect">
            <a:avLst/>
          </a:prstGeom>
          <a:noFill/>
          <a:ln>
            <a:noFill/>
          </a:ln>
        </p:spPr>
      </p:sp>
      <p:sp>
        <p:nvSpPr>
          <p:cNvPr id="604" name="Google Shape;604;p70"/>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x5">
  <p:cSld name="CUSTOM_3_1_1_1_1_1">
    <p:bg>
      <p:bgPr>
        <a:solidFill>
          <a:schemeClr val="lt1"/>
        </a:solidFill>
      </p:bgPr>
    </p:bg>
    <p:spTree>
      <p:nvGrpSpPr>
        <p:cNvPr id="605" name="Shape 605"/>
        <p:cNvGrpSpPr/>
        <p:nvPr/>
      </p:nvGrpSpPr>
      <p:grpSpPr>
        <a:xfrm>
          <a:off x="0" y="0"/>
          <a:ext cx="0" cy="0"/>
          <a:chOff x="0" y="0"/>
          <a:chExt cx="0" cy="0"/>
        </a:xfrm>
      </p:grpSpPr>
      <p:sp>
        <p:nvSpPr>
          <p:cNvPr id="606" name="Google Shape;606;p71"/>
          <p:cNvSpPr txBox="1"/>
          <p:nvPr>
            <p:ph idx="12" type="sldNum"/>
          </p:nvPr>
        </p:nvSpPr>
        <p:spPr>
          <a:xfrm>
            <a:off x="17373600" y="9601350"/>
            <a:ext cx="457200" cy="228600"/>
          </a:xfrm>
          <a:prstGeom prst="rect">
            <a:avLst/>
          </a:prstGeom>
        </p:spPr>
        <p:txBody>
          <a:bodyPr anchorCtr="0" anchor="b" bIns="0" lIns="0" spcFirstLastPara="1" rIns="0" wrap="square" tIns="0">
            <a:noAutofit/>
          </a:bodyPr>
          <a:lstStyle>
            <a:lvl1pPr lvl="0" rtl="0" algn="r">
              <a:lnSpc>
                <a:spcPct val="10000"/>
              </a:lnSpc>
              <a:buNone/>
              <a:defRPr b="1" sz="1200">
                <a:solidFill>
                  <a:schemeClr val="lt1"/>
                </a:solidFill>
                <a:latin typeface="Source Sans Pro"/>
                <a:ea typeface="Source Sans Pro"/>
                <a:cs typeface="Source Sans Pro"/>
                <a:sym typeface="Source Sans Pro"/>
              </a:defRPr>
            </a:lvl1pPr>
            <a:lvl2pPr lvl="1" rtl="0" algn="r">
              <a:lnSpc>
                <a:spcPct val="10000"/>
              </a:lnSpc>
              <a:buNone/>
              <a:defRPr b="1" sz="1200">
                <a:solidFill>
                  <a:schemeClr val="lt1"/>
                </a:solidFill>
                <a:latin typeface="Source Sans Pro"/>
                <a:ea typeface="Source Sans Pro"/>
                <a:cs typeface="Source Sans Pro"/>
                <a:sym typeface="Source Sans Pro"/>
              </a:defRPr>
            </a:lvl2pPr>
            <a:lvl3pPr lvl="2" rtl="0" algn="r">
              <a:lnSpc>
                <a:spcPct val="10000"/>
              </a:lnSpc>
              <a:buNone/>
              <a:defRPr b="1" sz="1200">
                <a:solidFill>
                  <a:schemeClr val="lt1"/>
                </a:solidFill>
                <a:latin typeface="Source Sans Pro"/>
                <a:ea typeface="Source Sans Pro"/>
                <a:cs typeface="Source Sans Pro"/>
                <a:sym typeface="Source Sans Pro"/>
              </a:defRPr>
            </a:lvl3pPr>
            <a:lvl4pPr lvl="3" rtl="0" algn="r">
              <a:lnSpc>
                <a:spcPct val="10000"/>
              </a:lnSpc>
              <a:buNone/>
              <a:defRPr b="1" sz="1200">
                <a:solidFill>
                  <a:schemeClr val="lt1"/>
                </a:solidFill>
                <a:latin typeface="Source Sans Pro"/>
                <a:ea typeface="Source Sans Pro"/>
                <a:cs typeface="Source Sans Pro"/>
                <a:sym typeface="Source Sans Pro"/>
              </a:defRPr>
            </a:lvl4pPr>
            <a:lvl5pPr lvl="4" rtl="0" algn="r">
              <a:lnSpc>
                <a:spcPct val="10000"/>
              </a:lnSpc>
              <a:buNone/>
              <a:defRPr b="1" sz="1200">
                <a:solidFill>
                  <a:schemeClr val="lt1"/>
                </a:solidFill>
                <a:latin typeface="Source Sans Pro"/>
                <a:ea typeface="Source Sans Pro"/>
                <a:cs typeface="Source Sans Pro"/>
                <a:sym typeface="Source Sans Pro"/>
              </a:defRPr>
            </a:lvl5pPr>
            <a:lvl6pPr lvl="5" rtl="0" algn="r">
              <a:lnSpc>
                <a:spcPct val="10000"/>
              </a:lnSpc>
              <a:buNone/>
              <a:defRPr b="1" sz="1200">
                <a:solidFill>
                  <a:schemeClr val="lt1"/>
                </a:solidFill>
                <a:latin typeface="Source Sans Pro"/>
                <a:ea typeface="Source Sans Pro"/>
                <a:cs typeface="Source Sans Pro"/>
                <a:sym typeface="Source Sans Pro"/>
              </a:defRPr>
            </a:lvl6pPr>
            <a:lvl7pPr lvl="6" rtl="0" algn="r">
              <a:lnSpc>
                <a:spcPct val="10000"/>
              </a:lnSpc>
              <a:buNone/>
              <a:defRPr b="1" sz="1200">
                <a:solidFill>
                  <a:schemeClr val="lt1"/>
                </a:solidFill>
                <a:latin typeface="Source Sans Pro"/>
                <a:ea typeface="Source Sans Pro"/>
                <a:cs typeface="Source Sans Pro"/>
                <a:sym typeface="Source Sans Pro"/>
              </a:defRPr>
            </a:lvl7pPr>
            <a:lvl8pPr lvl="7" rtl="0" algn="r">
              <a:lnSpc>
                <a:spcPct val="10000"/>
              </a:lnSpc>
              <a:buNone/>
              <a:defRPr b="1" sz="1200">
                <a:solidFill>
                  <a:schemeClr val="lt1"/>
                </a:solidFill>
                <a:latin typeface="Source Sans Pro"/>
                <a:ea typeface="Source Sans Pro"/>
                <a:cs typeface="Source Sans Pro"/>
                <a:sym typeface="Source Sans Pro"/>
              </a:defRPr>
            </a:lvl8pPr>
            <a:lvl9pPr lvl="8" rtl="0" algn="r">
              <a:lnSpc>
                <a:spcPct val="10000"/>
              </a:lnSpc>
              <a:buNone/>
              <a:defRPr b="1" sz="1200">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607" name="Google Shape;607;p71"/>
          <p:cNvSpPr txBox="1"/>
          <p:nvPr>
            <p:ph idx="1" type="body"/>
          </p:nvPr>
        </p:nvSpPr>
        <p:spPr>
          <a:xfrm>
            <a:off x="7617007"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608" name="Google Shape;608;p71"/>
          <p:cNvSpPr txBox="1"/>
          <p:nvPr>
            <p:ph idx="2" type="body"/>
          </p:nvPr>
        </p:nvSpPr>
        <p:spPr>
          <a:xfrm>
            <a:off x="11259820"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609" name="Google Shape;609;p71"/>
          <p:cNvSpPr txBox="1"/>
          <p:nvPr>
            <p:ph idx="3" type="body"/>
          </p:nvPr>
        </p:nvSpPr>
        <p:spPr>
          <a:xfrm>
            <a:off x="14902632"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610" name="Google Shape;610;p71"/>
          <p:cNvSpPr txBox="1"/>
          <p:nvPr>
            <p:ph idx="4" type="body"/>
          </p:nvPr>
        </p:nvSpPr>
        <p:spPr>
          <a:xfrm>
            <a:off x="7617007"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611" name="Google Shape;611;p71"/>
          <p:cNvSpPr txBox="1"/>
          <p:nvPr>
            <p:ph idx="5" type="body"/>
          </p:nvPr>
        </p:nvSpPr>
        <p:spPr>
          <a:xfrm>
            <a:off x="11259820"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612" name="Google Shape;612;p71"/>
          <p:cNvSpPr txBox="1"/>
          <p:nvPr>
            <p:ph idx="6" type="body"/>
          </p:nvPr>
        </p:nvSpPr>
        <p:spPr>
          <a:xfrm>
            <a:off x="14902632"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613" name="Google Shape;613;p71"/>
          <p:cNvSpPr txBox="1"/>
          <p:nvPr/>
        </p:nvSpPr>
        <p:spPr>
          <a:xfrm>
            <a:off x="11430000" y="9600550"/>
            <a:ext cx="5943600" cy="228600"/>
          </a:xfrm>
          <a:prstGeom prst="rect">
            <a:avLst/>
          </a:prstGeom>
          <a:noFill/>
          <a:ln>
            <a:noFill/>
          </a:ln>
        </p:spPr>
        <p:txBody>
          <a:bodyPr anchorCtr="0" anchor="b" bIns="0" lIns="0" spcFirstLastPara="1" rIns="0" wrap="square" tIns="0">
            <a:noAutofit/>
          </a:bodyPr>
          <a:lstStyle/>
          <a:p>
            <a:pPr indent="0" lvl="0" marL="0" rtl="0" algn="r">
              <a:lnSpc>
                <a:spcPct val="10000"/>
              </a:lnSpc>
              <a:spcBef>
                <a:spcPts val="0"/>
              </a:spcBef>
              <a:spcAft>
                <a:spcPts val="0"/>
              </a:spcAft>
              <a:buNone/>
            </a:pPr>
            <a:r>
              <a:rPr lang="en" sz="1200">
                <a:solidFill>
                  <a:schemeClr val="lt1"/>
                </a:solidFill>
                <a:latin typeface="Source Sans Pro"/>
                <a:ea typeface="Source Sans Pro"/>
                <a:cs typeface="Source Sans Pro"/>
                <a:sym typeface="Source Sans Pro"/>
              </a:rPr>
              <a:t>Let’s Go!</a:t>
            </a:r>
            <a:endParaRPr sz="1200">
              <a:solidFill>
                <a:schemeClr val="lt1"/>
              </a:solidFill>
              <a:latin typeface="Source Sans Pro"/>
              <a:ea typeface="Source Sans Pro"/>
              <a:cs typeface="Source Sans Pro"/>
              <a:sym typeface="Source Sans Pro"/>
            </a:endParaRPr>
          </a:p>
        </p:txBody>
      </p:sp>
      <p:sp>
        <p:nvSpPr>
          <p:cNvPr id="614" name="Google Shape;614;p71"/>
          <p:cNvSpPr/>
          <p:nvPr/>
        </p:nvSpPr>
        <p:spPr>
          <a:xfrm>
            <a:off x="7655055"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15" name="Google Shape;615;p71"/>
          <p:cNvSpPr/>
          <p:nvPr>
            <p:ph idx="7" type="pic"/>
          </p:nvPr>
        </p:nvSpPr>
        <p:spPr>
          <a:xfrm>
            <a:off x="7508445" y="3053025"/>
            <a:ext cx="3084000" cy="3841800"/>
          </a:xfrm>
          <a:prstGeom prst="rect">
            <a:avLst/>
          </a:prstGeom>
          <a:noFill/>
          <a:ln>
            <a:noFill/>
          </a:ln>
        </p:spPr>
      </p:sp>
      <p:sp>
        <p:nvSpPr>
          <p:cNvPr id="616" name="Google Shape;616;p71"/>
          <p:cNvSpPr/>
          <p:nvPr/>
        </p:nvSpPr>
        <p:spPr>
          <a:xfrm>
            <a:off x="11284736"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17" name="Google Shape;617;p71"/>
          <p:cNvSpPr/>
          <p:nvPr>
            <p:ph idx="8" type="pic"/>
          </p:nvPr>
        </p:nvSpPr>
        <p:spPr>
          <a:xfrm>
            <a:off x="11138126" y="3053025"/>
            <a:ext cx="3084000" cy="3841800"/>
          </a:xfrm>
          <a:prstGeom prst="rect">
            <a:avLst/>
          </a:prstGeom>
          <a:noFill/>
          <a:ln>
            <a:noFill/>
          </a:ln>
        </p:spPr>
      </p:sp>
      <p:sp>
        <p:nvSpPr>
          <p:cNvPr id="618" name="Google Shape;618;p71"/>
          <p:cNvSpPr/>
          <p:nvPr/>
        </p:nvSpPr>
        <p:spPr>
          <a:xfrm>
            <a:off x="14914417"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19" name="Google Shape;619;p71"/>
          <p:cNvSpPr/>
          <p:nvPr>
            <p:ph idx="9" type="pic"/>
          </p:nvPr>
        </p:nvSpPr>
        <p:spPr>
          <a:xfrm>
            <a:off x="14767808" y="3053025"/>
            <a:ext cx="3084000" cy="3841800"/>
          </a:xfrm>
          <a:prstGeom prst="rect">
            <a:avLst/>
          </a:prstGeom>
          <a:noFill/>
          <a:ln>
            <a:noFill/>
          </a:ln>
        </p:spPr>
      </p:sp>
      <p:sp>
        <p:nvSpPr>
          <p:cNvPr id="620" name="Google Shape;620;p71"/>
          <p:cNvSpPr txBox="1"/>
          <p:nvPr>
            <p:ph idx="13"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621" name="Google Shape;621;p71"/>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622" name="Google Shape;622;p71"/>
          <p:cNvSpPr txBox="1"/>
          <p:nvPr>
            <p:ph idx="14" type="body"/>
          </p:nvPr>
        </p:nvSpPr>
        <p:spPr>
          <a:xfrm>
            <a:off x="3974195"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623" name="Google Shape;623;p71"/>
          <p:cNvSpPr txBox="1"/>
          <p:nvPr>
            <p:ph idx="15" type="body"/>
          </p:nvPr>
        </p:nvSpPr>
        <p:spPr>
          <a:xfrm>
            <a:off x="3974195"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624" name="Google Shape;624;p71"/>
          <p:cNvSpPr/>
          <p:nvPr/>
        </p:nvSpPr>
        <p:spPr>
          <a:xfrm>
            <a:off x="4025374"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25" name="Google Shape;625;p71"/>
          <p:cNvSpPr/>
          <p:nvPr>
            <p:ph idx="16" type="pic"/>
          </p:nvPr>
        </p:nvSpPr>
        <p:spPr>
          <a:xfrm>
            <a:off x="3878764" y="3053025"/>
            <a:ext cx="3084000" cy="3841800"/>
          </a:xfrm>
          <a:prstGeom prst="rect">
            <a:avLst/>
          </a:prstGeom>
          <a:noFill/>
          <a:ln>
            <a:noFill/>
          </a:ln>
        </p:spPr>
      </p:sp>
      <p:sp>
        <p:nvSpPr>
          <p:cNvPr id="626" name="Google Shape;626;p71"/>
          <p:cNvSpPr txBox="1"/>
          <p:nvPr>
            <p:ph idx="17" type="body"/>
          </p:nvPr>
        </p:nvSpPr>
        <p:spPr>
          <a:xfrm>
            <a:off x="331383" y="7403175"/>
            <a:ext cx="3050400" cy="448800"/>
          </a:xfrm>
          <a:prstGeom prst="rect">
            <a:avLst/>
          </a:prstGeom>
          <a:noFill/>
          <a:ln>
            <a:noFill/>
          </a:ln>
        </p:spPr>
        <p:txBody>
          <a:bodyPr anchorCtr="0" anchor="t" bIns="91450" lIns="91450" spcFirstLastPara="1" rIns="91450" wrap="square" tIns="91450">
            <a:noAutofit/>
          </a:bodyPr>
          <a:lstStyle>
            <a:lvl1pPr indent="-355600" lvl="0" marL="457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1pPr>
            <a:lvl2pPr indent="-355600" lvl="1" marL="914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2pPr>
            <a:lvl3pPr indent="-355600" lvl="2" marL="1371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3pPr>
            <a:lvl4pPr indent="-355600" lvl="3" marL="1828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4pPr>
            <a:lvl5pPr indent="-355600" lvl="4" marL="22860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5pPr>
            <a:lvl6pPr indent="-355600" lvl="5" marL="27432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6pPr>
            <a:lvl7pPr indent="-355600" lvl="6" marL="32004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7pPr>
            <a:lvl8pPr indent="-355600" lvl="7" marL="36576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8pPr>
            <a:lvl9pPr indent="-355600" lvl="8" marL="4114800" rtl="0">
              <a:lnSpc>
                <a:spcPct val="100000"/>
              </a:lnSpc>
              <a:spcBef>
                <a:spcPts val="0"/>
              </a:spcBef>
              <a:spcAft>
                <a:spcPts val="0"/>
              </a:spcAft>
              <a:buClr>
                <a:srgbClr val="000000"/>
              </a:buClr>
              <a:buSzPts val="2000"/>
              <a:buFont typeface="Source Sans Pro"/>
              <a:buChar char="■"/>
              <a:defRPr sz="2000">
                <a:solidFill>
                  <a:srgbClr val="000000"/>
                </a:solidFill>
                <a:latin typeface="Source Sans Pro"/>
                <a:ea typeface="Source Sans Pro"/>
                <a:cs typeface="Source Sans Pro"/>
                <a:sym typeface="Source Sans Pro"/>
              </a:defRPr>
            </a:lvl9pPr>
          </a:lstStyle>
          <a:p/>
        </p:txBody>
      </p:sp>
      <p:sp>
        <p:nvSpPr>
          <p:cNvPr id="627" name="Google Shape;627;p71"/>
          <p:cNvSpPr txBox="1"/>
          <p:nvPr>
            <p:ph idx="18" type="body"/>
          </p:nvPr>
        </p:nvSpPr>
        <p:spPr>
          <a:xfrm>
            <a:off x="331383" y="7851975"/>
            <a:ext cx="3050400" cy="448800"/>
          </a:xfrm>
          <a:prstGeom prst="rect">
            <a:avLst/>
          </a:prstGeom>
          <a:noFill/>
          <a:ln>
            <a:noFill/>
          </a:ln>
        </p:spPr>
        <p:txBody>
          <a:bodyPr anchorCtr="0" anchor="t" bIns="91450" lIns="91450" spcFirstLastPara="1" rIns="91450" wrap="square" tIns="91450">
            <a:noAutofit/>
          </a:bodyPr>
          <a:lstStyle>
            <a:lvl1pPr indent="-342900" lvl="0" marL="457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1pPr>
            <a:lvl2pPr indent="-342900" lvl="1" marL="914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2pPr>
            <a:lvl3pPr indent="-342900" lvl="2" marL="1371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3pPr>
            <a:lvl4pPr indent="-342900" lvl="3" marL="1828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4pPr>
            <a:lvl5pPr indent="-342900" lvl="4" marL="22860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5pPr>
            <a:lvl6pPr indent="-342900" lvl="5" marL="27432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6pPr>
            <a:lvl7pPr indent="-342900" lvl="6" marL="32004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7pPr>
            <a:lvl8pPr indent="-342900" lvl="7" marL="36576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8pPr>
            <a:lvl9pPr indent="-342900" lvl="8" marL="4114800" rtl="0">
              <a:lnSpc>
                <a:spcPct val="100000"/>
              </a:lnSpc>
              <a:spcBef>
                <a:spcPts val="0"/>
              </a:spcBef>
              <a:spcAft>
                <a:spcPts val="0"/>
              </a:spcAft>
              <a:buClr>
                <a:srgbClr val="000000"/>
              </a:buClr>
              <a:buSzPts val="1800"/>
              <a:buFont typeface="Source Sans Pro"/>
              <a:buChar char="■"/>
              <a:defRPr sz="1800">
                <a:solidFill>
                  <a:srgbClr val="000000"/>
                </a:solidFill>
                <a:latin typeface="Source Sans Pro"/>
                <a:ea typeface="Source Sans Pro"/>
                <a:cs typeface="Source Sans Pro"/>
                <a:sym typeface="Source Sans Pro"/>
              </a:defRPr>
            </a:lvl9pPr>
          </a:lstStyle>
          <a:p/>
        </p:txBody>
      </p:sp>
      <p:sp>
        <p:nvSpPr>
          <p:cNvPr id="628" name="Google Shape;628;p71"/>
          <p:cNvSpPr/>
          <p:nvPr/>
        </p:nvSpPr>
        <p:spPr>
          <a:xfrm>
            <a:off x="395692" y="3165836"/>
            <a:ext cx="3124800" cy="3895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29" name="Google Shape;629;p71"/>
          <p:cNvSpPr/>
          <p:nvPr>
            <p:ph idx="19" type="pic"/>
          </p:nvPr>
        </p:nvSpPr>
        <p:spPr>
          <a:xfrm>
            <a:off x="249083" y="3053025"/>
            <a:ext cx="3084000" cy="3841800"/>
          </a:xfrm>
          <a:prstGeom prst="rect">
            <a:avLst/>
          </a:prstGeom>
          <a:noFill/>
          <a:ln>
            <a:noFill/>
          </a:ln>
        </p:spPr>
      </p:sp>
      <p:sp>
        <p:nvSpPr>
          <p:cNvPr id="630" name="Google Shape;630;p71"/>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light_purple">
  <p:cSld name="CUSTOM_1_1_1">
    <p:bg>
      <p:bgPr>
        <a:solidFill>
          <a:schemeClr val="lt1"/>
        </a:solidFill>
      </p:bgPr>
    </p:bg>
    <p:spTree>
      <p:nvGrpSpPr>
        <p:cNvPr id="631" name="Shape 631"/>
        <p:cNvGrpSpPr/>
        <p:nvPr/>
      </p:nvGrpSpPr>
      <p:grpSpPr>
        <a:xfrm>
          <a:off x="0" y="0"/>
          <a:ext cx="0" cy="0"/>
          <a:chOff x="0" y="0"/>
          <a:chExt cx="0" cy="0"/>
        </a:xfrm>
      </p:grpSpPr>
      <p:sp>
        <p:nvSpPr>
          <p:cNvPr id="632" name="Google Shape;632;p72"/>
          <p:cNvSpPr/>
          <p:nvPr/>
        </p:nvSpPr>
        <p:spPr>
          <a:xfrm>
            <a:off x="6633900" y="2514600"/>
            <a:ext cx="5020200" cy="5257800"/>
          </a:xfrm>
          <a:prstGeom prst="rect">
            <a:avLst/>
          </a:prstGeom>
          <a:solidFill>
            <a:srgbClr val="9349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33" name="Google Shape;633;p72"/>
          <p:cNvSpPr/>
          <p:nvPr/>
        </p:nvSpPr>
        <p:spPr>
          <a:xfrm>
            <a:off x="11430000" y="7543800"/>
            <a:ext cx="448200" cy="4572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34" name="Google Shape;634;p72"/>
          <p:cNvSpPr/>
          <p:nvPr/>
        </p:nvSpPr>
        <p:spPr>
          <a:xfrm>
            <a:off x="11205900" y="7315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35" name="Google Shape;635;p72"/>
          <p:cNvSpPr txBox="1"/>
          <p:nvPr>
            <p:ph type="ctrTitle"/>
          </p:nvPr>
        </p:nvSpPr>
        <p:spPr>
          <a:xfrm>
            <a:off x="7082100" y="2857125"/>
            <a:ext cx="3777600" cy="34860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2pPr>
            <a:lvl3pPr lvl="2"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3pPr>
            <a:lvl4pPr lvl="3"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4pPr>
            <a:lvl5pPr lvl="4"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5pPr>
            <a:lvl6pPr lvl="5"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6pPr>
            <a:lvl7pPr lvl="6"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7pPr>
            <a:lvl8pPr lvl="7"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8pPr>
            <a:lvl9pPr lvl="8"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9pPr>
          </a:lstStyle>
          <a:p/>
        </p:txBody>
      </p:sp>
      <p:sp>
        <p:nvSpPr>
          <p:cNvPr id="636" name="Google Shape;636;p7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637" name="Google Shape;637;p72"/>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x2">
  <p:cSld name="BLANK_3_1_1_2_1_1">
    <p:spTree>
      <p:nvGrpSpPr>
        <p:cNvPr id="70" name="Shape 70"/>
        <p:cNvGrpSpPr/>
        <p:nvPr/>
      </p:nvGrpSpPr>
      <p:grpSpPr>
        <a:xfrm>
          <a:off x="0" y="0"/>
          <a:ext cx="0" cy="0"/>
          <a:chOff x="0" y="0"/>
          <a:chExt cx="0" cy="0"/>
        </a:xfrm>
      </p:grpSpPr>
      <p:sp>
        <p:nvSpPr>
          <p:cNvPr id="71" name="Google Shape;71;p8"/>
          <p:cNvSpPr txBox="1"/>
          <p:nvPr>
            <p:ph idx="1" type="subTitle"/>
          </p:nvPr>
        </p:nvSpPr>
        <p:spPr>
          <a:xfrm>
            <a:off x="685800" y="5943600"/>
            <a:ext cx="3457800" cy="2514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None/>
              <a:defRPr sz="3200">
                <a:solidFill>
                  <a:srgbClr val="E5166B"/>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72" name="Google Shape;72;p8"/>
          <p:cNvSpPr txBox="1"/>
          <p:nvPr>
            <p:ph idx="2" type="body"/>
          </p:nvPr>
        </p:nvSpPr>
        <p:spPr>
          <a:xfrm>
            <a:off x="4572000" y="5867400"/>
            <a:ext cx="9144000" cy="2514600"/>
          </a:xfrm>
          <a:prstGeom prst="rect">
            <a:avLst/>
          </a:prstGeom>
          <a:noFill/>
          <a:ln>
            <a:noFill/>
          </a:ln>
        </p:spPr>
        <p:txBody>
          <a:bodyPr anchorCtr="0" anchor="t" bIns="0" lIns="0" spcFirstLastPara="1" rIns="0" wrap="square" tIns="0">
            <a:noAutofit/>
          </a:bodyPr>
          <a:lstStyle>
            <a:lvl1pPr indent="-406400" lvl="0" marL="4572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1pPr>
            <a:lvl2pPr indent="-406400" lvl="1" marL="9144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2pPr>
            <a:lvl3pPr indent="-406400" lvl="2" marL="13716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3pPr>
            <a:lvl4pPr indent="-406400" lvl="3" marL="18288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4pPr>
            <a:lvl5pPr indent="-406400" lvl="4" marL="22860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5pPr>
            <a:lvl6pPr indent="-406400" lvl="5" marL="27432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6pPr>
            <a:lvl7pPr indent="-406400" lvl="6" marL="32004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7pPr>
            <a:lvl8pPr indent="-406400" lvl="7" marL="36576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8pPr>
            <a:lvl9pPr indent="-406400" lvl="8" marL="41148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9pPr>
          </a:lstStyle>
          <a:p/>
        </p:txBody>
      </p:sp>
      <p:sp>
        <p:nvSpPr>
          <p:cNvPr id="73" name="Google Shape;73;p8"/>
          <p:cNvSpPr txBox="1"/>
          <p:nvPr>
            <p:ph idx="3" type="subTitle"/>
          </p:nvPr>
        </p:nvSpPr>
        <p:spPr>
          <a:xfrm>
            <a:off x="685800" y="3200400"/>
            <a:ext cx="3457800" cy="2514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None/>
              <a:defRPr sz="3200">
                <a:solidFill>
                  <a:srgbClr val="E5166B"/>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74" name="Google Shape;74;p8"/>
          <p:cNvSpPr txBox="1"/>
          <p:nvPr>
            <p:ph idx="4" type="body"/>
          </p:nvPr>
        </p:nvSpPr>
        <p:spPr>
          <a:xfrm>
            <a:off x="4572000" y="3124200"/>
            <a:ext cx="9144000" cy="2514600"/>
          </a:xfrm>
          <a:prstGeom prst="rect">
            <a:avLst/>
          </a:prstGeom>
          <a:noFill/>
          <a:ln>
            <a:noFill/>
          </a:ln>
        </p:spPr>
        <p:txBody>
          <a:bodyPr anchorCtr="0" anchor="t" bIns="0" lIns="0" spcFirstLastPara="1" rIns="0" wrap="square" tIns="0">
            <a:noAutofit/>
          </a:bodyPr>
          <a:lstStyle>
            <a:lvl1pPr indent="-406400" lvl="0" marL="4572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1pPr>
            <a:lvl2pPr indent="-406400" lvl="1" marL="9144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2pPr>
            <a:lvl3pPr indent="-406400" lvl="2" marL="13716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3pPr>
            <a:lvl4pPr indent="-406400" lvl="3" marL="18288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4pPr>
            <a:lvl5pPr indent="-406400" lvl="4" marL="22860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5pPr>
            <a:lvl6pPr indent="-406400" lvl="5" marL="27432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6pPr>
            <a:lvl7pPr indent="-406400" lvl="6" marL="32004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7pPr>
            <a:lvl8pPr indent="-406400" lvl="7" marL="36576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8pPr>
            <a:lvl9pPr indent="-431800" lvl="8" marL="41148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9pPr>
          </a:lstStyle>
          <a:p/>
        </p:txBody>
      </p:sp>
      <p:sp>
        <p:nvSpPr>
          <p:cNvPr id="75" name="Google Shape;75;p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76" name="Google Shape;76;p8"/>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77" name="Google Shape;77;p8"/>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5600"/>
              <a:buFont typeface="Source Sans Pro"/>
              <a:buNone/>
              <a:defRPr i="0" sz="5600" u="none" cap="none" strike="noStrike">
                <a:solidFill>
                  <a:schemeClr val="dk1"/>
                </a:solidFill>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extLst>
    <p:ext uri="{DCECCB84-F9BA-43D5-87BE-67443E8EF086}">
      <p15:sldGuideLst>
        <p15:guide id="1" orient="horz" pos="3600">
          <p15:clr>
            <a:schemeClr val="accent4"/>
          </p15:clr>
        </p15:guide>
        <p15:guide id="2" orient="horz" pos="3744">
          <p15:clr>
            <a:schemeClr val="accent4"/>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light_magenta">
  <p:cSld name="CUSTOM_1_1_1_1">
    <p:bg>
      <p:bgPr>
        <a:solidFill>
          <a:schemeClr val="lt1"/>
        </a:solidFill>
      </p:bgPr>
    </p:bg>
    <p:spTree>
      <p:nvGrpSpPr>
        <p:cNvPr id="638" name="Shape 638"/>
        <p:cNvGrpSpPr/>
        <p:nvPr/>
      </p:nvGrpSpPr>
      <p:grpSpPr>
        <a:xfrm>
          <a:off x="0" y="0"/>
          <a:ext cx="0" cy="0"/>
          <a:chOff x="0" y="0"/>
          <a:chExt cx="0" cy="0"/>
        </a:xfrm>
      </p:grpSpPr>
      <p:sp>
        <p:nvSpPr>
          <p:cNvPr id="639" name="Google Shape;639;p73"/>
          <p:cNvSpPr/>
          <p:nvPr/>
        </p:nvSpPr>
        <p:spPr>
          <a:xfrm>
            <a:off x="6633900" y="2514600"/>
            <a:ext cx="5020200" cy="5257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40" name="Google Shape;640;p73"/>
          <p:cNvSpPr/>
          <p:nvPr/>
        </p:nvSpPr>
        <p:spPr>
          <a:xfrm>
            <a:off x="11430000" y="7543800"/>
            <a:ext cx="448200" cy="4572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41" name="Google Shape;641;p73"/>
          <p:cNvSpPr/>
          <p:nvPr/>
        </p:nvSpPr>
        <p:spPr>
          <a:xfrm>
            <a:off x="11205900" y="7315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42" name="Google Shape;642;p73"/>
          <p:cNvSpPr txBox="1"/>
          <p:nvPr>
            <p:ph type="ctrTitle"/>
          </p:nvPr>
        </p:nvSpPr>
        <p:spPr>
          <a:xfrm>
            <a:off x="7082100" y="2857125"/>
            <a:ext cx="3777600" cy="34860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2pPr>
            <a:lvl3pPr lvl="2"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3pPr>
            <a:lvl4pPr lvl="3"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4pPr>
            <a:lvl5pPr lvl="4"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5pPr>
            <a:lvl6pPr lvl="5"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6pPr>
            <a:lvl7pPr lvl="6"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7pPr>
            <a:lvl8pPr lvl="7"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8pPr>
            <a:lvl9pPr lvl="8"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9pPr>
          </a:lstStyle>
          <a:p/>
        </p:txBody>
      </p:sp>
      <p:sp>
        <p:nvSpPr>
          <p:cNvPr id="643" name="Google Shape;643;p7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644" name="Google Shape;644;p73"/>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light_gradient">
  <p:cSld name="CUSTOM_1_1_1_1_2">
    <p:bg>
      <p:bgPr>
        <a:solidFill>
          <a:schemeClr val="lt1"/>
        </a:solidFill>
      </p:bgPr>
    </p:bg>
    <p:spTree>
      <p:nvGrpSpPr>
        <p:cNvPr id="645" name="Shape 645"/>
        <p:cNvGrpSpPr/>
        <p:nvPr/>
      </p:nvGrpSpPr>
      <p:grpSpPr>
        <a:xfrm>
          <a:off x="0" y="0"/>
          <a:ext cx="0" cy="0"/>
          <a:chOff x="0" y="0"/>
          <a:chExt cx="0" cy="0"/>
        </a:xfrm>
      </p:grpSpPr>
      <p:sp>
        <p:nvSpPr>
          <p:cNvPr id="646" name="Google Shape;646;p74"/>
          <p:cNvSpPr/>
          <p:nvPr/>
        </p:nvSpPr>
        <p:spPr>
          <a:xfrm>
            <a:off x="6633900" y="2514600"/>
            <a:ext cx="5020200" cy="5257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47" name="Google Shape;647;p74"/>
          <p:cNvSpPr/>
          <p:nvPr/>
        </p:nvSpPr>
        <p:spPr>
          <a:xfrm>
            <a:off x="11430000" y="7543800"/>
            <a:ext cx="448200" cy="4572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48" name="Google Shape;648;p74"/>
          <p:cNvSpPr/>
          <p:nvPr/>
        </p:nvSpPr>
        <p:spPr>
          <a:xfrm>
            <a:off x="11205900" y="7315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49" name="Google Shape;649;p74"/>
          <p:cNvSpPr txBox="1"/>
          <p:nvPr>
            <p:ph type="ctrTitle"/>
          </p:nvPr>
        </p:nvSpPr>
        <p:spPr>
          <a:xfrm>
            <a:off x="7082100" y="2857125"/>
            <a:ext cx="3777600" cy="3486000"/>
          </a:xfrm>
          <a:prstGeom prst="rect">
            <a:avLst/>
          </a:prstGeom>
          <a:noFill/>
          <a:ln>
            <a:noFill/>
          </a:ln>
        </p:spPr>
        <p:txBody>
          <a:bodyPr anchorCtr="0" anchor="ctr" bIns="0" lIns="0" spcFirstLastPara="1" rIns="0" wrap="square" tIns="0">
            <a:noAutofit/>
          </a:bodyPr>
          <a:lstStyle>
            <a:lvl1pPr lvl="0" rtl="0">
              <a:lnSpc>
                <a:spcPct val="10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2pPr>
            <a:lvl3pPr lvl="2"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3pPr>
            <a:lvl4pPr lvl="3"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4pPr>
            <a:lvl5pPr lvl="4"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5pPr>
            <a:lvl6pPr lvl="5"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6pPr>
            <a:lvl7pPr lvl="6"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7pPr>
            <a:lvl8pPr lvl="7"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8pPr>
            <a:lvl9pPr lvl="8" rtl="0">
              <a:lnSpc>
                <a:spcPct val="90000"/>
              </a:lnSpc>
              <a:spcBef>
                <a:spcPts val="0"/>
              </a:spcBef>
              <a:spcAft>
                <a:spcPts val="0"/>
              </a:spcAft>
              <a:buClr>
                <a:srgbClr val="FFFFFF"/>
              </a:buClr>
              <a:buSzPts val="6000"/>
              <a:buFont typeface="Source Sans Pro"/>
              <a:buNone/>
              <a:defRPr sz="6000">
                <a:solidFill>
                  <a:srgbClr val="FFFFFF"/>
                </a:solidFill>
                <a:latin typeface="Source Sans Pro"/>
                <a:ea typeface="Source Sans Pro"/>
                <a:cs typeface="Source Sans Pro"/>
                <a:sym typeface="Source Sans Pro"/>
              </a:defRPr>
            </a:lvl9pPr>
          </a:lstStyle>
          <a:p/>
        </p:txBody>
      </p:sp>
      <p:sp>
        <p:nvSpPr>
          <p:cNvPr id="650" name="Google Shape;650;p7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651" name="Google Shape;651;p74"/>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headline">
  <p:cSld name="BLANK_3_2">
    <p:bg>
      <p:bgPr>
        <a:noFill/>
      </p:bgPr>
    </p:bg>
    <p:spTree>
      <p:nvGrpSpPr>
        <p:cNvPr id="652" name="Shape 652"/>
        <p:cNvGrpSpPr/>
        <p:nvPr/>
      </p:nvGrpSpPr>
      <p:grpSpPr>
        <a:xfrm>
          <a:off x="0" y="0"/>
          <a:ext cx="0" cy="0"/>
          <a:chOff x="0" y="0"/>
          <a:chExt cx="0" cy="0"/>
        </a:xfrm>
      </p:grpSpPr>
      <p:sp>
        <p:nvSpPr>
          <p:cNvPr id="653" name="Google Shape;653;p7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654" name="Google Shape;654;p75"/>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655" name="Google Shape;655;p75"/>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eding Image and Dark Heading">
  <p:cSld name="BLANK_3_2_3">
    <p:bg>
      <p:bgPr>
        <a:noFill/>
      </p:bgPr>
    </p:bg>
    <p:spTree>
      <p:nvGrpSpPr>
        <p:cNvPr id="656" name="Shape 656"/>
        <p:cNvGrpSpPr/>
        <p:nvPr/>
      </p:nvGrpSpPr>
      <p:grpSpPr>
        <a:xfrm>
          <a:off x="0" y="0"/>
          <a:ext cx="0" cy="0"/>
          <a:chOff x="0" y="0"/>
          <a:chExt cx="0" cy="0"/>
        </a:xfrm>
      </p:grpSpPr>
      <p:sp>
        <p:nvSpPr>
          <p:cNvPr id="657" name="Google Shape;657;p76"/>
          <p:cNvSpPr/>
          <p:nvPr>
            <p:ph idx="2" type="pic"/>
          </p:nvPr>
        </p:nvSpPr>
        <p:spPr>
          <a:xfrm>
            <a:off x="0" y="2333900"/>
            <a:ext cx="18288000" cy="7953000"/>
          </a:xfrm>
          <a:prstGeom prst="rect">
            <a:avLst/>
          </a:prstGeom>
          <a:noFill/>
          <a:ln>
            <a:noFill/>
          </a:ln>
        </p:spPr>
      </p:sp>
      <p:sp>
        <p:nvSpPr>
          <p:cNvPr id="658" name="Google Shape;658;p76"/>
          <p:cNvSpPr/>
          <p:nvPr/>
        </p:nvSpPr>
        <p:spPr>
          <a:xfrm>
            <a:off x="0" y="0"/>
            <a:ext cx="18288000" cy="23094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59" name="Google Shape;659;p76"/>
          <p:cNvSpPr txBox="1"/>
          <p:nvPr>
            <p:ph type="title"/>
          </p:nvPr>
        </p:nvSpPr>
        <p:spPr>
          <a:xfrm>
            <a:off x="685800" y="914400"/>
            <a:ext cx="9834600" cy="12300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lt1"/>
              </a:buClr>
              <a:buSzPts val="5600"/>
              <a:buNone/>
              <a:defRPr sz="5600">
                <a:solidFill>
                  <a:schemeClr val="lt1"/>
                </a:solidFill>
              </a:defRPr>
            </a:lvl1pPr>
            <a:lvl2pPr lvl="1"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2pPr>
            <a:lvl3pPr lvl="2"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3pPr>
            <a:lvl4pPr lvl="3"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4pPr>
            <a:lvl5pPr lvl="4"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5pPr>
            <a:lvl6pPr lvl="5"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6pPr>
            <a:lvl7pPr lvl="6"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7pPr>
            <a:lvl8pPr lvl="7"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8pPr>
            <a:lvl9pPr lvl="8" rtl="0">
              <a:lnSpc>
                <a:spcPct val="80000"/>
              </a:lnSpc>
              <a:spcBef>
                <a:spcPts val="0"/>
              </a:spcBef>
              <a:spcAft>
                <a:spcPts val="0"/>
              </a:spcAft>
              <a:buClr>
                <a:schemeClr val="lt1"/>
              </a:buClr>
              <a:buSzPts val="5600"/>
              <a:buFont typeface="Source Sans Pro"/>
              <a:buNone/>
              <a:defRPr>
                <a:solidFill>
                  <a:schemeClr val="lt1"/>
                </a:solidFill>
                <a:latin typeface="Source Sans Pro"/>
                <a:ea typeface="Source Sans Pro"/>
                <a:cs typeface="Source Sans Pro"/>
                <a:sym typeface="Source Sans Pro"/>
              </a:defRPr>
            </a:lvl9pPr>
          </a:lstStyle>
          <a:p/>
        </p:txBody>
      </p:sp>
      <p:sp>
        <p:nvSpPr>
          <p:cNvPr id="660" name="Google Shape;660;p76"/>
          <p:cNvSpPr txBox="1"/>
          <p:nvPr>
            <p:ph idx="1" type="subTitle"/>
          </p:nvPr>
        </p:nvSpPr>
        <p:spPr>
          <a:xfrm>
            <a:off x="457200" y="470625"/>
            <a:ext cx="5601000" cy="228600"/>
          </a:xfrm>
          <a:prstGeom prst="rect">
            <a:avLst/>
          </a:prstGeom>
          <a:noFill/>
          <a:ln>
            <a:noFill/>
          </a:ln>
        </p:spPr>
        <p:txBody>
          <a:bodyPr anchorCtr="0" anchor="t" bIns="91450" lIns="91450" spcFirstLastPara="1" rIns="91450" wrap="square" tIns="91450">
            <a:noAutofit/>
          </a:bodyPr>
          <a:lstStyle>
            <a:lvl1pPr lvl="0" rtl="0">
              <a:lnSpc>
                <a:spcPct val="60000"/>
              </a:lnSpc>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61" name="Google Shape;661;p76"/>
          <p:cNvSpPr txBox="1"/>
          <p:nvPr>
            <p:ph idx="3" type="body"/>
          </p:nvPr>
        </p:nvSpPr>
        <p:spPr>
          <a:xfrm>
            <a:off x="1628100" y="7281150"/>
            <a:ext cx="5230200" cy="2548800"/>
          </a:xfrm>
          <a:prstGeom prst="rect">
            <a:avLst/>
          </a:prstGeom>
          <a:solidFill>
            <a:schemeClr val="lt1"/>
          </a:solidFill>
          <a:ln>
            <a:noFill/>
          </a:ln>
        </p:spPr>
        <p:txBody>
          <a:bodyPr anchorCtr="0" anchor="t" bIns="274300" lIns="274300" spcFirstLastPara="1" rIns="274300" wrap="square" tIns="274300">
            <a:noAutofit/>
          </a:bodyPr>
          <a:lstStyle>
            <a:lvl1pPr indent="-317500" lvl="0" marL="457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1pPr>
            <a:lvl2pPr indent="-317500" lvl="1" marL="914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2pPr>
            <a:lvl3pPr indent="-317500" lvl="2" marL="1371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3pPr>
            <a:lvl4pPr indent="-317500" lvl="3" marL="1828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4pPr>
            <a:lvl5pPr indent="-317500" lvl="4" marL="22860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5pPr>
            <a:lvl6pPr indent="-317500" lvl="5" marL="2743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6pPr>
            <a:lvl7pPr indent="-317500" lvl="6" marL="3200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7pPr>
            <a:lvl8pPr indent="-317500" lvl="7" marL="3657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8pPr>
            <a:lvl9pPr indent="-317500" lvl="8" marL="4114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9pPr>
          </a:lstStyle>
          <a:p/>
        </p:txBody>
      </p:sp>
      <p:sp>
        <p:nvSpPr>
          <p:cNvPr id="662" name="Google Shape;662;p7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663" name="Google Shape;663;p76"/>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lumn x2 with Images">
  <p:cSld name="BLANK_3_2_2_1_1_1">
    <p:bg>
      <p:bgPr>
        <a:noFill/>
      </p:bgPr>
    </p:bg>
    <p:spTree>
      <p:nvGrpSpPr>
        <p:cNvPr id="664" name="Shape 664"/>
        <p:cNvGrpSpPr/>
        <p:nvPr/>
      </p:nvGrpSpPr>
      <p:grpSpPr>
        <a:xfrm>
          <a:off x="0" y="0"/>
          <a:ext cx="0" cy="0"/>
          <a:chOff x="0" y="0"/>
          <a:chExt cx="0" cy="0"/>
        </a:xfrm>
      </p:grpSpPr>
      <p:sp>
        <p:nvSpPr>
          <p:cNvPr id="665" name="Google Shape;665;p77"/>
          <p:cNvSpPr txBox="1"/>
          <p:nvPr>
            <p:ph idx="1" type="body"/>
          </p:nvPr>
        </p:nvSpPr>
        <p:spPr>
          <a:xfrm>
            <a:off x="699625" y="7809825"/>
            <a:ext cx="7772400" cy="1337400"/>
          </a:xfrm>
          <a:prstGeom prst="rect">
            <a:avLst/>
          </a:prstGeom>
          <a:noFill/>
          <a:ln>
            <a:noFill/>
          </a:ln>
        </p:spPr>
        <p:txBody>
          <a:bodyPr anchorCtr="0" anchor="t" bIns="91450" lIns="91450" spcFirstLastPara="1" rIns="91450" wrap="square" tIns="91450">
            <a:noAutofit/>
          </a:bodyPr>
          <a:lstStyle>
            <a:lvl1pPr indent="-381000" lvl="0" marL="4572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1pPr>
            <a:lvl2pPr indent="-381000" lvl="1" marL="9144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2pPr>
            <a:lvl3pPr indent="-381000" lvl="2" marL="13716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3pPr>
            <a:lvl4pPr indent="-381000" lvl="3" marL="18288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4pPr>
            <a:lvl5pPr indent="-381000" lvl="4" marL="22860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5pPr>
            <a:lvl6pPr indent="-381000" lvl="5" marL="27432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6pPr>
            <a:lvl7pPr indent="-381000" lvl="6" marL="32004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7pPr>
            <a:lvl8pPr indent="-381000" lvl="7" marL="36576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8pPr>
            <a:lvl9pPr indent="-381000" lvl="8" marL="4114800" rtl="0">
              <a:lnSpc>
                <a:spcPct val="110000"/>
              </a:lnSpc>
              <a:spcBef>
                <a:spcPts val="0"/>
              </a:spcBef>
              <a:spcAft>
                <a:spcPts val="0"/>
              </a:spcAft>
              <a:buSzPts val="2400"/>
              <a:buChar char="■"/>
              <a:defRPr sz="2400"/>
            </a:lvl9pPr>
          </a:lstStyle>
          <a:p/>
        </p:txBody>
      </p:sp>
      <p:sp>
        <p:nvSpPr>
          <p:cNvPr id="666" name="Google Shape;666;p77"/>
          <p:cNvSpPr txBox="1"/>
          <p:nvPr>
            <p:ph idx="2" type="body"/>
          </p:nvPr>
        </p:nvSpPr>
        <p:spPr>
          <a:xfrm>
            <a:off x="9143975" y="7809825"/>
            <a:ext cx="7772400" cy="1337400"/>
          </a:xfrm>
          <a:prstGeom prst="rect">
            <a:avLst/>
          </a:prstGeom>
          <a:noFill/>
          <a:ln>
            <a:noFill/>
          </a:ln>
        </p:spPr>
        <p:txBody>
          <a:bodyPr anchorCtr="0" anchor="t" bIns="91450" lIns="91450" spcFirstLastPara="1" rIns="91450" wrap="square" tIns="91450">
            <a:noAutofit/>
          </a:bodyPr>
          <a:lstStyle>
            <a:lvl1pPr indent="-381000" lvl="0" marL="4572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1pPr>
            <a:lvl2pPr indent="-381000" lvl="1" marL="9144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2pPr>
            <a:lvl3pPr indent="-381000" lvl="2" marL="13716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3pPr>
            <a:lvl4pPr indent="-381000" lvl="3" marL="18288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4pPr>
            <a:lvl5pPr indent="-381000" lvl="4" marL="22860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5pPr>
            <a:lvl6pPr indent="-381000" lvl="5" marL="27432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6pPr>
            <a:lvl7pPr indent="-381000" lvl="6" marL="32004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7pPr>
            <a:lvl8pPr indent="-381000" lvl="7" marL="36576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8pPr>
            <a:lvl9pPr indent="-381000" lvl="8" marL="4114800" rtl="0">
              <a:lnSpc>
                <a:spcPct val="110000"/>
              </a:lnSpc>
              <a:spcBef>
                <a:spcPts val="0"/>
              </a:spcBef>
              <a:spcAft>
                <a:spcPts val="0"/>
              </a:spcAft>
              <a:buSzPts val="2400"/>
              <a:buFont typeface="Source Sans Pro"/>
              <a:buChar char="■"/>
              <a:defRPr sz="2400">
                <a:latin typeface="Source Sans Pro"/>
                <a:ea typeface="Source Sans Pro"/>
                <a:cs typeface="Source Sans Pro"/>
                <a:sym typeface="Source Sans Pro"/>
              </a:defRPr>
            </a:lvl9pPr>
          </a:lstStyle>
          <a:p/>
        </p:txBody>
      </p:sp>
      <p:sp>
        <p:nvSpPr>
          <p:cNvPr id="667" name="Google Shape;667;p77"/>
          <p:cNvSpPr/>
          <p:nvPr>
            <p:ph idx="3" type="pic"/>
          </p:nvPr>
        </p:nvSpPr>
        <p:spPr>
          <a:xfrm>
            <a:off x="715900" y="2489375"/>
            <a:ext cx="7772400" cy="5091000"/>
          </a:xfrm>
          <a:prstGeom prst="rect">
            <a:avLst/>
          </a:prstGeom>
          <a:noFill/>
          <a:ln>
            <a:noFill/>
          </a:ln>
        </p:spPr>
      </p:sp>
      <p:sp>
        <p:nvSpPr>
          <p:cNvPr id="668" name="Google Shape;668;p77"/>
          <p:cNvSpPr/>
          <p:nvPr>
            <p:ph idx="4" type="pic"/>
          </p:nvPr>
        </p:nvSpPr>
        <p:spPr>
          <a:xfrm>
            <a:off x="9143975" y="2473100"/>
            <a:ext cx="7772400" cy="5107200"/>
          </a:xfrm>
          <a:prstGeom prst="rect">
            <a:avLst/>
          </a:prstGeom>
          <a:noFill/>
          <a:ln>
            <a:noFill/>
          </a:ln>
        </p:spPr>
      </p:sp>
      <p:sp>
        <p:nvSpPr>
          <p:cNvPr id="669" name="Google Shape;669;p77"/>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670" name="Google Shape;670;p7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671" name="Google Shape;671;p77"/>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lumn x3 with Images">
  <p:cSld name="BLANK_3_2_2_1_1_1_1">
    <p:bg>
      <p:bgPr>
        <a:noFill/>
      </p:bgPr>
    </p:bg>
    <p:spTree>
      <p:nvGrpSpPr>
        <p:cNvPr id="672" name="Shape 672"/>
        <p:cNvGrpSpPr/>
        <p:nvPr/>
      </p:nvGrpSpPr>
      <p:grpSpPr>
        <a:xfrm>
          <a:off x="0" y="0"/>
          <a:ext cx="0" cy="0"/>
          <a:chOff x="0" y="0"/>
          <a:chExt cx="0" cy="0"/>
        </a:xfrm>
      </p:grpSpPr>
      <p:sp>
        <p:nvSpPr>
          <p:cNvPr id="673" name="Google Shape;673;p78"/>
          <p:cNvSpPr txBox="1"/>
          <p:nvPr>
            <p:ph idx="1" type="body"/>
          </p:nvPr>
        </p:nvSpPr>
        <p:spPr>
          <a:xfrm>
            <a:off x="6307938" y="6459375"/>
            <a:ext cx="5119200" cy="2554800"/>
          </a:xfrm>
          <a:prstGeom prst="rect">
            <a:avLst/>
          </a:prstGeom>
          <a:noFill/>
          <a:ln>
            <a:noFill/>
          </a:ln>
        </p:spPr>
        <p:txBody>
          <a:bodyPr anchorCtr="0" anchor="t" bIns="91450" lIns="91450" spcFirstLastPara="1" rIns="91450" wrap="square" tIns="91450">
            <a:noAutofit/>
          </a:bodyPr>
          <a:lstStyle>
            <a:lvl1pPr indent="-317500" lvl="0" marL="457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1pPr>
            <a:lvl2pPr indent="-317500" lvl="1" marL="914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2pPr>
            <a:lvl3pPr indent="-317500" lvl="2" marL="1371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3pPr>
            <a:lvl4pPr indent="-317500" lvl="3" marL="1828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4pPr>
            <a:lvl5pPr indent="-317500" lvl="4" marL="22860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5pPr>
            <a:lvl6pPr indent="-317500" lvl="5" marL="2743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6pPr>
            <a:lvl7pPr indent="-317500" lvl="6" marL="3200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7pPr>
            <a:lvl8pPr indent="-317500" lvl="7" marL="3657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8pPr>
            <a:lvl9pPr indent="-317500" lvl="8" marL="4114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9pPr>
          </a:lstStyle>
          <a:p/>
        </p:txBody>
      </p:sp>
      <p:sp>
        <p:nvSpPr>
          <p:cNvPr id="674" name="Google Shape;674;p78"/>
          <p:cNvSpPr txBox="1"/>
          <p:nvPr>
            <p:ph idx="2" type="body"/>
          </p:nvPr>
        </p:nvSpPr>
        <p:spPr>
          <a:xfrm>
            <a:off x="11863713" y="6459375"/>
            <a:ext cx="5119200" cy="2554800"/>
          </a:xfrm>
          <a:prstGeom prst="rect">
            <a:avLst/>
          </a:prstGeom>
          <a:noFill/>
          <a:ln>
            <a:noFill/>
          </a:ln>
        </p:spPr>
        <p:txBody>
          <a:bodyPr anchorCtr="0" anchor="t" bIns="91450" lIns="91450" spcFirstLastPara="1" rIns="91450" wrap="square" tIns="91450">
            <a:noAutofit/>
          </a:bodyPr>
          <a:lstStyle>
            <a:lvl1pPr indent="-317500" lvl="0" marL="457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1pPr>
            <a:lvl2pPr indent="-317500" lvl="1" marL="914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2pPr>
            <a:lvl3pPr indent="-317500" lvl="2" marL="1371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3pPr>
            <a:lvl4pPr indent="-317500" lvl="3" marL="1828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4pPr>
            <a:lvl5pPr indent="-317500" lvl="4" marL="22860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5pPr>
            <a:lvl6pPr indent="-317500" lvl="5" marL="2743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6pPr>
            <a:lvl7pPr indent="-317500" lvl="6" marL="3200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7pPr>
            <a:lvl8pPr indent="-317500" lvl="7" marL="3657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8pPr>
            <a:lvl9pPr indent="-317500" lvl="8" marL="4114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9pPr>
          </a:lstStyle>
          <a:p/>
        </p:txBody>
      </p:sp>
      <p:sp>
        <p:nvSpPr>
          <p:cNvPr id="675" name="Google Shape;675;p78"/>
          <p:cNvSpPr txBox="1"/>
          <p:nvPr>
            <p:ph idx="3" type="body"/>
          </p:nvPr>
        </p:nvSpPr>
        <p:spPr>
          <a:xfrm>
            <a:off x="732175" y="6459375"/>
            <a:ext cx="5119200" cy="2554800"/>
          </a:xfrm>
          <a:prstGeom prst="rect">
            <a:avLst/>
          </a:prstGeom>
          <a:noFill/>
          <a:ln>
            <a:noFill/>
          </a:ln>
        </p:spPr>
        <p:txBody>
          <a:bodyPr anchorCtr="0" anchor="t" bIns="91450" lIns="91450" spcFirstLastPara="1" rIns="91450" wrap="square" tIns="91450">
            <a:noAutofit/>
          </a:bodyPr>
          <a:lstStyle>
            <a:lvl1pPr indent="-317500" lvl="0" marL="457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1pPr>
            <a:lvl2pPr indent="-317500" lvl="1" marL="914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2pPr>
            <a:lvl3pPr indent="-317500" lvl="2" marL="1371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3pPr>
            <a:lvl4pPr indent="-317500" lvl="3" marL="1828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4pPr>
            <a:lvl5pPr indent="-317500" lvl="4" marL="22860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5pPr>
            <a:lvl6pPr indent="-317500" lvl="5" marL="27432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6pPr>
            <a:lvl7pPr indent="-317500" lvl="6" marL="32004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7pPr>
            <a:lvl8pPr indent="-317500" lvl="7" marL="36576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8pPr>
            <a:lvl9pPr indent="-317500" lvl="8" marL="4114800" rtl="0">
              <a:lnSpc>
                <a:spcPct val="110000"/>
              </a:lnSpc>
              <a:spcBef>
                <a:spcPts val="0"/>
              </a:spcBef>
              <a:spcAft>
                <a:spcPts val="0"/>
              </a:spcAft>
              <a:buSzPts val="1400"/>
              <a:buFont typeface="Source Sans Pro"/>
              <a:buChar char="■"/>
              <a:defRPr sz="1400">
                <a:latin typeface="Source Sans Pro"/>
                <a:ea typeface="Source Sans Pro"/>
                <a:cs typeface="Source Sans Pro"/>
                <a:sym typeface="Source Sans Pro"/>
              </a:defRPr>
            </a:lvl9pPr>
          </a:lstStyle>
          <a:p/>
        </p:txBody>
      </p:sp>
      <p:sp>
        <p:nvSpPr>
          <p:cNvPr id="676" name="Google Shape;676;p78"/>
          <p:cNvSpPr/>
          <p:nvPr>
            <p:ph idx="4" type="pic"/>
          </p:nvPr>
        </p:nvSpPr>
        <p:spPr>
          <a:xfrm>
            <a:off x="683350" y="2765975"/>
            <a:ext cx="5145600" cy="3404400"/>
          </a:xfrm>
          <a:prstGeom prst="rect">
            <a:avLst/>
          </a:prstGeom>
          <a:noFill/>
          <a:ln>
            <a:noFill/>
          </a:ln>
        </p:spPr>
      </p:sp>
      <p:sp>
        <p:nvSpPr>
          <p:cNvPr id="677" name="Google Shape;677;p78"/>
          <p:cNvSpPr/>
          <p:nvPr>
            <p:ph idx="5" type="pic"/>
          </p:nvPr>
        </p:nvSpPr>
        <p:spPr>
          <a:xfrm>
            <a:off x="6296675" y="2765975"/>
            <a:ext cx="5145600" cy="3368400"/>
          </a:xfrm>
          <a:prstGeom prst="rect">
            <a:avLst/>
          </a:prstGeom>
          <a:noFill/>
          <a:ln>
            <a:noFill/>
          </a:ln>
        </p:spPr>
      </p:sp>
      <p:sp>
        <p:nvSpPr>
          <p:cNvPr id="678" name="Google Shape;678;p78"/>
          <p:cNvSpPr/>
          <p:nvPr>
            <p:ph idx="6" type="pic"/>
          </p:nvPr>
        </p:nvSpPr>
        <p:spPr>
          <a:xfrm>
            <a:off x="11909975" y="2749700"/>
            <a:ext cx="5119200" cy="3404400"/>
          </a:xfrm>
          <a:prstGeom prst="rect">
            <a:avLst/>
          </a:prstGeom>
          <a:noFill/>
          <a:ln>
            <a:noFill/>
          </a:ln>
        </p:spPr>
      </p:sp>
      <p:sp>
        <p:nvSpPr>
          <p:cNvPr id="679" name="Google Shape;679;p7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680" name="Google Shape;680;p78"/>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681" name="Google Shape;681;p78"/>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ntent" type="obj">
  <p:cSld name="OBJECT">
    <p:spTree>
      <p:nvGrpSpPr>
        <p:cNvPr id="682" name="Shape 682"/>
        <p:cNvGrpSpPr/>
        <p:nvPr/>
      </p:nvGrpSpPr>
      <p:grpSpPr>
        <a:xfrm>
          <a:off x="0" y="0"/>
          <a:ext cx="0" cy="0"/>
          <a:chOff x="0" y="0"/>
          <a:chExt cx="0" cy="0"/>
        </a:xfrm>
      </p:grpSpPr>
      <p:sp>
        <p:nvSpPr>
          <p:cNvPr id="683" name="Google Shape;683;p79"/>
          <p:cNvSpPr txBox="1"/>
          <p:nvPr>
            <p:ph idx="1" type="body"/>
          </p:nvPr>
        </p:nvSpPr>
        <p:spPr>
          <a:xfrm>
            <a:off x="685800" y="3200400"/>
            <a:ext cx="5372400" cy="6172200"/>
          </a:xfrm>
          <a:prstGeom prst="rect">
            <a:avLst/>
          </a:prstGeom>
          <a:noFill/>
          <a:ln>
            <a:noFill/>
          </a:ln>
        </p:spPr>
        <p:txBody>
          <a:bodyPr anchorCtr="0" anchor="t" bIns="91450" lIns="91450" spcFirstLastPara="1" rIns="91450" wrap="square" tIns="91450">
            <a:noAutofit/>
          </a:bodyPr>
          <a:lstStyle>
            <a:lvl1pPr indent="-419100" lvl="0" marL="4572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1pPr>
            <a:lvl2pPr indent="-419100" lvl="1" marL="9144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2pPr>
            <a:lvl3pPr indent="-419100" lvl="2" marL="13716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3pPr>
            <a:lvl4pPr indent="-419100" lvl="3" marL="18288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4pPr>
            <a:lvl5pPr indent="-419100" lvl="4" marL="22860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5pPr>
            <a:lvl6pPr indent="-419100" lvl="5" marL="27432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6pPr>
            <a:lvl7pPr indent="-419100" lvl="6" marL="32004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7pPr>
            <a:lvl8pPr indent="-419100" lvl="7" marL="36576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8pPr>
            <a:lvl9pPr indent="-419100" lvl="8" marL="4114800" rtl="0">
              <a:lnSpc>
                <a:spcPct val="110000"/>
              </a:lnSpc>
              <a:spcBef>
                <a:spcPts val="0"/>
              </a:spcBef>
              <a:spcAft>
                <a:spcPts val="0"/>
              </a:spcAft>
              <a:buSzPts val="3000"/>
              <a:buFont typeface="Source Sans Pro"/>
              <a:buChar char="■"/>
              <a:defRPr sz="3000">
                <a:latin typeface="Source Sans Pro"/>
                <a:ea typeface="Source Sans Pro"/>
                <a:cs typeface="Source Sans Pro"/>
                <a:sym typeface="Source Sans Pro"/>
              </a:defRPr>
            </a:lvl9pPr>
          </a:lstStyle>
          <a:p/>
        </p:txBody>
      </p:sp>
      <p:sp>
        <p:nvSpPr>
          <p:cNvPr id="684" name="Google Shape;684;p79"/>
          <p:cNvSpPr/>
          <p:nvPr>
            <p:ph idx="2" type="pic"/>
          </p:nvPr>
        </p:nvSpPr>
        <p:spPr>
          <a:xfrm>
            <a:off x="9144000" y="914400"/>
            <a:ext cx="8229600" cy="8458200"/>
          </a:xfrm>
          <a:prstGeom prst="rect">
            <a:avLst/>
          </a:prstGeom>
          <a:noFill/>
          <a:ln>
            <a:noFill/>
          </a:ln>
        </p:spPr>
      </p:sp>
      <p:sp>
        <p:nvSpPr>
          <p:cNvPr id="685" name="Google Shape;685;p7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686" name="Google Shape;686;p79"/>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687" name="Google Shape;687;p79"/>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ntent 1">
  <p:cSld name="OBJECT_1">
    <p:spTree>
      <p:nvGrpSpPr>
        <p:cNvPr id="688" name="Shape 688"/>
        <p:cNvGrpSpPr/>
        <p:nvPr/>
      </p:nvGrpSpPr>
      <p:grpSpPr>
        <a:xfrm>
          <a:off x="0" y="0"/>
          <a:ext cx="0" cy="0"/>
          <a:chOff x="0" y="0"/>
          <a:chExt cx="0" cy="0"/>
        </a:xfrm>
      </p:grpSpPr>
      <p:sp>
        <p:nvSpPr>
          <p:cNvPr id="689" name="Google Shape;689;p80"/>
          <p:cNvSpPr txBox="1"/>
          <p:nvPr>
            <p:ph idx="1" type="body"/>
          </p:nvPr>
        </p:nvSpPr>
        <p:spPr>
          <a:xfrm>
            <a:off x="773650" y="3522625"/>
            <a:ext cx="12181200" cy="4249800"/>
          </a:xfrm>
          <a:prstGeom prst="rect">
            <a:avLst/>
          </a:prstGeom>
          <a:noFill/>
          <a:ln>
            <a:noFill/>
          </a:ln>
        </p:spPr>
        <p:txBody>
          <a:bodyPr anchorCtr="0" anchor="t" bIns="91450" lIns="91450" spcFirstLastPara="1" rIns="91450" wrap="square" tIns="91450">
            <a:noAutofit/>
          </a:bodyPr>
          <a:lstStyle>
            <a:lvl1pPr indent="-431800" lvl="0" marL="4572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1pPr>
            <a:lvl2pPr indent="-431800" lvl="1" marL="914400" rtl="0">
              <a:spcBef>
                <a:spcPts val="0"/>
              </a:spcBef>
              <a:spcAft>
                <a:spcPts val="0"/>
              </a:spcAft>
              <a:buSzPts val="3200"/>
              <a:buFont typeface="Source Sans Pro"/>
              <a:buChar char="○"/>
              <a:defRPr sz="3200">
                <a:latin typeface="Source Sans Pro"/>
                <a:ea typeface="Source Sans Pro"/>
                <a:cs typeface="Source Sans Pro"/>
                <a:sym typeface="Source Sans Pro"/>
              </a:defRPr>
            </a:lvl2pPr>
            <a:lvl3pPr indent="-431800" lvl="2" marL="1371600" rtl="0">
              <a:spcBef>
                <a:spcPts val="0"/>
              </a:spcBef>
              <a:spcAft>
                <a:spcPts val="0"/>
              </a:spcAft>
              <a:buSzPts val="3200"/>
              <a:buFont typeface="Source Sans Pro"/>
              <a:buChar char="■"/>
              <a:defRPr sz="3200">
                <a:latin typeface="Source Sans Pro"/>
                <a:ea typeface="Source Sans Pro"/>
                <a:cs typeface="Source Sans Pro"/>
                <a:sym typeface="Source Sans Pro"/>
              </a:defRPr>
            </a:lvl3pPr>
            <a:lvl4pPr indent="-431800" lvl="3" marL="1828800" rtl="0">
              <a:spcBef>
                <a:spcPts val="0"/>
              </a:spcBef>
              <a:spcAft>
                <a:spcPts val="0"/>
              </a:spcAft>
              <a:buSzPts val="3200"/>
              <a:buFont typeface="Source Sans Pro"/>
              <a:buChar char="●"/>
              <a:defRPr sz="3200">
                <a:latin typeface="Source Sans Pro"/>
                <a:ea typeface="Source Sans Pro"/>
                <a:cs typeface="Source Sans Pro"/>
                <a:sym typeface="Source Sans Pro"/>
              </a:defRPr>
            </a:lvl4pPr>
            <a:lvl5pPr indent="-431800" lvl="4" marL="2286000" rtl="0">
              <a:spcBef>
                <a:spcPts val="0"/>
              </a:spcBef>
              <a:spcAft>
                <a:spcPts val="0"/>
              </a:spcAft>
              <a:buSzPts val="3200"/>
              <a:buFont typeface="Source Sans Pro"/>
              <a:buChar char="○"/>
              <a:defRPr sz="3200">
                <a:latin typeface="Source Sans Pro"/>
                <a:ea typeface="Source Sans Pro"/>
                <a:cs typeface="Source Sans Pro"/>
                <a:sym typeface="Source Sans Pro"/>
              </a:defRPr>
            </a:lvl5pPr>
            <a:lvl6pPr indent="-431800" lvl="5" marL="2743200" rtl="0">
              <a:spcBef>
                <a:spcPts val="0"/>
              </a:spcBef>
              <a:spcAft>
                <a:spcPts val="0"/>
              </a:spcAft>
              <a:buSzPts val="3200"/>
              <a:buFont typeface="Source Sans Pro"/>
              <a:buChar char="■"/>
              <a:defRPr sz="3200">
                <a:latin typeface="Source Sans Pro"/>
                <a:ea typeface="Source Sans Pro"/>
                <a:cs typeface="Source Sans Pro"/>
                <a:sym typeface="Source Sans Pro"/>
              </a:defRPr>
            </a:lvl6pPr>
            <a:lvl7pPr indent="-431800" lvl="6" marL="3200400" rtl="0">
              <a:spcBef>
                <a:spcPts val="0"/>
              </a:spcBef>
              <a:spcAft>
                <a:spcPts val="0"/>
              </a:spcAft>
              <a:buSzPts val="3200"/>
              <a:buFont typeface="Source Sans Pro"/>
              <a:buChar char="●"/>
              <a:defRPr sz="3200">
                <a:latin typeface="Source Sans Pro"/>
                <a:ea typeface="Source Sans Pro"/>
                <a:cs typeface="Source Sans Pro"/>
                <a:sym typeface="Source Sans Pro"/>
              </a:defRPr>
            </a:lvl7pPr>
            <a:lvl8pPr indent="-431800" lvl="7" marL="3657600" rtl="0">
              <a:spcBef>
                <a:spcPts val="0"/>
              </a:spcBef>
              <a:spcAft>
                <a:spcPts val="0"/>
              </a:spcAft>
              <a:buSzPts val="3200"/>
              <a:buFont typeface="Source Sans Pro"/>
              <a:buChar char="○"/>
              <a:defRPr sz="3200">
                <a:latin typeface="Source Sans Pro"/>
                <a:ea typeface="Source Sans Pro"/>
                <a:cs typeface="Source Sans Pro"/>
                <a:sym typeface="Source Sans Pro"/>
              </a:defRPr>
            </a:lvl8pPr>
            <a:lvl9pPr indent="-431800" lvl="8" marL="4114800" rtl="0">
              <a:spcBef>
                <a:spcPts val="0"/>
              </a:spcBef>
              <a:spcAft>
                <a:spcPts val="0"/>
              </a:spcAft>
              <a:buSzPts val="3200"/>
              <a:buFont typeface="Source Sans Pro"/>
              <a:buChar char="■"/>
              <a:defRPr sz="3200">
                <a:latin typeface="Source Sans Pro"/>
                <a:ea typeface="Source Sans Pro"/>
                <a:cs typeface="Source Sans Pro"/>
                <a:sym typeface="Source Sans Pro"/>
              </a:defRPr>
            </a:lvl9pPr>
          </a:lstStyle>
          <a:p/>
        </p:txBody>
      </p:sp>
      <p:sp>
        <p:nvSpPr>
          <p:cNvPr id="690" name="Google Shape;690;p8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691" name="Google Shape;691;p80"/>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692" name="Google Shape;692;p80"/>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Agenda Lite">
  <p:cSld name="OBJECT_1_1">
    <p:bg>
      <p:bgPr>
        <a:solidFill>
          <a:schemeClr val="lt2"/>
        </a:solidFill>
      </p:bgPr>
    </p:bg>
    <p:spTree>
      <p:nvGrpSpPr>
        <p:cNvPr id="693" name="Shape 693"/>
        <p:cNvGrpSpPr/>
        <p:nvPr/>
      </p:nvGrpSpPr>
      <p:grpSpPr>
        <a:xfrm>
          <a:off x="0" y="0"/>
          <a:ext cx="0" cy="0"/>
          <a:chOff x="0" y="0"/>
          <a:chExt cx="0" cy="0"/>
        </a:xfrm>
      </p:grpSpPr>
      <p:sp>
        <p:nvSpPr>
          <p:cNvPr id="694" name="Google Shape;694;p81"/>
          <p:cNvSpPr/>
          <p:nvPr/>
        </p:nvSpPr>
        <p:spPr>
          <a:xfrm>
            <a:off x="0" y="0"/>
            <a:ext cx="9144000" cy="102870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695" name="Google Shape;695;p81"/>
          <p:cNvSpPr txBox="1"/>
          <p:nvPr>
            <p:ph type="title"/>
          </p:nvPr>
        </p:nvSpPr>
        <p:spPr>
          <a:xfrm>
            <a:off x="685800" y="914423"/>
            <a:ext cx="6172200" cy="84582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9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696" name="Google Shape;696;p81"/>
          <p:cNvSpPr txBox="1"/>
          <p:nvPr>
            <p:ph idx="1" type="body"/>
          </p:nvPr>
        </p:nvSpPr>
        <p:spPr>
          <a:xfrm>
            <a:off x="10287000" y="914400"/>
            <a:ext cx="7086600" cy="8458200"/>
          </a:xfrm>
          <a:prstGeom prst="rect">
            <a:avLst/>
          </a:prstGeom>
          <a:noFill/>
          <a:ln>
            <a:noFill/>
          </a:ln>
        </p:spPr>
        <p:txBody>
          <a:bodyPr anchorCtr="0" anchor="ctr" bIns="91450" lIns="91450" spcFirstLastPara="1" rIns="91450" wrap="square" tIns="91450">
            <a:noAutofit/>
          </a:bodyPr>
          <a:lstStyle>
            <a:lvl1pPr indent="-482600" lvl="0" marL="457200" rtl="0">
              <a:lnSpc>
                <a:spcPct val="100000"/>
              </a:lnSpc>
              <a:spcBef>
                <a:spcPts val="0"/>
              </a:spcBef>
              <a:spcAft>
                <a:spcPts val="0"/>
              </a:spcAft>
              <a:buSzPts val="4000"/>
              <a:buFont typeface="Source Sans Pro"/>
              <a:buChar char="●"/>
              <a:defRPr sz="4000">
                <a:latin typeface="Source Sans Pro"/>
                <a:ea typeface="Source Sans Pro"/>
                <a:cs typeface="Source Sans Pro"/>
                <a:sym typeface="Source Sans Pro"/>
              </a:defRPr>
            </a:lvl1pPr>
            <a:lvl2pPr indent="-482600" lvl="1" marL="914400" rtl="0">
              <a:lnSpc>
                <a:spcPct val="100000"/>
              </a:lnSpc>
              <a:spcBef>
                <a:spcPts val="4000"/>
              </a:spcBef>
              <a:spcAft>
                <a:spcPts val="0"/>
              </a:spcAft>
              <a:buSzPts val="4000"/>
              <a:buFont typeface="Source Sans Pro"/>
              <a:buChar char="○"/>
              <a:defRPr sz="4000">
                <a:latin typeface="Source Sans Pro"/>
                <a:ea typeface="Source Sans Pro"/>
                <a:cs typeface="Source Sans Pro"/>
                <a:sym typeface="Source Sans Pro"/>
              </a:defRPr>
            </a:lvl2pPr>
            <a:lvl3pPr indent="-482600" lvl="2" marL="1371600" rtl="0">
              <a:lnSpc>
                <a:spcPct val="100000"/>
              </a:lnSpc>
              <a:spcBef>
                <a:spcPts val="4000"/>
              </a:spcBef>
              <a:spcAft>
                <a:spcPts val="0"/>
              </a:spcAft>
              <a:buSzPts val="4000"/>
              <a:buFont typeface="Source Sans Pro"/>
              <a:buChar char="■"/>
              <a:defRPr sz="4000">
                <a:latin typeface="Source Sans Pro"/>
                <a:ea typeface="Source Sans Pro"/>
                <a:cs typeface="Source Sans Pro"/>
                <a:sym typeface="Source Sans Pro"/>
              </a:defRPr>
            </a:lvl3pPr>
            <a:lvl4pPr indent="-482600" lvl="3" marL="1828800" rtl="0">
              <a:lnSpc>
                <a:spcPct val="100000"/>
              </a:lnSpc>
              <a:spcBef>
                <a:spcPts val="4000"/>
              </a:spcBef>
              <a:spcAft>
                <a:spcPts val="0"/>
              </a:spcAft>
              <a:buSzPts val="4000"/>
              <a:buFont typeface="Source Sans Pro"/>
              <a:buChar char="●"/>
              <a:defRPr sz="4000">
                <a:latin typeface="Source Sans Pro"/>
                <a:ea typeface="Source Sans Pro"/>
                <a:cs typeface="Source Sans Pro"/>
                <a:sym typeface="Source Sans Pro"/>
              </a:defRPr>
            </a:lvl4pPr>
            <a:lvl5pPr indent="-482600" lvl="4" marL="2286000" rtl="0">
              <a:lnSpc>
                <a:spcPct val="100000"/>
              </a:lnSpc>
              <a:spcBef>
                <a:spcPts val="4000"/>
              </a:spcBef>
              <a:spcAft>
                <a:spcPts val="0"/>
              </a:spcAft>
              <a:buSzPts val="4000"/>
              <a:buFont typeface="Source Sans Pro"/>
              <a:buChar char="○"/>
              <a:defRPr sz="4000">
                <a:latin typeface="Source Sans Pro"/>
                <a:ea typeface="Source Sans Pro"/>
                <a:cs typeface="Source Sans Pro"/>
                <a:sym typeface="Source Sans Pro"/>
              </a:defRPr>
            </a:lvl5pPr>
            <a:lvl6pPr indent="-482600" lvl="5" marL="2743200" rtl="0">
              <a:lnSpc>
                <a:spcPct val="100000"/>
              </a:lnSpc>
              <a:spcBef>
                <a:spcPts val="4000"/>
              </a:spcBef>
              <a:spcAft>
                <a:spcPts val="0"/>
              </a:spcAft>
              <a:buSzPts val="4000"/>
              <a:buFont typeface="Source Sans Pro"/>
              <a:buChar char="■"/>
              <a:defRPr sz="4000">
                <a:latin typeface="Source Sans Pro"/>
                <a:ea typeface="Source Sans Pro"/>
                <a:cs typeface="Source Sans Pro"/>
                <a:sym typeface="Source Sans Pro"/>
              </a:defRPr>
            </a:lvl6pPr>
            <a:lvl7pPr indent="-482600" lvl="6" marL="3200400" rtl="0">
              <a:lnSpc>
                <a:spcPct val="100000"/>
              </a:lnSpc>
              <a:spcBef>
                <a:spcPts val="4000"/>
              </a:spcBef>
              <a:spcAft>
                <a:spcPts val="0"/>
              </a:spcAft>
              <a:buSzPts val="4000"/>
              <a:buFont typeface="Source Sans Pro"/>
              <a:buChar char="●"/>
              <a:defRPr sz="4000">
                <a:latin typeface="Source Sans Pro"/>
                <a:ea typeface="Source Sans Pro"/>
                <a:cs typeface="Source Sans Pro"/>
                <a:sym typeface="Source Sans Pro"/>
              </a:defRPr>
            </a:lvl7pPr>
            <a:lvl8pPr indent="-482600" lvl="7" marL="3657600" rtl="0">
              <a:lnSpc>
                <a:spcPct val="100000"/>
              </a:lnSpc>
              <a:spcBef>
                <a:spcPts val="4000"/>
              </a:spcBef>
              <a:spcAft>
                <a:spcPts val="0"/>
              </a:spcAft>
              <a:buSzPts val="4000"/>
              <a:buFont typeface="Source Sans Pro"/>
              <a:buChar char="○"/>
              <a:defRPr sz="4000">
                <a:latin typeface="Source Sans Pro"/>
                <a:ea typeface="Source Sans Pro"/>
                <a:cs typeface="Source Sans Pro"/>
                <a:sym typeface="Source Sans Pro"/>
              </a:defRPr>
            </a:lvl8pPr>
            <a:lvl9pPr indent="-482600" lvl="8" marL="4114800" rtl="0">
              <a:lnSpc>
                <a:spcPct val="100000"/>
              </a:lnSpc>
              <a:spcBef>
                <a:spcPts val="4000"/>
              </a:spcBef>
              <a:spcAft>
                <a:spcPts val="4000"/>
              </a:spcAft>
              <a:buSzPts val="4000"/>
              <a:buFont typeface="Source Sans Pro"/>
              <a:buChar char="■"/>
              <a:defRPr sz="4000">
                <a:latin typeface="Source Sans Pro"/>
                <a:ea typeface="Source Sans Pro"/>
                <a:cs typeface="Source Sans Pro"/>
                <a:sym typeface="Source Sans Pro"/>
              </a:defRPr>
            </a:lvl9pPr>
          </a:lstStyle>
          <a:p/>
        </p:txBody>
      </p:sp>
      <p:sp>
        <p:nvSpPr>
          <p:cNvPr id="697" name="Google Shape;697;p8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698" name="Google Shape;698;p81"/>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extLst>
    <p:ext uri="{DCECCB84-F9BA-43D5-87BE-67443E8EF086}">
      <p15:sldGuideLst>
        <p15:guide id="1" pos="6912">
          <p15:clr>
            <a:schemeClr val="accent4"/>
          </p15:clr>
        </p15:guide>
        <p15:guide id="2" pos="6480">
          <p15:clr>
            <a:schemeClr val="accent4"/>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plit Lite + Subhead">
  <p:cSld name="OBJECT_1_1_2">
    <p:bg>
      <p:bgPr>
        <a:solidFill>
          <a:srgbClr val="F3F3F3"/>
        </a:solidFill>
      </p:bgPr>
    </p:bg>
    <p:spTree>
      <p:nvGrpSpPr>
        <p:cNvPr id="699" name="Shape 699"/>
        <p:cNvGrpSpPr/>
        <p:nvPr/>
      </p:nvGrpSpPr>
      <p:grpSpPr>
        <a:xfrm>
          <a:off x="0" y="0"/>
          <a:ext cx="0" cy="0"/>
          <a:chOff x="0" y="0"/>
          <a:chExt cx="0" cy="0"/>
        </a:xfrm>
      </p:grpSpPr>
      <p:sp>
        <p:nvSpPr>
          <p:cNvPr id="700" name="Google Shape;700;p82"/>
          <p:cNvSpPr/>
          <p:nvPr/>
        </p:nvSpPr>
        <p:spPr>
          <a:xfrm>
            <a:off x="0" y="0"/>
            <a:ext cx="9144000" cy="102870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01" name="Google Shape;701;p82"/>
          <p:cNvSpPr txBox="1"/>
          <p:nvPr>
            <p:ph idx="1" type="body"/>
          </p:nvPr>
        </p:nvSpPr>
        <p:spPr>
          <a:xfrm>
            <a:off x="685800" y="4343400"/>
            <a:ext cx="5372400" cy="5486400"/>
          </a:xfrm>
          <a:prstGeom prst="rect">
            <a:avLst/>
          </a:prstGeom>
          <a:noFill/>
          <a:ln>
            <a:noFill/>
          </a:ln>
        </p:spPr>
        <p:txBody>
          <a:bodyPr anchorCtr="0" anchor="t" bIns="91450" lIns="91450" spcFirstLastPara="1" rIns="91450" wrap="square" tIns="91450">
            <a:noAutofit/>
          </a:bodyPr>
          <a:lstStyle>
            <a:lvl1pPr indent="-393700" lvl="0" marL="457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1pPr>
            <a:lvl2pPr indent="-393700" lvl="1" marL="914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702" name="Google Shape;702;p82"/>
          <p:cNvSpPr txBox="1"/>
          <p:nvPr>
            <p:ph idx="2" type="body"/>
          </p:nvPr>
        </p:nvSpPr>
        <p:spPr>
          <a:xfrm>
            <a:off x="9829800" y="4343400"/>
            <a:ext cx="6172200" cy="5486400"/>
          </a:xfrm>
          <a:prstGeom prst="rect">
            <a:avLst/>
          </a:prstGeom>
          <a:noFill/>
          <a:ln>
            <a:noFill/>
          </a:ln>
        </p:spPr>
        <p:txBody>
          <a:bodyPr anchorCtr="0" anchor="t" bIns="91450" lIns="91450" spcFirstLastPara="1" rIns="91450" wrap="square" tIns="91450">
            <a:noAutofit/>
          </a:bodyPr>
          <a:lstStyle>
            <a:lvl1pPr indent="-393700" lvl="0" marL="457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1pPr>
            <a:lvl2pPr indent="-393700" lvl="1" marL="914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703" name="Google Shape;703;p82"/>
          <p:cNvSpPr txBox="1"/>
          <p:nvPr>
            <p:ph idx="3" type="subTitle"/>
          </p:nvPr>
        </p:nvSpPr>
        <p:spPr>
          <a:xfrm>
            <a:off x="685800" y="2971800"/>
            <a:ext cx="38862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9pPr>
          </a:lstStyle>
          <a:p/>
        </p:txBody>
      </p:sp>
      <p:sp>
        <p:nvSpPr>
          <p:cNvPr id="704" name="Google Shape;704;p82"/>
          <p:cNvSpPr txBox="1"/>
          <p:nvPr>
            <p:ph idx="4" type="subTitle"/>
          </p:nvPr>
        </p:nvSpPr>
        <p:spPr>
          <a:xfrm>
            <a:off x="9829800" y="2971800"/>
            <a:ext cx="38862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9pPr>
          </a:lstStyle>
          <a:p/>
        </p:txBody>
      </p:sp>
      <p:sp>
        <p:nvSpPr>
          <p:cNvPr id="705" name="Google Shape;705;p8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706" name="Google Shape;706;p82"/>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707" name="Google Shape;707;p82"/>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lide + Subheads">
  <p:cSld name="OBJECT_1_1_2">
    <p:bg>
      <p:bgPr>
        <a:solidFill>
          <a:schemeClr val="dk2"/>
        </a:solidFill>
      </p:bgPr>
    </p:bg>
    <p:spTree>
      <p:nvGrpSpPr>
        <p:cNvPr id="78" name="Shape 78"/>
        <p:cNvGrpSpPr/>
        <p:nvPr/>
      </p:nvGrpSpPr>
      <p:grpSpPr>
        <a:xfrm>
          <a:off x="0" y="0"/>
          <a:ext cx="0" cy="0"/>
          <a:chOff x="0" y="0"/>
          <a:chExt cx="0" cy="0"/>
        </a:xfrm>
      </p:grpSpPr>
      <p:sp>
        <p:nvSpPr>
          <p:cNvPr id="79" name="Google Shape;79;p9"/>
          <p:cNvSpPr/>
          <p:nvPr/>
        </p:nvSpPr>
        <p:spPr>
          <a:xfrm>
            <a:off x="0" y="0"/>
            <a:ext cx="9144000" cy="10287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9"/>
          <p:cNvSpPr txBox="1"/>
          <p:nvPr>
            <p:ph idx="1" type="body"/>
          </p:nvPr>
        </p:nvSpPr>
        <p:spPr>
          <a:xfrm>
            <a:off x="685800" y="4572000"/>
            <a:ext cx="7116900" cy="4770300"/>
          </a:xfrm>
          <a:prstGeom prst="rect">
            <a:avLst/>
          </a:prstGeom>
          <a:noFill/>
          <a:ln>
            <a:noFill/>
          </a:ln>
        </p:spPr>
        <p:txBody>
          <a:bodyPr anchorCtr="0" anchor="t" bIns="91425" lIns="91425" spcFirstLastPara="1" rIns="91425" wrap="square" tIns="91425">
            <a:noAutofit/>
          </a:bodyPr>
          <a:lstStyle>
            <a:lvl1pPr indent="-393700" lvl="0" marL="457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1pPr>
            <a:lvl2pPr indent="-393700" lvl="1" marL="914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81" name="Google Shape;81;p9"/>
          <p:cNvSpPr txBox="1"/>
          <p:nvPr>
            <p:ph idx="2" type="body"/>
          </p:nvPr>
        </p:nvSpPr>
        <p:spPr>
          <a:xfrm>
            <a:off x="9829800" y="4572000"/>
            <a:ext cx="7116900" cy="4770300"/>
          </a:xfrm>
          <a:prstGeom prst="rect">
            <a:avLst/>
          </a:prstGeom>
          <a:noFill/>
          <a:ln>
            <a:noFill/>
          </a:ln>
        </p:spPr>
        <p:txBody>
          <a:bodyPr anchorCtr="0" anchor="t" bIns="91425" lIns="91425" spcFirstLastPara="1" rIns="91425" wrap="square" tIns="91425">
            <a:noAutofit/>
          </a:bodyPr>
          <a:lstStyle>
            <a:lvl1pPr indent="-393700" lvl="0" marL="457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1pPr>
            <a:lvl2pPr indent="-393700" lvl="1" marL="914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82" name="Google Shape;82;p9"/>
          <p:cNvSpPr txBox="1"/>
          <p:nvPr>
            <p:ph idx="3" type="subTitle"/>
          </p:nvPr>
        </p:nvSpPr>
        <p:spPr>
          <a:xfrm>
            <a:off x="685800" y="3200400"/>
            <a:ext cx="38862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sz="3200">
                <a:solidFill>
                  <a:srgbClr val="E5166B"/>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9pPr>
          </a:lstStyle>
          <a:p/>
        </p:txBody>
      </p:sp>
      <p:sp>
        <p:nvSpPr>
          <p:cNvPr id="83" name="Google Shape;83;p9"/>
          <p:cNvSpPr txBox="1"/>
          <p:nvPr>
            <p:ph idx="4" type="subTitle"/>
          </p:nvPr>
        </p:nvSpPr>
        <p:spPr>
          <a:xfrm>
            <a:off x="9829800" y="3200400"/>
            <a:ext cx="38862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sz="3200">
                <a:solidFill>
                  <a:srgbClr val="E5166B"/>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9pPr>
          </a:lstStyle>
          <a:p/>
        </p:txBody>
      </p:sp>
      <p:sp>
        <p:nvSpPr>
          <p:cNvPr id="84" name="Google Shape;84;p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85" name="Google Shape;85;p9"/>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86" name="Google Shape;86;p9"/>
          <p:cNvSpPr txBox="1"/>
          <p:nvPr>
            <p:ph type="title"/>
          </p:nvPr>
        </p:nvSpPr>
        <p:spPr>
          <a:xfrm>
            <a:off x="685800" y="914400"/>
            <a:ext cx="67389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5600"/>
              <a:buFont typeface="Source Sans Pro"/>
              <a:buNone/>
              <a:defRPr i="0" sz="5600" u="none" cap="none" strike="noStrike">
                <a:solidFill>
                  <a:schemeClr val="dk1"/>
                </a:solidFill>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lumn x2">
  <p:cSld name="BLANK_3_3">
    <p:spTree>
      <p:nvGrpSpPr>
        <p:cNvPr id="708" name="Shape 708"/>
        <p:cNvGrpSpPr/>
        <p:nvPr/>
      </p:nvGrpSpPr>
      <p:grpSpPr>
        <a:xfrm>
          <a:off x="0" y="0"/>
          <a:ext cx="0" cy="0"/>
          <a:chOff x="0" y="0"/>
          <a:chExt cx="0" cy="0"/>
        </a:xfrm>
      </p:grpSpPr>
      <p:sp>
        <p:nvSpPr>
          <p:cNvPr id="709" name="Google Shape;709;p83"/>
          <p:cNvSpPr txBox="1"/>
          <p:nvPr>
            <p:ph idx="1" type="subTitle"/>
          </p:nvPr>
        </p:nvSpPr>
        <p:spPr>
          <a:xfrm>
            <a:off x="685800" y="2514600"/>
            <a:ext cx="38862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9pPr>
          </a:lstStyle>
          <a:p/>
        </p:txBody>
      </p:sp>
      <p:sp>
        <p:nvSpPr>
          <p:cNvPr id="710" name="Google Shape;710;p83"/>
          <p:cNvSpPr txBox="1"/>
          <p:nvPr>
            <p:ph idx="2" type="body"/>
          </p:nvPr>
        </p:nvSpPr>
        <p:spPr>
          <a:xfrm>
            <a:off x="685800" y="3886200"/>
            <a:ext cx="5372400" cy="5486400"/>
          </a:xfrm>
          <a:prstGeom prst="rect">
            <a:avLst/>
          </a:prstGeom>
          <a:noFill/>
          <a:ln>
            <a:noFill/>
          </a:ln>
        </p:spPr>
        <p:txBody>
          <a:bodyPr anchorCtr="0" anchor="t" bIns="91450" lIns="91450" spcFirstLastPara="1" rIns="91450" wrap="square" tIns="91450">
            <a:noAutofit/>
          </a:bodyPr>
          <a:lstStyle>
            <a:lvl1pPr indent="-393700" lvl="0" marL="457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1pPr>
            <a:lvl2pPr indent="-393700" lvl="1" marL="914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2pPr>
            <a:lvl3pPr indent="-393700" lvl="2" marL="1371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3pPr>
            <a:lvl4pPr indent="-393700" lvl="3" marL="1828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4pPr>
            <a:lvl5pPr indent="-393700" lvl="4" marL="22860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5pPr>
            <a:lvl6pPr indent="-393700" lvl="5" marL="27432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6pPr>
            <a:lvl7pPr indent="-393700" lvl="6" marL="32004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7pPr>
            <a:lvl8pPr indent="-393700" lvl="7" marL="36576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8pPr>
            <a:lvl9pPr indent="-393700" lvl="8" marL="4114800" rtl="0">
              <a:lnSpc>
                <a:spcPct val="115000"/>
              </a:lnSpc>
              <a:spcBef>
                <a:spcPts val="0"/>
              </a:spcBef>
              <a:spcAft>
                <a:spcPts val="0"/>
              </a:spcAft>
              <a:buSzPts val="2600"/>
              <a:buFont typeface="Source Sans Pro"/>
              <a:buChar char="■"/>
              <a:defRPr sz="2600">
                <a:latin typeface="Source Sans Pro"/>
                <a:ea typeface="Source Sans Pro"/>
                <a:cs typeface="Source Sans Pro"/>
                <a:sym typeface="Source Sans Pro"/>
              </a:defRPr>
            </a:lvl9pPr>
          </a:lstStyle>
          <a:p/>
        </p:txBody>
      </p:sp>
      <p:sp>
        <p:nvSpPr>
          <p:cNvPr id="711" name="Google Shape;711;p83"/>
          <p:cNvSpPr txBox="1"/>
          <p:nvPr>
            <p:ph idx="3" type="subTitle"/>
          </p:nvPr>
        </p:nvSpPr>
        <p:spPr>
          <a:xfrm>
            <a:off x="9144000" y="2514600"/>
            <a:ext cx="38862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2"/>
                </a:solidFill>
                <a:latin typeface="Source Sans Pro"/>
                <a:ea typeface="Source Sans Pro"/>
                <a:cs typeface="Source Sans Pro"/>
                <a:sym typeface="Source Sans Pro"/>
              </a:defRPr>
            </a:lvl9pPr>
          </a:lstStyle>
          <a:p/>
        </p:txBody>
      </p:sp>
      <p:sp>
        <p:nvSpPr>
          <p:cNvPr id="712" name="Google Shape;712;p83"/>
          <p:cNvSpPr txBox="1"/>
          <p:nvPr>
            <p:ph idx="4" type="body"/>
          </p:nvPr>
        </p:nvSpPr>
        <p:spPr>
          <a:xfrm>
            <a:off x="9144000" y="3886200"/>
            <a:ext cx="5601000" cy="5486400"/>
          </a:xfrm>
          <a:prstGeom prst="rect">
            <a:avLst/>
          </a:prstGeom>
          <a:noFill/>
          <a:ln>
            <a:noFill/>
          </a:ln>
        </p:spPr>
        <p:txBody>
          <a:bodyPr anchorCtr="0" anchor="t" bIns="91450" lIns="91450" spcFirstLastPara="1" rIns="91450" wrap="square" tIns="91450">
            <a:noAutofit/>
          </a:bodyPr>
          <a:lstStyle>
            <a:lvl1pPr indent="-419100" lvl="0" marL="4572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1pPr>
            <a:lvl2pPr indent="-419100" lvl="1" marL="9144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2pPr>
            <a:lvl3pPr indent="-419100" lvl="2" marL="13716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3pPr>
            <a:lvl4pPr indent="-419100" lvl="3" marL="18288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4pPr>
            <a:lvl5pPr indent="-419100" lvl="4" marL="22860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5pPr>
            <a:lvl6pPr indent="-419100" lvl="5" marL="27432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6pPr>
            <a:lvl7pPr indent="-419100" lvl="6" marL="32004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7pPr>
            <a:lvl8pPr indent="-419100" lvl="7" marL="36576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8pPr>
            <a:lvl9pPr indent="-419100" lvl="8" marL="4114800" rtl="0">
              <a:lnSpc>
                <a:spcPct val="115000"/>
              </a:lnSpc>
              <a:spcBef>
                <a:spcPts val="0"/>
              </a:spcBef>
              <a:spcAft>
                <a:spcPts val="0"/>
              </a:spcAft>
              <a:buSzPts val="3000"/>
              <a:buFont typeface="Source Sans Pro"/>
              <a:buChar char="■"/>
              <a:defRPr sz="3000">
                <a:latin typeface="Source Sans Pro"/>
                <a:ea typeface="Source Sans Pro"/>
                <a:cs typeface="Source Sans Pro"/>
                <a:sym typeface="Source Sans Pro"/>
              </a:defRPr>
            </a:lvl9pPr>
          </a:lstStyle>
          <a:p/>
        </p:txBody>
      </p:sp>
      <p:sp>
        <p:nvSpPr>
          <p:cNvPr id="713" name="Google Shape;713;p8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714" name="Google Shape;714;p83"/>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715" name="Google Shape;715;p83"/>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_purple">
  <p:cSld name="BLANK_3_1_3_2">
    <p:bg>
      <p:bgPr>
        <a:solidFill>
          <a:schemeClr val="lt1"/>
        </a:solidFill>
      </p:bgPr>
    </p:bg>
    <p:spTree>
      <p:nvGrpSpPr>
        <p:cNvPr id="716" name="Shape 716"/>
        <p:cNvGrpSpPr/>
        <p:nvPr/>
      </p:nvGrpSpPr>
      <p:grpSpPr>
        <a:xfrm>
          <a:off x="0" y="0"/>
          <a:ext cx="0" cy="0"/>
          <a:chOff x="0" y="0"/>
          <a:chExt cx="0" cy="0"/>
        </a:xfrm>
      </p:grpSpPr>
      <p:sp>
        <p:nvSpPr>
          <p:cNvPr id="717" name="Google Shape;717;p84"/>
          <p:cNvSpPr/>
          <p:nvPr/>
        </p:nvSpPr>
        <p:spPr>
          <a:xfrm>
            <a:off x="228600" y="228600"/>
            <a:ext cx="17830800" cy="98298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353535"/>
              </a:solidFill>
            </a:endParaRPr>
          </a:p>
        </p:txBody>
      </p:sp>
      <p:sp>
        <p:nvSpPr>
          <p:cNvPr id="718" name="Google Shape;718;p84"/>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19" name="Google Shape;719;p84"/>
          <p:cNvSpPr/>
          <p:nvPr/>
        </p:nvSpPr>
        <p:spPr>
          <a:xfrm>
            <a:off x="17602200" y="457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20" name="Google Shape;720;p84"/>
          <p:cNvSpPr txBox="1"/>
          <p:nvPr>
            <p:ph type="title"/>
          </p:nvPr>
        </p:nvSpPr>
        <p:spPr>
          <a:xfrm>
            <a:off x="2286000" y="914400"/>
            <a:ext cx="13716000" cy="84582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7200"/>
              <a:buFont typeface="Source Sans Pro"/>
              <a:buNone/>
              <a:defRPr sz="7200">
                <a:solidFill>
                  <a:schemeClr val="lt1"/>
                </a:solidFill>
                <a:latin typeface="Source Sans Pro"/>
                <a:ea typeface="Source Sans Pro"/>
                <a:cs typeface="Source Sans Pro"/>
                <a:sym typeface="Source Sans Pro"/>
              </a:defRPr>
            </a:lvl1pPr>
            <a:lvl2pPr lvl="1" rtl="0">
              <a:lnSpc>
                <a:spcPct val="100000"/>
              </a:lnSpc>
              <a:spcBef>
                <a:spcPts val="0"/>
              </a:spcBef>
              <a:spcAft>
                <a:spcPts val="0"/>
              </a:spcAft>
              <a:buClr>
                <a:schemeClr val="lt1"/>
              </a:buClr>
              <a:buSzPts val="7200"/>
              <a:buNone/>
              <a:defRPr sz="7200">
                <a:solidFill>
                  <a:schemeClr val="lt1"/>
                </a:solidFill>
              </a:defRPr>
            </a:lvl2pPr>
            <a:lvl3pPr lvl="2" rtl="0">
              <a:lnSpc>
                <a:spcPct val="100000"/>
              </a:lnSpc>
              <a:spcBef>
                <a:spcPts val="0"/>
              </a:spcBef>
              <a:spcAft>
                <a:spcPts val="0"/>
              </a:spcAft>
              <a:buClr>
                <a:schemeClr val="lt1"/>
              </a:buClr>
              <a:buSzPts val="7200"/>
              <a:buNone/>
              <a:defRPr sz="7200">
                <a:solidFill>
                  <a:schemeClr val="lt1"/>
                </a:solidFill>
              </a:defRPr>
            </a:lvl3pPr>
            <a:lvl4pPr lvl="3" rtl="0">
              <a:lnSpc>
                <a:spcPct val="100000"/>
              </a:lnSpc>
              <a:spcBef>
                <a:spcPts val="0"/>
              </a:spcBef>
              <a:spcAft>
                <a:spcPts val="0"/>
              </a:spcAft>
              <a:buClr>
                <a:schemeClr val="lt1"/>
              </a:buClr>
              <a:buSzPts val="7200"/>
              <a:buNone/>
              <a:defRPr sz="7200">
                <a:solidFill>
                  <a:schemeClr val="lt1"/>
                </a:solidFill>
              </a:defRPr>
            </a:lvl4pPr>
            <a:lvl5pPr lvl="4" rtl="0">
              <a:lnSpc>
                <a:spcPct val="100000"/>
              </a:lnSpc>
              <a:spcBef>
                <a:spcPts val="0"/>
              </a:spcBef>
              <a:spcAft>
                <a:spcPts val="0"/>
              </a:spcAft>
              <a:buClr>
                <a:schemeClr val="lt1"/>
              </a:buClr>
              <a:buSzPts val="7200"/>
              <a:buNone/>
              <a:defRPr sz="7200">
                <a:solidFill>
                  <a:schemeClr val="lt1"/>
                </a:solidFill>
              </a:defRPr>
            </a:lvl5pPr>
            <a:lvl6pPr lvl="5" rtl="0">
              <a:lnSpc>
                <a:spcPct val="100000"/>
              </a:lnSpc>
              <a:spcBef>
                <a:spcPts val="0"/>
              </a:spcBef>
              <a:spcAft>
                <a:spcPts val="0"/>
              </a:spcAft>
              <a:buClr>
                <a:schemeClr val="lt1"/>
              </a:buClr>
              <a:buSzPts val="7200"/>
              <a:buNone/>
              <a:defRPr sz="7200">
                <a:solidFill>
                  <a:schemeClr val="lt1"/>
                </a:solidFill>
              </a:defRPr>
            </a:lvl6pPr>
            <a:lvl7pPr lvl="6" rtl="0">
              <a:lnSpc>
                <a:spcPct val="100000"/>
              </a:lnSpc>
              <a:spcBef>
                <a:spcPts val="0"/>
              </a:spcBef>
              <a:spcAft>
                <a:spcPts val="0"/>
              </a:spcAft>
              <a:buClr>
                <a:schemeClr val="lt1"/>
              </a:buClr>
              <a:buSzPts val="7200"/>
              <a:buNone/>
              <a:defRPr sz="7200">
                <a:solidFill>
                  <a:schemeClr val="lt1"/>
                </a:solidFill>
              </a:defRPr>
            </a:lvl7pPr>
            <a:lvl8pPr lvl="7" rtl="0">
              <a:lnSpc>
                <a:spcPct val="100000"/>
              </a:lnSpc>
              <a:spcBef>
                <a:spcPts val="0"/>
              </a:spcBef>
              <a:spcAft>
                <a:spcPts val="0"/>
              </a:spcAft>
              <a:buClr>
                <a:schemeClr val="lt1"/>
              </a:buClr>
              <a:buSzPts val="7200"/>
              <a:buNone/>
              <a:defRPr sz="7200">
                <a:solidFill>
                  <a:schemeClr val="lt1"/>
                </a:solidFill>
              </a:defRPr>
            </a:lvl8pPr>
            <a:lvl9pPr lvl="8" rtl="0">
              <a:lnSpc>
                <a:spcPct val="100000"/>
              </a:lnSpc>
              <a:spcBef>
                <a:spcPts val="0"/>
              </a:spcBef>
              <a:spcAft>
                <a:spcPts val="0"/>
              </a:spcAft>
              <a:buClr>
                <a:schemeClr val="lt1"/>
              </a:buClr>
              <a:buSzPts val="7200"/>
              <a:buNone/>
              <a:defRPr sz="7200">
                <a:solidFill>
                  <a:schemeClr val="lt1"/>
                </a:solidFill>
              </a:defRPr>
            </a:lvl9pPr>
          </a:lstStyle>
          <a:p/>
        </p:txBody>
      </p:sp>
      <p:pic>
        <p:nvPicPr>
          <p:cNvPr id="721" name="Google Shape;721;p84"/>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722" name="Google Shape;722;p8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_magenta">
  <p:cSld name="BLANK_3_1_3_2_2">
    <p:bg>
      <p:bgPr>
        <a:solidFill>
          <a:schemeClr val="lt1"/>
        </a:solidFill>
      </p:bgPr>
    </p:bg>
    <p:spTree>
      <p:nvGrpSpPr>
        <p:cNvPr id="723" name="Shape 723"/>
        <p:cNvGrpSpPr/>
        <p:nvPr/>
      </p:nvGrpSpPr>
      <p:grpSpPr>
        <a:xfrm>
          <a:off x="0" y="0"/>
          <a:ext cx="0" cy="0"/>
          <a:chOff x="0" y="0"/>
          <a:chExt cx="0" cy="0"/>
        </a:xfrm>
      </p:grpSpPr>
      <p:sp>
        <p:nvSpPr>
          <p:cNvPr id="724" name="Google Shape;724;p85"/>
          <p:cNvSpPr/>
          <p:nvPr/>
        </p:nvSpPr>
        <p:spPr>
          <a:xfrm>
            <a:off x="228600" y="228600"/>
            <a:ext cx="17830800" cy="98298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353535"/>
              </a:solidFill>
            </a:endParaRPr>
          </a:p>
        </p:txBody>
      </p:sp>
      <p:sp>
        <p:nvSpPr>
          <p:cNvPr id="725" name="Google Shape;725;p85"/>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26" name="Google Shape;726;p85"/>
          <p:cNvSpPr/>
          <p:nvPr/>
        </p:nvSpPr>
        <p:spPr>
          <a:xfrm>
            <a:off x="17602200" y="457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27" name="Google Shape;727;p85"/>
          <p:cNvSpPr txBox="1"/>
          <p:nvPr>
            <p:ph type="title"/>
          </p:nvPr>
        </p:nvSpPr>
        <p:spPr>
          <a:xfrm>
            <a:off x="2286000" y="914400"/>
            <a:ext cx="13716000" cy="84582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7200"/>
              <a:buFont typeface="Source Sans Pro"/>
              <a:buNone/>
              <a:defRPr sz="7200">
                <a:solidFill>
                  <a:schemeClr val="lt1"/>
                </a:solidFill>
                <a:latin typeface="Source Sans Pro"/>
                <a:ea typeface="Source Sans Pro"/>
                <a:cs typeface="Source Sans Pro"/>
                <a:sym typeface="Source Sans Pro"/>
              </a:defRPr>
            </a:lvl1pPr>
            <a:lvl2pPr lvl="1" rtl="0">
              <a:lnSpc>
                <a:spcPct val="100000"/>
              </a:lnSpc>
              <a:spcBef>
                <a:spcPts val="0"/>
              </a:spcBef>
              <a:spcAft>
                <a:spcPts val="0"/>
              </a:spcAft>
              <a:buClr>
                <a:schemeClr val="lt1"/>
              </a:buClr>
              <a:buSzPts val="7200"/>
              <a:buNone/>
              <a:defRPr sz="7200">
                <a:solidFill>
                  <a:schemeClr val="lt1"/>
                </a:solidFill>
              </a:defRPr>
            </a:lvl2pPr>
            <a:lvl3pPr lvl="2" rtl="0">
              <a:lnSpc>
                <a:spcPct val="100000"/>
              </a:lnSpc>
              <a:spcBef>
                <a:spcPts val="0"/>
              </a:spcBef>
              <a:spcAft>
                <a:spcPts val="0"/>
              </a:spcAft>
              <a:buClr>
                <a:schemeClr val="lt1"/>
              </a:buClr>
              <a:buSzPts val="7200"/>
              <a:buNone/>
              <a:defRPr sz="7200">
                <a:solidFill>
                  <a:schemeClr val="lt1"/>
                </a:solidFill>
              </a:defRPr>
            </a:lvl3pPr>
            <a:lvl4pPr lvl="3" rtl="0">
              <a:lnSpc>
                <a:spcPct val="100000"/>
              </a:lnSpc>
              <a:spcBef>
                <a:spcPts val="0"/>
              </a:spcBef>
              <a:spcAft>
                <a:spcPts val="0"/>
              </a:spcAft>
              <a:buClr>
                <a:schemeClr val="lt1"/>
              </a:buClr>
              <a:buSzPts val="7200"/>
              <a:buNone/>
              <a:defRPr sz="7200">
                <a:solidFill>
                  <a:schemeClr val="lt1"/>
                </a:solidFill>
              </a:defRPr>
            </a:lvl4pPr>
            <a:lvl5pPr lvl="4" rtl="0">
              <a:lnSpc>
                <a:spcPct val="100000"/>
              </a:lnSpc>
              <a:spcBef>
                <a:spcPts val="0"/>
              </a:spcBef>
              <a:spcAft>
                <a:spcPts val="0"/>
              </a:spcAft>
              <a:buClr>
                <a:schemeClr val="lt1"/>
              </a:buClr>
              <a:buSzPts val="7200"/>
              <a:buNone/>
              <a:defRPr sz="7200">
                <a:solidFill>
                  <a:schemeClr val="lt1"/>
                </a:solidFill>
              </a:defRPr>
            </a:lvl5pPr>
            <a:lvl6pPr lvl="5" rtl="0">
              <a:lnSpc>
                <a:spcPct val="100000"/>
              </a:lnSpc>
              <a:spcBef>
                <a:spcPts val="0"/>
              </a:spcBef>
              <a:spcAft>
                <a:spcPts val="0"/>
              </a:spcAft>
              <a:buClr>
                <a:schemeClr val="lt1"/>
              </a:buClr>
              <a:buSzPts val="7200"/>
              <a:buNone/>
              <a:defRPr sz="7200">
                <a:solidFill>
                  <a:schemeClr val="lt1"/>
                </a:solidFill>
              </a:defRPr>
            </a:lvl6pPr>
            <a:lvl7pPr lvl="6" rtl="0">
              <a:lnSpc>
                <a:spcPct val="100000"/>
              </a:lnSpc>
              <a:spcBef>
                <a:spcPts val="0"/>
              </a:spcBef>
              <a:spcAft>
                <a:spcPts val="0"/>
              </a:spcAft>
              <a:buClr>
                <a:schemeClr val="lt1"/>
              </a:buClr>
              <a:buSzPts val="7200"/>
              <a:buNone/>
              <a:defRPr sz="7200">
                <a:solidFill>
                  <a:schemeClr val="lt1"/>
                </a:solidFill>
              </a:defRPr>
            </a:lvl7pPr>
            <a:lvl8pPr lvl="7" rtl="0">
              <a:lnSpc>
                <a:spcPct val="100000"/>
              </a:lnSpc>
              <a:spcBef>
                <a:spcPts val="0"/>
              </a:spcBef>
              <a:spcAft>
                <a:spcPts val="0"/>
              </a:spcAft>
              <a:buClr>
                <a:schemeClr val="lt1"/>
              </a:buClr>
              <a:buSzPts val="7200"/>
              <a:buNone/>
              <a:defRPr sz="7200">
                <a:solidFill>
                  <a:schemeClr val="lt1"/>
                </a:solidFill>
              </a:defRPr>
            </a:lvl8pPr>
            <a:lvl9pPr lvl="8" rtl="0">
              <a:lnSpc>
                <a:spcPct val="100000"/>
              </a:lnSpc>
              <a:spcBef>
                <a:spcPts val="0"/>
              </a:spcBef>
              <a:spcAft>
                <a:spcPts val="0"/>
              </a:spcAft>
              <a:buClr>
                <a:schemeClr val="lt1"/>
              </a:buClr>
              <a:buSzPts val="7200"/>
              <a:buNone/>
              <a:defRPr sz="7200">
                <a:solidFill>
                  <a:schemeClr val="lt1"/>
                </a:solidFill>
              </a:defRPr>
            </a:lvl9pPr>
          </a:lstStyle>
          <a:p/>
        </p:txBody>
      </p:sp>
      <p:pic>
        <p:nvPicPr>
          <p:cNvPr id="728" name="Google Shape;728;p85"/>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729" name="Google Shape;729;p8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_gradient">
  <p:cSld name="BLANK_3_1_3_2_2_1">
    <p:bg>
      <p:bgPr>
        <a:solidFill>
          <a:schemeClr val="lt1"/>
        </a:solidFill>
      </p:bgPr>
    </p:bg>
    <p:spTree>
      <p:nvGrpSpPr>
        <p:cNvPr id="730" name="Shape 730"/>
        <p:cNvGrpSpPr/>
        <p:nvPr/>
      </p:nvGrpSpPr>
      <p:grpSpPr>
        <a:xfrm>
          <a:off x="0" y="0"/>
          <a:ext cx="0" cy="0"/>
          <a:chOff x="0" y="0"/>
          <a:chExt cx="0" cy="0"/>
        </a:xfrm>
      </p:grpSpPr>
      <p:sp>
        <p:nvSpPr>
          <p:cNvPr id="731" name="Google Shape;731;p86"/>
          <p:cNvSpPr/>
          <p:nvPr/>
        </p:nvSpPr>
        <p:spPr>
          <a:xfrm>
            <a:off x="228600" y="228600"/>
            <a:ext cx="17830800" cy="9829800"/>
          </a:xfrm>
          <a:prstGeom prst="rect">
            <a:avLst/>
          </a:prstGeom>
          <a:gradFill>
            <a:gsLst>
              <a:gs pos="0">
                <a:schemeClr val="accent1"/>
              </a:gs>
              <a:gs pos="100000">
                <a:schemeClr val="accent2"/>
              </a:gs>
            </a:gsLst>
            <a:lin ang="5400700" scaled="0"/>
          </a:gra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353535"/>
              </a:solidFill>
            </a:endParaRPr>
          </a:p>
        </p:txBody>
      </p:sp>
      <p:sp>
        <p:nvSpPr>
          <p:cNvPr id="732" name="Google Shape;732;p86"/>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33" name="Google Shape;733;p86"/>
          <p:cNvSpPr/>
          <p:nvPr/>
        </p:nvSpPr>
        <p:spPr>
          <a:xfrm>
            <a:off x="17602200" y="457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34" name="Google Shape;734;p86"/>
          <p:cNvSpPr txBox="1"/>
          <p:nvPr>
            <p:ph type="title"/>
          </p:nvPr>
        </p:nvSpPr>
        <p:spPr>
          <a:xfrm>
            <a:off x="2286000" y="914400"/>
            <a:ext cx="13716000" cy="84582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7200"/>
              <a:buFont typeface="Source Sans Pro"/>
              <a:buNone/>
              <a:defRPr sz="7200">
                <a:solidFill>
                  <a:schemeClr val="lt1"/>
                </a:solidFill>
                <a:latin typeface="Source Sans Pro"/>
                <a:ea typeface="Source Sans Pro"/>
                <a:cs typeface="Source Sans Pro"/>
                <a:sym typeface="Source Sans Pro"/>
              </a:defRPr>
            </a:lvl1pPr>
            <a:lvl2pPr lvl="1" rtl="0">
              <a:lnSpc>
                <a:spcPct val="100000"/>
              </a:lnSpc>
              <a:spcBef>
                <a:spcPts val="0"/>
              </a:spcBef>
              <a:spcAft>
                <a:spcPts val="0"/>
              </a:spcAft>
              <a:buClr>
                <a:schemeClr val="lt1"/>
              </a:buClr>
              <a:buSzPts val="7200"/>
              <a:buNone/>
              <a:defRPr sz="7200">
                <a:solidFill>
                  <a:schemeClr val="lt1"/>
                </a:solidFill>
              </a:defRPr>
            </a:lvl2pPr>
            <a:lvl3pPr lvl="2" rtl="0">
              <a:lnSpc>
                <a:spcPct val="100000"/>
              </a:lnSpc>
              <a:spcBef>
                <a:spcPts val="0"/>
              </a:spcBef>
              <a:spcAft>
                <a:spcPts val="0"/>
              </a:spcAft>
              <a:buClr>
                <a:schemeClr val="lt1"/>
              </a:buClr>
              <a:buSzPts val="7200"/>
              <a:buNone/>
              <a:defRPr sz="7200">
                <a:solidFill>
                  <a:schemeClr val="lt1"/>
                </a:solidFill>
              </a:defRPr>
            </a:lvl3pPr>
            <a:lvl4pPr lvl="3" rtl="0">
              <a:lnSpc>
                <a:spcPct val="100000"/>
              </a:lnSpc>
              <a:spcBef>
                <a:spcPts val="0"/>
              </a:spcBef>
              <a:spcAft>
                <a:spcPts val="0"/>
              </a:spcAft>
              <a:buClr>
                <a:schemeClr val="lt1"/>
              </a:buClr>
              <a:buSzPts val="7200"/>
              <a:buNone/>
              <a:defRPr sz="7200">
                <a:solidFill>
                  <a:schemeClr val="lt1"/>
                </a:solidFill>
              </a:defRPr>
            </a:lvl4pPr>
            <a:lvl5pPr lvl="4" rtl="0">
              <a:lnSpc>
                <a:spcPct val="100000"/>
              </a:lnSpc>
              <a:spcBef>
                <a:spcPts val="0"/>
              </a:spcBef>
              <a:spcAft>
                <a:spcPts val="0"/>
              </a:spcAft>
              <a:buClr>
                <a:schemeClr val="lt1"/>
              </a:buClr>
              <a:buSzPts val="7200"/>
              <a:buNone/>
              <a:defRPr sz="7200">
                <a:solidFill>
                  <a:schemeClr val="lt1"/>
                </a:solidFill>
              </a:defRPr>
            </a:lvl5pPr>
            <a:lvl6pPr lvl="5" rtl="0">
              <a:lnSpc>
                <a:spcPct val="100000"/>
              </a:lnSpc>
              <a:spcBef>
                <a:spcPts val="0"/>
              </a:spcBef>
              <a:spcAft>
                <a:spcPts val="0"/>
              </a:spcAft>
              <a:buClr>
                <a:schemeClr val="lt1"/>
              </a:buClr>
              <a:buSzPts val="7200"/>
              <a:buNone/>
              <a:defRPr sz="7200">
                <a:solidFill>
                  <a:schemeClr val="lt1"/>
                </a:solidFill>
              </a:defRPr>
            </a:lvl6pPr>
            <a:lvl7pPr lvl="6" rtl="0">
              <a:lnSpc>
                <a:spcPct val="100000"/>
              </a:lnSpc>
              <a:spcBef>
                <a:spcPts val="0"/>
              </a:spcBef>
              <a:spcAft>
                <a:spcPts val="0"/>
              </a:spcAft>
              <a:buClr>
                <a:schemeClr val="lt1"/>
              </a:buClr>
              <a:buSzPts val="7200"/>
              <a:buNone/>
              <a:defRPr sz="7200">
                <a:solidFill>
                  <a:schemeClr val="lt1"/>
                </a:solidFill>
              </a:defRPr>
            </a:lvl7pPr>
            <a:lvl8pPr lvl="7" rtl="0">
              <a:lnSpc>
                <a:spcPct val="100000"/>
              </a:lnSpc>
              <a:spcBef>
                <a:spcPts val="0"/>
              </a:spcBef>
              <a:spcAft>
                <a:spcPts val="0"/>
              </a:spcAft>
              <a:buClr>
                <a:schemeClr val="lt1"/>
              </a:buClr>
              <a:buSzPts val="7200"/>
              <a:buNone/>
              <a:defRPr sz="7200">
                <a:solidFill>
                  <a:schemeClr val="lt1"/>
                </a:solidFill>
              </a:defRPr>
            </a:lvl8pPr>
            <a:lvl9pPr lvl="8" rtl="0">
              <a:lnSpc>
                <a:spcPct val="100000"/>
              </a:lnSpc>
              <a:spcBef>
                <a:spcPts val="0"/>
              </a:spcBef>
              <a:spcAft>
                <a:spcPts val="0"/>
              </a:spcAft>
              <a:buClr>
                <a:schemeClr val="lt1"/>
              </a:buClr>
              <a:buSzPts val="7200"/>
              <a:buNone/>
              <a:defRPr sz="7200">
                <a:solidFill>
                  <a:schemeClr val="lt1"/>
                </a:solidFill>
              </a:defRPr>
            </a:lvl9pPr>
          </a:lstStyle>
          <a:p/>
        </p:txBody>
      </p:sp>
      <p:pic>
        <p:nvPicPr>
          <p:cNvPr id="735" name="Google Shape;735;p86"/>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736" name="Google Shape;736;p86"/>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_black">
  <p:cSld name="BLANK_3_1_3_2_1">
    <p:bg>
      <p:bgPr>
        <a:solidFill>
          <a:schemeClr val="lt1"/>
        </a:solidFill>
      </p:bgPr>
    </p:bg>
    <p:spTree>
      <p:nvGrpSpPr>
        <p:cNvPr id="737" name="Shape 737"/>
        <p:cNvGrpSpPr/>
        <p:nvPr/>
      </p:nvGrpSpPr>
      <p:grpSpPr>
        <a:xfrm>
          <a:off x="0" y="0"/>
          <a:ext cx="0" cy="0"/>
          <a:chOff x="0" y="0"/>
          <a:chExt cx="0" cy="0"/>
        </a:xfrm>
      </p:grpSpPr>
      <p:sp>
        <p:nvSpPr>
          <p:cNvPr id="738" name="Google Shape;738;p87"/>
          <p:cNvSpPr/>
          <p:nvPr/>
        </p:nvSpPr>
        <p:spPr>
          <a:xfrm>
            <a:off x="228600" y="228600"/>
            <a:ext cx="17830800" cy="98298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p>
        </p:txBody>
      </p:sp>
      <p:sp>
        <p:nvSpPr>
          <p:cNvPr id="739" name="Google Shape;739;p87"/>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40" name="Google Shape;740;p87"/>
          <p:cNvSpPr/>
          <p:nvPr/>
        </p:nvSpPr>
        <p:spPr>
          <a:xfrm>
            <a:off x="17602200" y="457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41" name="Google Shape;741;p87"/>
          <p:cNvSpPr txBox="1"/>
          <p:nvPr>
            <p:ph type="title"/>
          </p:nvPr>
        </p:nvSpPr>
        <p:spPr>
          <a:xfrm>
            <a:off x="2286000" y="914400"/>
            <a:ext cx="13716000" cy="84582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7200"/>
              <a:buFont typeface="Source Sans Pro"/>
              <a:buNone/>
              <a:defRPr sz="7200">
                <a:solidFill>
                  <a:schemeClr val="lt1"/>
                </a:solidFill>
                <a:latin typeface="Source Sans Pro"/>
                <a:ea typeface="Source Sans Pro"/>
                <a:cs typeface="Source Sans Pro"/>
                <a:sym typeface="Source Sans Pro"/>
              </a:defRPr>
            </a:lvl1pPr>
            <a:lvl2pPr lvl="1" rtl="0">
              <a:lnSpc>
                <a:spcPct val="100000"/>
              </a:lnSpc>
              <a:spcBef>
                <a:spcPts val="0"/>
              </a:spcBef>
              <a:spcAft>
                <a:spcPts val="0"/>
              </a:spcAft>
              <a:buClr>
                <a:schemeClr val="lt1"/>
              </a:buClr>
              <a:buSzPts val="7200"/>
              <a:buNone/>
              <a:defRPr sz="7200">
                <a:solidFill>
                  <a:schemeClr val="lt1"/>
                </a:solidFill>
              </a:defRPr>
            </a:lvl2pPr>
            <a:lvl3pPr lvl="2" rtl="0">
              <a:lnSpc>
                <a:spcPct val="100000"/>
              </a:lnSpc>
              <a:spcBef>
                <a:spcPts val="0"/>
              </a:spcBef>
              <a:spcAft>
                <a:spcPts val="0"/>
              </a:spcAft>
              <a:buClr>
                <a:schemeClr val="lt1"/>
              </a:buClr>
              <a:buSzPts val="7200"/>
              <a:buNone/>
              <a:defRPr sz="7200">
                <a:solidFill>
                  <a:schemeClr val="lt1"/>
                </a:solidFill>
              </a:defRPr>
            </a:lvl3pPr>
            <a:lvl4pPr lvl="3" rtl="0">
              <a:lnSpc>
                <a:spcPct val="100000"/>
              </a:lnSpc>
              <a:spcBef>
                <a:spcPts val="0"/>
              </a:spcBef>
              <a:spcAft>
                <a:spcPts val="0"/>
              </a:spcAft>
              <a:buClr>
                <a:schemeClr val="lt1"/>
              </a:buClr>
              <a:buSzPts val="7200"/>
              <a:buNone/>
              <a:defRPr sz="7200">
                <a:solidFill>
                  <a:schemeClr val="lt1"/>
                </a:solidFill>
              </a:defRPr>
            </a:lvl4pPr>
            <a:lvl5pPr lvl="4" rtl="0">
              <a:lnSpc>
                <a:spcPct val="100000"/>
              </a:lnSpc>
              <a:spcBef>
                <a:spcPts val="0"/>
              </a:spcBef>
              <a:spcAft>
                <a:spcPts val="0"/>
              </a:spcAft>
              <a:buClr>
                <a:schemeClr val="lt1"/>
              </a:buClr>
              <a:buSzPts val="7200"/>
              <a:buNone/>
              <a:defRPr sz="7200">
                <a:solidFill>
                  <a:schemeClr val="lt1"/>
                </a:solidFill>
              </a:defRPr>
            </a:lvl5pPr>
            <a:lvl6pPr lvl="5" rtl="0">
              <a:lnSpc>
                <a:spcPct val="100000"/>
              </a:lnSpc>
              <a:spcBef>
                <a:spcPts val="0"/>
              </a:spcBef>
              <a:spcAft>
                <a:spcPts val="0"/>
              </a:spcAft>
              <a:buClr>
                <a:schemeClr val="lt1"/>
              </a:buClr>
              <a:buSzPts val="7200"/>
              <a:buNone/>
              <a:defRPr sz="7200">
                <a:solidFill>
                  <a:schemeClr val="lt1"/>
                </a:solidFill>
              </a:defRPr>
            </a:lvl6pPr>
            <a:lvl7pPr lvl="6" rtl="0">
              <a:lnSpc>
                <a:spcPct val="100000"/>
              </a:lnSpc>
              <a:spcBef>
                <a:spcPts val="0"/>
              </a:spcBef>
              <a:spcAft>
                <a:spcPts val="0"/>
              </a:spcAft>
              <a:buClr>
                <a:schemeClr val="lt1"/>
              </a:buClr>
              <a:buSzPts val="7200"/>
              <a:buNone/>
              <a:defRPr sz="7200">
                <a:solidFill>
                  <a:schemeClr val="lt1"/>
                </a:solidFill>
              </a:defRPr>
            </a:lvl7pPr>
            <a:lvl8pPr lvl="7" rtl="0">
              <a:lnSpc>
                <a:spcPct val="100000"/>
              </a:lnSpc>
              <a:spcBef>
                <a:spcPts val="0"/>
              </a:spcBef>
              <a:spcAft>
                <a:spcPts val="0"/>
              </a:spcAft>
              <a:buClr>
                <a:schemeClr val="lt1"/>
              </a:buClr>
              <a:buSzPts val="7200"/>
              <a:buNone/>
              <a:defRPr sz="7200">
                <a:solidFill>
                  <a:schemeClr val="lt1"/>
                </a:solidFill>
              </a:defRPr>
            </a:lvl8pPr>
            <a:lvl9pPr lvl="8" rtl="0">
              <a:lnSpc>
                <a:spcPct val="100000"/>
              </a:lnSpc>
              <a:spcBef>
                <a:spcPts val="0"/>
              </a:spcBef>
              <a:spcAft>
                <a:spcPts val="0"/>
              </a:spcAft>
              <a:buClr>
                <a:schemeClr val="lt1"/>
              </a:buClr>
              <a:buSzPts val="7200"/>
              <a:buNone/>
              <a:defRPr sz="7200">
                <a:solidFill>
                  <a:schemeClr val="lt1"/>
                </a:solidFill>
              </a:defRPr>
            </a:lvl9pPr>
          </a:lstStyle>
          <a:p/>
        </p:txBody>
      </p:sp>
      <p:pic>
        <p:nvPicPr>
          <p:cNvPr id="742" name="Google Shape;742;p87"/>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743" name="Google Shape;743;p8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_grey">
  <p:cSld name="BLANK_3_1_3_2_1_1">
    <p:bg>
      <p:bgPr>
        <a:solidFill>
          <a:schemeClr val="lt1"/>
        </a:solidFill>
      </p:bgPr>
    </p:bg>
    <p:spTree>
      <p:nvGrpSpPr>
        <p:cNvPr id="744" name="Shape 744"/>
        <p:cNvGrpSpPr/>
        <p:nvPr/>
      </p:nvGrpSpPr>
      <p:grpSpPr>
        <a:xfrm>
          <a:off x="0" y="0"/>
          <a:ext cx="0" cy="0"/>
          <a:chOff x="0" y="0"/>
          <a:chExt cx="0" cy="0"/>
        </a:xfrm>
      </p:grpSpPr>
      <p:sp>
        <p:nvSpPr>
          <p:cNvPr id="745" name="Google Shape;745;p88"/>
          <p:cNvSpPr/>
          <p:nvPr/>
        </p:nvSpPr>
        <p:spPr>
          <a:xfrm>
            <a:off x="228600" y="228600"/>
            <a:ext cx="17830800" cy="9829800"/>
          </a:xfrm>
          <a:prstGeom prst="rect">
            <a:avLst/>
          </a:prstGeom>
          <a:solidFill>
            <a:schemeClr val="l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p>
        </p:txBody>
      </p:sp>
      <p:sp>
        <p:nvSpPr>
          <p:cNvPr id="746" name="Google Shape;746;p88"/>
          <p:cNvSpPr/>
          <p:nvPr/>
        </p:nvSpPr>
        <p:spPr>
          <a:xfrm>
            <a:off x="17830800" y="0"/>
            <a:ext cx="448200" cy="457200"/>
          </a:xfrm>
          <a:prstGeom prst="rect">
            <a:avLst/>
          </a:prstGeom>
          <a:solidFill>
            <a:srgbClr val="FFFFF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47" name="Google Shape;747;p88"/>
          <p:cNvSpPr/>
          <p:nvPr/>
        </p:nvSpPr>
        <p:spPr>
          <a:xfrm>
            <a:off x="17602200" y="457200"/>
            <a:ext cx="224400" cy="2286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48" name="Google Shape;748;p88"/>
          <p:cNvSpPr txBox="1"/>
          <p:nvPr>
            <p:ph type="title"/>
          </p:nvPr>
        </p:nvSpPr>
        <p:spPr>
          <a:xfrm>
            <a:off x="2286000" y="914400"/>
            <a:ext cx="13716000" cy="84582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rgbClr val="000000"/>
              </a:buClr>
              <a:buSzPts val="7200"/>
              <a:buFont typeface="Source Sans Pro"/>
              <a:buNone/>
              <a:defRPr sz="7200">
                <a:solidFill>
                  <a:srgbClr val="000000"/>
                </a:solidFill>
                <a:latin typeface="Source Sans Pro"/>
                <a:ea typeface="Source Sans Pro"/>
                <a:cs typeface="Source Sans Pro"/>
                <a:sym typeface="Source Sans Pro"/>
              </a:defRPr>
            </a:lvl1pPr>
            <a:lvl2pPr lvl="1" rtl="0">
              <a:lnSpc>
                <a:spcPct val="100000"/>
              </a:lnSpc>
              <a:spcBef>
                <a:spcPts val="0"/>
              </a:spcBef>
              <a:spcAft>
                <a:spcPts val="0"/>
              </a:spcAft>
              <a:buClr>
                <a:schemeClr val="lt1"/>
              </a:buClr>
              <a:buSzPts val="7200"/>
              <a:buNone/>
              <a:defRPr sz="7200">
                <a:solidFill>
                  <a:schemeClr val="lt1"/>
                </a:solidFill>
              </a:defRPr>
            </a:lvl2pPr>
            <a:lvl3pPr lvl="2" rtl="0">
              <a:lnSpc>
                <a:spcPct val="100000"/>
              </a:lnSpc>
              <a:spcBef>
                <a:spcPts val="0"/>
              </a:spcBef>
              <a:spcAft>
                <a:spcPts val="0"/>
              </a:spcAft>
              <a:buClr>
                <a:schemeClr val="lt1"/>
              </a:buClr>
              <a:buSzPts val="7200"/>
              <a:buNone/>
              <a:defRPr sz="7200">
                <a:solidFill>
                  <a:schemeClr val="lt1"/>
                </a:solidFill>
              </a:defRPr>
            </a:lvl3pPr>
            <a:lvl4pPr lvl="3" rtl="0">
              <a:lnSpc>
                <a:spcPct val="100000"/>
              </a:lnSpc>
              <a:spcBef>
                <a:spcPts val="0"/>
              </a:spcBef>
              <a:spcAft>
                <a:spcPts val="0"/>
              </a:spcAft>
              <a:buClr>
                <a:schemeClr val="lt1"/>
              </a:buClr>
              <a:buSzPts val="7200"/>
              <a:buNone/>
              <a:defRPr sz="7200">
                <a:solidFill>
                  <a:schemeClr val="lt1"/>
                </a:solidFill>
              </a:defRPr>
            </a:lvl4pPr>
            <a:lvl5pPr lvl="4" rtl="0">
              <a:lnSpc>
                <a:spcPct val="100000"/>
              </a:lnSpc>
              <a:spcBef>
                <a:spcPts val="0"/>
              </a:spcBef>
              <a:spcAft>
                <a:spcPts val="0"/>
              </a:spcAft>
              <a:buClr>
                <a:schemeClr val="lt1"/>
              </a:buClr>
              <a:buSzPts val="7200"/>
              <a:buNone/>
              <a:defRPr sz="7200">
                <a:solidFill>
                  <a:schemeClr val="lt1"/>
                </a:solidFill>
              </a:defRPr>
            </a:lvl5pPr>
            <a:lvl6pPr lvl="5" rtl="0">
              <a:lnSpc>
                <a:spcPct val="100000"/>
              </a:lnSpc>
              <a:spcBef>
                <a:spcPts val="0"/>
              </a:spcBef>
              <a:spcAft>
                <a:spcPts val="0"/>
              </a:spcAft>
              <a:buClr>
                <a:schemeClr val="lt1"/>
              </a:buClr>
              <a:buSzPts val="7200"/>
              <a:buNone/>
              <a:defRPr sz="7200">
                <a:solidFill>
                  <a:schemeClr val="lt1"/>
                </a:solidFill>
              </a:defRPr>
            </a:lvl6pPr>
            <a:lvl7pPr lvl="6" rtl="0">
              <a:lnSpc>
                <a:spcPct val="100000"/>
              </a:lnSpc>
              <a:spcBef>
                <a:spcPts val="0"/>
              </a:spcBef>
              <a:spcAft>
                <a:spcPts val="0"/>
              </a:spcAft>
              <a:buClr>
                <a:schemeClr val="lt1"/>
              </a:buClr>
              <a:buSzPts val="7200"/>
              <a:buNone/>
              <a:defRPr sz="7200">
                <a:solidFill>
                  <a:schemeClr val="lt1"/>
                </a:solidFill>
              </a:defRPr>
            </a:lvl7pPr>
            <a:lvl8pPr lvl="7" rtl="0">
              <a:lnSpc>
                <a:spcPct val="100000"/>
              </a:lnSpc>
              <a:spcBef>
                <a:spcPts val="0"/>
              </a:spcBef>
              <a:spcAft>
                <a:spcPts val="0"/>
              </a:spcAft>
              <a:buClr>
                <a:schemeClr val="lt1"/>
              </a:buClr>
              <a:buSzPts val="7200"/>
              <a:buNone/>
              <a:defRPr sz="7200">
                <a:solidFill>
                  <a:schemeClr val="lt1"/>
                </a:solidFill>
              </a:defRPr>
            </a:lvl8pPr>
            <a:lvl9pPr lvl="8" rtl="0">
              <a:lnSpc>
                <a:spcPct val="100000"/>
              </a:lnSpc>
              <a:spcBef>
                <a:spcPts val="0"/>
              </a:spcBef>
              <a:spcAft>
                <a:spcPts val="0"/>
              </a:spcAft>
              <a:buClr>
                <a:schemeClr val="lt1"/>
              </a:buClr>
              <a:buSzPts val="7200"/>
              <a:buNone/>
              <a:defRPr sz="7200">
                <a:solidFill>
                  <a:schemeClr val="lt1"/>
                </a:solidFill>
              </a:defRPr>
            </a:lvl9pPr>
          </a:lstStyle>
          <a:p/>
        </p:txBody>
      </p:sp>
      <p:pic>
        <p:nvPicPr>
          <p:cNvPr id="749" name="Google Shape;749;p88"/>
          <p:cNvPicPr preferRelativeResize="0"/>
          <p:nvPr/>
        </p:nvPicPr>
        <p:blipFill>
          <a:blip r:embed="rId2">
            <a:alphaModFix/>
          </a:blip>
          <a:stretch>
            <a:fillRect/>
          </a:stretch>
        </p:blipFill>
        <p:spPr>
          <a:xfrm>
            <a:off x="457163" y="9709750"/>
            <a:ext cx="882101" cy="120050"/>
          </a:xfrm>
          <a:prstGeom prst="rect">
            <a:avLst/>
          </a:prstGeom>
          <a:noFill/>
          <a:ln>
            <a:noFill/>
          </a:ln>
        </p:spPr>
      </p:pic>
      <p:sp>
        <p:nvSpPr>
          <p:cNvPr id="750" name="Google Shape;750;p8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_1_1">
    <p:spTree>
      <p:nvGrpSpPr>
        <p:cNvPr id="751" name="Shape 751"/>
        <p:cNvGrpSpPr/>
        <p:nvPr/>
      </p:nvGrpSpPr>
      <p:grpSpPr>
        <a:xfrm>
          <a:off x="0" y="0"/>
          <a:ext cx="0" cy="0"/>
          <a:chOff x="0" y="0"/>
          <a:chExt cx="0" cy="0"/>
        </a:xfrm>
      </p:grpSpPr>
      <p:sp>
        <p:nvSpPr>
          <p:cNvPr id="752" name="Google Shape;752;p8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753" name="Google Shape;753;p89"/>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Content + Subhead">
  <p:cSld name="BLANK_3_1_1_2">
    <p:spTree>
      <p:nvGrpSpPr>
        <p:cNvPr id="754" name="Shape 754"/>
        <p:cNvGrpSpPr/>
        <p:nvPr/>
      </p:nvGrpSpPr>
      <p:grpSpPr>
        <a:xfrm>
          <a:off x="0" y="0"/>
          <a:ext cx="0" cy="0"/>
          <a:chOff x="0" y="0"/>
          <a:chExt cx="0" cy="0"/>
        </a:xfrm>
      </p:grpSpPr>
      <p:sp>
        <p:nvSpPr>
          <p:cNvPr id="755" name="Google Shape;755;p90"/>
          <p:cNvSpPr txBox="1"/>
          <p:nvPr>
            <p:ph idx="1" type="subTitle"/>
          </p:nvPr>
        </p:nvSpPr>
        <p:spPr>
          <a:xfrm>
            <a:off x="685800" y="2514600"/>
            <a:ext cx="3886200" cy="9144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None/>
              <a:defRPr sz="18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1400">
                <a:solidFill>
                  <a:schemeClr val="accent1"/>
                </a:solidFill>
                <a:latin typeface="Source Sans Pro"/>
                <a:ea typeface="Source Sans Pro"/>
                <a:cs typeface="Source Sans Pro"/>
                <a:sym typeface="Source Sans Pro"/>
              </a:defRPr>
            </a:lvl9pPr>
          </a:lstStyle>
          <a:p/>
        </p:txBody>
      </p:sp>
      <p:sp>
        <p:nvSpPr>
          <p:cNvPr id="756" name="Google Shape;756;p90"/>
          <p:cNvSpPr txBox="1"/>
          <p:nvPr>
            <p:ph idx="2" type="body"/>
          </p:nvPr>
        </p:nvSpPr>
        <p:spPr>
          <a:xfrm>
            <a:off x="685800" y="3886200"/>
            <a:ext cx="5372400" cy="5486400"/>
          </a:xfrm>
          <a:prstGeom prst="rect">
            <a:avLst/>
          </a:prstGeom>
          <a:noFill/>
          <a:ln>
            <a:noFill/>
          </a:ln>
        </p:spPr>
        <p:txBody>
          <a:bodyPr anchorCtr="0" anchor="t" bIns="91450" lIns="91450" spcFirstLastPara="1" rIns="91450" wrap="square" tIns="91450">
            <a:noAutofit/>
          </a:bodyPr>
          <a:lstStyle>
            <a:lvl1pPr indent="-355600" lvl="0" marL="4572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1pPr>
            <a:lvl2pPr indent="-355600" lvl="1" marL="9144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2pPr>
            <a:lvl3pPr indent="-355600" lvl="2" marL="13716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3pPr>
            <a:lvl4pPr indent="-355600" lvl="3" marL="18288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4pPr>
            <a:lvl5pPr indent="-355600" lvl="4" marL="22860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5pPr>
            <a:lvl6pPr indent="-355600" lvl="5" marL="27432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6pPr>
            <a:lvl7pPr indent="-355600" lvl="6" marL="32004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7pPr>
            <a:lvl8pPr indent="-355600" lvl="7" marL="36576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8pPr>
            <a:lvl9pPr indent="-355600" lvl="8" marL="4114800" rtl="0">
              <a:lnSpc>
                <a:spcPct val="110000"/>
              </a:lnSpc>
              <a:spcBef>
                <a:spcPts val="0"/>
              </a:spcBef>
              <a:spcAft>
                <a:spcPts val="0"/>
              </a:spcAft>
              <a:buSzPts val="2000"/>
              <a:buFont typeface="Source Sans Pro"/>
              <a:buChar char="■"/>
              <a:defRPr sz="2000">
                <a:latin typeface="Source Sans Pro"/>
                <a:ea typeface="Source Sans Pro"/>
                <a:cs typeface="Source Sans Pro"/>
                <a:sym typeface="Source Sans Pro"/>
              </a:defRPr>
            </a:lvl9pPr>
          </a:lstStyle>
          <a:p/>
        </p:txBody>
      </p:sp>
      <p:sp>
        <p:nvSpPr>
          <p:cNvPr id="757" name="Google Shape;757;p90"/>
          <p:cNvSpPr txBox="1"/>
          <p:nvPr>
            <p:ph type="title"/>
          </p:nvPr>
        </p:nvSpPr>
        <p:spPr>
          <a:xfrm>
            <a:off x="685800" y="914400"/>
            <a:ext cx="6172200" cy="1600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dk1"/>
              </a:buClr>
              <a:buSzPts val="5600"/>
              <a:buFont typeface="Source Sans Pro"/>
              <a:buNone/>
              <a:defRPr sz="5600">
                <a:latin typeface="Source Sans Pro"/>
                <a:ea typeface="Source Sans Pro"/>
                <a:cs typeface="Source Sans Pro"/>
                <a:sym typeface="Source Sans Pro"/>
              </a:defRPr>
            </a:lvl1pPr>
            <a:lvl2pPr lvl="1"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2pPr>
            <a:lvl3pPr lvl="2"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3pPr>
            <a:lvl4pPr lvl="3"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4pPr>
            <a:lvl5pPr lvl="4"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5pPr>
            <a:lvl6pPr lvl="5"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6pPr>
            <a:lvl7pPr lvl="6"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7pPr>
            <a:lvl8pPr lvl="7"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8pPr>
            <a:lvl9pPr lvl="8" rtl="0">
              <a:lnSpc>
                <a:spcPct val="80000"/>
              </a:lnSpc>
              <a:spcBef>
                <a:spcPts val="0"/>
              </a:spcBef>
              <a:spcAft>
                <a:spcPts val="0"/>
              </a:spcAft>
              <a:buSzPts val="5600"/>
              <a:buFont typeface="Source Sans Pro"/>
              <a:buNone/>
              <a:defRPr>
                <a:latin typeface="Source Sans Pro"/>
                <a:ea typeface="Source Sans Pro"/>
                <a:cs typeface="Source Sans Pro"/>
                <a:sym typeface="Source Sans Pro"/>
              </a:defRPr>
            </a:lvl9pPr>
          </a:lstStyle>
          <a:p/>
        </p:txBody>
      </p:sp>
      <p:sp>
        <p:nvSpPr>
          <p:cNvPr id="758" name="Google Shape;758;p9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759" name="Google Shape;759;p90"/>
          <p:cNvPicPr preferRelativeResize="0"/>
          <p:nvPr/>
        </p:nvPicPr>
        <p:blipFill>
          <a:blip r:embed="rId2">
            <a:alphaModFix/>
          </a:blip>
          <a:stretch>
            <a:fillRect/>
          </a:stretch>
        </p:blipFill>
        <p:spPr>
          <a:xfrm>
            <a:off x="414081" y="9445225"/>
            <a:ext cx="1459996" cy="4255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yle 1) Subhead x2">
  <p:cSld name="BLANK_3_1_1_2_1_1">
    <p:spTree>
      <p:nvGrpSpPr>
        <p:cNvPr id="760" name="Shape 760"/>
        <p:cNvGrpSpPr/>
        <p:nvPr/>
      </p:nvGrpSpPr>
      <p:grpSpPr>
        <a:xfrm>
          <a:off x="0" y="0"/>
          <a:ext cx="0" cy="0"/>
          <a:chOff x="0" y="0"/>
          <a:chExt cx="0" cy="0"/>
        </a:xfrm>
      </p:grpSpPr>
      <p:sp>
        <p:nvSpPr>
          <p:cNvPr id="761" name="Google Shape;761;p91"/>
          <p:cNvSpPr txBox="1"/>
          <p:nvPr>
            <p:ph idx="1" type="subTitle"/>
          </p:nvPr>
        </p:nvSpPr>
        <p:spPr>
          <a:xfrm>
            <a:off x="685800" y="5943600"/>
            <a:ext cx="3457800" cy="2514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762" name="Google Shape;762;p91"/>
          <p:cNvSpPr txBox="1"/>
          <p:nvPr>
            <p:ph idx="2" type="body"/>
          </p:nvPr>
        </p:nvSpPr>
        <p:spPr>
          <a:xfrm>
            <a:off x="4572000" y="5943600"/>
            <a:ext cx="9144000" cy="2514600"/>
          </a:xfrm>
          <a:prstGeom prst="rect">
            <a:avLst/>
          </a:prstGeom>
          <a:noFill/>
          <a:ln>
            <a:noFill/>
          </a:ln>
        </p:spPr>
        <p:txBody>
          <a:bodyPr anchorCtr="0" anchor="t" bIns="91450" lIns="91450" spcFirstLastPara="1" rIns="91450" wrap="square" tIns="91450">
            <a:noAutofit/>
          </a:bodyPr>
          <a:lstStyle>
            <a:lvl1pPr indent="-431800" lvl="0" marL="4572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1pPr>
            <a:lvl2pPr indent="-431800" lvl="1" marL="9144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2pPr>
            <a:lvl3pPr indent="-431800" lvl="2" marL="13716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3pPr>
            <a:lvl4pPr indent="-431800" lvl="3" marL="18288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4pPr>
            <a:lvl5pPr indent="-431800" lvl="4" marL="22860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5pPr>
            <a:lvl6pPr indent="-431800" lvl="5" marL="27432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6pPr>
            <a:lvl7pPr indent="-431800" lvl="6" marL="32004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7pPr>
            <a:lvl8pPr indent="-431800" lvl="7" marL="36576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8pPr>
            <a:lvl9pPr indent="-431800" lvl="8" marL="41148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9pPr>
          </a:lstStyle>
          <a:p/>
        </p:txBody>
      </p:sp>
      <p:sp>
        <p:nvSpPr>
          <p:cNvPr id="763" name="Google Shape;763;p91"/>
          <p:cNvSpPr txBox="1"/>
          <p:nvPr>
            <p:ph idx="3" type="subTitle"/>
          </p:nvPr>
        </p:nvSpPr>
        <p:spPr>
          <a:xfrm>
            <a:off x="685800" y="3200400"/>
            <a:ext cx="3457800" cy="2514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None/>
              <a:defRPr sz="3200">
                <a:solidFill>
                  <a:schemeClr val="accent2"/>
                </a:solidFill>
                <a:latin typeface="Source Sans Pro"/>
                <a:ea typeface="Source Sans Pro"/>
                <a:cs typeface="Source Sans Pro"/>
                <a:sym typeface="Source Sans Pro"/>
              </a:defRPr>
            </a:lvl1pPr>
            <a:lvl2pPr lvl="1"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2pPr>
            <a:lvl3pPr lvl="2"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3pPr>
            <a:lvl4pPr lvl="3"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4pPr>
            <a:lvl5pPr lvl="4"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5pPr>
            <a:lvl6pPr lvl="5"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6pPr>
            <a:lvl7pPr lvl="6"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7pPr>
            <a:lvl8pPr lvl="7"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8pPr>
            <a:lvl9pPr lvl="8" rtl="0">
              <a:lnSpc>
                <a:spcPct val="100000"/>
              </a:lnSpc>
              <a:spcBef>
                <a:spcPts val="0"/>
              </a:spcBef>
              <a:spcAft>
                <a:spcPts val="0"/>
              </a:spcAft>
              <a:buNone/>
              <a:defRPr sz="3200">
                <a:solidFill>
                  <a:schemeClr val="accent1"/>
                </a:solidFill>
                <a:latin typeface="Source Sans Pro"/>
                <a:ea typeface="Source Sans Pro"/>
                <a:cs typeface="Source Sans Pro"/>
                <a:sym typeface="Source Sans Pro"/>
              </a:defRPr>
            </a:lvl9pPr>
          </a:lstStyle>
          <a:p/>
        </p:txBody>
      </p:sp>
      <p:sp>
        <p:nvSpPr>
          <p:cNvPr id="764" name="Google Shape;764;p91"/>
          <p:cNvSpPr txBox="1"/>
          <p:nvPr>
            <p:ph idx="4" type="body"/>
          </p:nvPr>
        </p:nvSpPr>
        <p:spPr>
          <a:xfrm>
            <a:off x="4572000" y="3200400"/>
            <a:ext cx="9144000" cy="2514600"/>
          </a:xfrm>
          <a:prstGeom prst="rect">
            <a:avLst/>
          </a:prstGeom>
          <a:noFill/>
          <a:ln>
            <a:noFill/>
          </a:ln>
        </p:spPr>
        <p:txBody>
          <a:bodyPr anchorCtr="0" anchor="t" bIns="91450" lIns="91450" spcFirstLastPara="1" rIns="91450" wrap="square" tIns="91450">
            <a:noAutofit/>
          </a:bodyPr>
          <a:lstStyle>
            <a:lvl1pPr indent="-431800" lvl="0" marL="4572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1pPr>
            <a:lvl2pPr indent="-406400" lvl="1" marL="9144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2pPr>
            <a:lvl3pPr indent="-406400" lvl="2" marL="13716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3pPr>
            <a:lvl4pPr indent="-406400" lvl="3" marL="18288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4pPr>
            <a:lvl5pPr indent="-406400" lvl="4" marL="22860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5pPr>
            <a:lvl6pPr indent="-406400" lvl="5" marL="27432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6pPr>
            <a:lvl7pPr indent="-406400" lvl="6" marL="3200400" rtl="0">
              <a:lnSpc>
                <a:spcPct val="115000"/>
              </a:lnSpc>
              <a:spcBef>
                <a:spcPts val="0"/>
              </a:spcBef>
              <a:spcAft>
                <a:spcPts val="0"/>
              </a:spcAft>
              <a:buSzPts val="2800"/>
              <a:buFont typeface="Source Sans Pro"/>
              <a:buChar char="●"/>
              <a:defRPr sz="2800">
                <a:latin typeface="Source Sans Pro"/>
                <a:ea typeface="Source Sans Pro"/>
                <a:cs typeface="Source Sans Pro"/>
                <a:sym typeface="Source Sans Pro"/>
              </a:defRPr>
            </a:lvl7pPr>
            <a:lvl8pPr indent="-431800" lvl="7" marL="36576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8pPr>
            <a:lvl9pPr indent="-431800" lvl="8" marL="4114800" rtl="0">
              <a:lnSpc>
                <a:spcPct val="110000"/>
              </a:lnSpc>
              <a:spcBef>
                <a:spcPts val="0"/>
              </a:spcBef>
              <a:spcAft>
                <a:spcPts val="0"/>
              </a:spcAft>
              <a:buSzPts val="3200"/>
              <a:buFont typeface="Source Sans Pro"/>
              <a:buChar char="■"/>
              <a:defRPr sz="3200">
                <a:latin typeface="Source Sans Pro"/>
                <a:ea typeface="Source Sans Pro"/>
                <a:cs typeface="Source Sans Pro"/>
                <a:sym typeface="Source Sans Pro"/>
              </a:defRPr>
            </a:lvl9pPr>
          </a:lstStyle>
          <a:p/>
        </p:txBody>
      </p:sp>
      <p:sp>
        <p:nvSpPr>
          <p:cNvPr id="765" name="Google Shape;765;p9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766" name="Google Shape;766;p91"/>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767" name="Google Shape;767;p91"/>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extLst>
    <p:ext uri="{DCECCB84-F9BA-43D5-87BE-67443E8EF086}">
      <p15:sldGuideLst>
        <p15:guide id="1" orient="horz" pos="3600">
          <p15:clr>
            <a:schemeClr val="accent4"/>
          </p15:clr>
        </p15:guide>
        <p15:guide id="2" orient="horz" pos="3744">
          <p15:clr>
            <a:schemeClr val="accent4"/>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BLANK_3_2_4">
    <p:bg>
      <p:bgPr>
        <a:noFill/>
      </p:bgPr>
    </p:bg>
    <p:spTree>
      <p:nvGrpSpPr>
        <p:cNvPr id="768" name="Shape 768"/>
        <p:cNvGrpSpPr/>
        <p:nvPr/>
      </p:nvGrpSpPr>
      <p:grpSpPr>
        <a:xfrm>
          <a:off x="0" y="0"/>
          <a:ext cx="0" cy="0"/>
          <a:chOff x="0" y="0"/>
          <a:chExt cx="0" cy="0"/>
        </a:xfrm>
      </p:grpSpPr>
      <p:sp>
        <p:nvSpPr>
          <p:cNvPr id="769" name="Google Shape;769;p92"/>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770" name="Google Shape;770;p92"/>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771" name="Google Shape;771;p92"/>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large image">
  <p:cSld name="BLANK_3_2_2_1_1_2">
    <p:bg>
      <p:bgPr>
        <a:noFill/>
      </p:bgPr>
    </p:bg>
    <p:spTree>
      <p:nvGrpSpPr>
        <p:cNvPr id="87" name="Shape 87"/>
        <p:cNvGrpSpPr/>
        <p:nvPr/>
      </p:nvGrpSpPr>
      <p:grpSpPr>
        <a:xfrm>
          <a:off x="0" y="0"/>
          <a:ext cx="0" cy="0"/>
          <a:chOff x="0" y="0"/>
          <a:chExt cx="0" cy="0"/>
        </a:xfrm>
      </p:grpSpPr>
      <p:sp>
        <p:nvSpPr>
          <p:cNvPr id="88" name="Google Shape;88;p10"/>
          <p:cNvSpPr txBox="1"/>
          <p:nvPr>
            <p:ph idx="1" type="body"/>
          </p:nvPr>
        </p:nvSpPr>
        <p:spPr>
          <a:xfrm>
            <a:off x="3286625" y="8475300"/>
            <a:ext cx="11749800" cy="1005900"/>
          </a:xfrm>
          <a:prstGeom prst="rect">
            <a:avLst/>
          </a:prstGeom>
          <a:noFill/>
          <a:ln>
            <a:noFill/>
          </a:ln>
        </p:spPr>
        <p:txBody>
          <a:bodyPr anchorCtr="0" anchor="t" bIns="91425" lIns="91425" spcFirstLastPara="1" rIns="91425" wrap="square" tIns="91425">
            <a:noAutofit/>
          </a:bodyPr>
          <a:lstStyle>
            <a:lvl1pPr indent="-406400" lvl="0" marL="4572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1pPr>
            <a:lvl2pPr indent="-406400" lvl="1" marL="9144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2pPr>
            <a:lvl3pPr indent="-406400" lvl="2" marL="13716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3pPr>
            <a:lvl4pPr indent="-406400" lvl="3" marL="18288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4pPr>
            <a:lvl5pPr indent="-406400" lvl="4" marL="22860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5pPr>
            <a:lvl6pPr indent="-406400" lvl="5" marL="27432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6pPr>
            <a:lvl7pPr indent="-406400" lvl="6" marL="32004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7pPr>
            <a:lvl8pPr indent="-406400" lvl="7" marL="36576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8pPr>
            <a:lvl9pPr indent="-406400" lvl="8" marL="4114800" rtl="0">
              <a:lnSpc>
                <a:spcPct val="110000"/>
              </a:lnSpc>
              <a:spcBef>
                <a:spcPts val="0"/>
              </a:spcBef>
              <a:spcAft>
                <a:spcPts val="0"/>
              </a:spcAft>
              <a:buSzPts val="2800"/>
              <a:buFont typeface="Source Sans Pro"/>
              <a:buChar char="■"/>
              <a:defRPr sz="2800">
                <a:latin typeface="Source Sans Pro"/>
                <a:ea typeface="Source Sans Pro"/>
                <a:cs typeface="Source Sans Pro"/>
                <a:sym typeface="Source Sans Pro"/>
              </a:defRPr>
            </a:lvl9pPr>
          </a:lstStyle>
          <a:p/>
        </p:txBody>
      </p:sp>
      <p:sp>
        <p:nvSpPr>
          <p:cNvPr id="89" name="Google Shape;89;p10"/>
          <p:cNvSpPr/>
          <p:nvPr>
            <p:ph idx="2" type="pic"/>
          </p:nvPr>
        </p:nvSpPr>
        <p:spPr>
          <a:xfrm>
            <a:off x="3286625" y="2228250"/>
            <a:ext cx="11749800" cy="5906100"/>
          </a:xfrm>
          <a:prstGeom prst="rect">
            <a:avLst/>
          </a:prstGeom>
          <a:noFill/>
          <a:ln>
            <a:noFill/>
          </a:ln>
        </p:spPr>
      </p:sp>
      <p:sp>
        <p:nvSpPr>
          <p:cNvPr id="90" name="Google Shape;90;p10"/>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91" name="Google Shape;91;p10"/>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92" name="Google Shape;92;p10"/>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5600"/>
              <a:buFont typeface="Source Sans Pro"/>
              <a:buNone/>
              <a:defRPr i="0" sz="5600" u="none" cap="none" strike="noStrike">
                <a:solidFill>
                  <a:schemeClr val="dk1"/>
                </a:solidFill>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 (Border + No.) A">
  <p:cSld name="CUSTOM_2_1_1_2">
    <p:bg>
      <p:bgPr>
        <a:noFill/>
      </p:bgPr>
    </p:bg>
    <p:spTree>
      <p:nvGrpSpPr>
        <p:cNvPr id="772" name="Shape 772"/>
        <p:cNvGrpSpPr/>
        <p:nvPr/>
      </p:nvGrpSpPr>
      <p:grpSpPr>
        <a:xfrm>
          <a:off x="0" y="0"/>
          <a:ext cx="0" cy="0"/>
          <a:chOff x="0" y="0"/>
          <a:chExt cx="0" cy="0"/>
        </a:xfrm>
      </p:grpSpPr>
      <p:sp>
        <p:nvSpPr>
          <p:cNvPr id="773" name="Google Shape;773;p93"/>
          <p:cNvSpPr/>
          <p:nvPr/>
        </p:nvSpPr>
        <p:spPr>
          <a:xfrm>
            <a:off x="228600" y="228600"/>
            <a:ext cx="17830800" cy="98298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74" name="Google Shape;774;p93"/>
          <p:cNvSpPr/>
          <p:nvPr/>
        </p:nvSpPr>
        <p:spPr>
          <a:xfrm>
            <a:off x="17830800" y="0"/>
            <a:ext cx="448200" cy="4572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75" name="Google Shape;775;p93"/>
          <p:cNvSpPr/>
          <p:nvPr/>
        </p:nvSpPr>
        <p:spPr>
          <a:xfrm>
            <a:off x="17602200" y="457200"/>
            <a:ext cx="224400" cy="2286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776" name="Google Shape;776;p93"/>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777" name="Google Shape;777;p93"/>
          <p:cNvSpPr txBox="1"/>
          <p:nvPr>
            <p:ph type="ctrTitle"/>
          </p:nvPr>
        </p:nvSpPr>
        <p:spPr>
          <a:xfrm>
            <a:off x="2286000" y="5143500"/>
            <a:ext cx="15544800" cy="21720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rgbClr val="FFFFFF"/>
              </a:buClr>
              <a:buSzPts val="8000"/>
              <a:buFont typeface="Source Sans Pro"/>
              <a:buNone/>
              <a:defRPr sz="8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8000"/>
              <a:buNone/>
              <a:defRPr sz="8000">
                <a:solidFill>
                  <a:srgbClr val="FFFFFF"/>
                </a:solidFill>
              </a:defRPr>
            </a:lvl2pPr>
            <a:lvl3pPr lvl="2" rtl="0">
              <a:lnSpc>
                <a:spcPct val="90000"/>
              </a:lnSpc>
              <a:spcBef>
                <a:spcPts val="0"/>
              </a:spcBef>
              <a:spcAft>
                <a:spcPts val="0"/>
              </a:spcAft>
              <a:buClr>
                <a:srgbClr val="FFFFFF"/>
              </a:buClr>
              <a:buSzPts val="8000"/>
              <a:buNone/>
              <a:defRPr sz="8000">
                <a:solidFill>
                  <a:srgbClr val="FFFFFF"/>
                </a:solidFill>
              </a:defRPr>
            </a:lvl3pPr>
            <a:lvl4pPr lvl="3" rtl="0">
              <a:lnSpc>
                <a:spcPct val="90000"/>
              </a:lnSpc>
              <a:spcBef>
                <a:spcPts val="0"/>
              </a:spcBef>
              <a:spcAft>
                <a:spcPts val="0"/>
              </a:spcAft>
              <a:buClr>
                <a:srgbClr val="FFFFFF"/>
              </a:buClr>
              <a:buSzPts val="8000"/>
              <a:buNone/>
              <a:defRPr sz="8000">
                <a:solidFill>
                  <a:srgbClr val="FFFFFF"/>
                </a:solidFill>
              </a:defRPr>
            </a:lvl4pPr>
            <a:lvl5pPr lvl="4" rtl="0">
              <a:lnSpc>
                <a:spcPct val="90000"/>
              </a:lnSpc>
              <a:spcBef>
                <a:spcPts val="0"/>
              </a:spcBef>
              <a:spcAft>
                <a:spcPts val="0"/>
              </a:spcAft>
              <a:buClr>
                <a:srgbClr val="FFFFFF"/>
              </a:buClr>
              <a:buSzPts val="8000"/>
              <a:buNone/>
              <a:defRPr sz="8000">
                <a:solidFill>
                  <a:srgbClr val="FFFFFF"/>
                </a:solidFill>
              </a:defRPr>
            </a:lvl5pPr>
            <a:lvl6pPr lvl="5" rtl="0">
              <a:lnSpc>
                <a:spcPct val="90000"/>
              </a:lnSpc>
              <a:spcBef>
                <a:spcPts val="0"/>
              </a:spcBef>
              <a:spcAft>
                <a:spcPts val="0"/>
              </a:spcAft>
              <a:buClr>
                <a:srgbClr val="FFFFFF"/>
              </a:buClr>
              <a:buSzPts val="8000"/>
              <a:buNone/>
              <a:defRPr sz="8000">
                <a:solidFill>
                  <a:srgbClr val="FFFFFF"/>
                </a:solidFill>
              </a:defRPr>
            </a:lvl6pPr>
            <a:lvl7pPr lvl="6" rtl="0">
              <a:lnSpc>
                <a:spcPct val="90000"/>
              </a:lnSpc>
              <a:spcBef>
                <a:spcPts val="0"/>
              </a:spcBef>
              <a:spcAft>
                <a:spcPts val="0"/>
              </a:spcAft>
              <a:buClr>
                <a:srgbClr val="FFFFFF"/>
              </a:buClr>
              <a:buSzPts val="8000"/>
              <a:buNone/>
              <a:defRPr sz="8000">
                <a:solidFill>
                  <a:srgbClr val="FFFFFF"/>
                </a:solidFill>
              </a:defRPr>
            </a:lvl7pPr>
            <a:lvl8pPr lvl="7" rtl="0">
              <a:lnSpc>
                <a:spcPct val="90000"/>
              </a:lnSpc>
              <a:spcBef>
                <a:spcPts val="0"/>
              </a:spcBef>
              <a:spcAft>
                <a:spcPts val="0"/>
              </a:spcAft>
              <a:buClr>
                <a:srgbClr val="FFFFFF"/>
              </a:buClr>
              <a:buSzPts val="8000"/>
              <a:buNone/>
              <a:defRPr sz="8000">
                <a:solidFill>
                  <a:srgbClr val="FFFFFF"/>
                </a:solidFill>
              </a:defRPr>
            </a:lvl8pPr>
            <a:lvl9pPr lvl="8" rtl="0">
              <a:lnSpc>
                <a:spcPct val="90000"/>
              </a:lnSpc>
              <a:spcBef>
                <a:spcPts val="0"/>
              </a:spcBef>
              <a:spcAft>
                <a:spcPts val="0"/>
              </a:spcAft>
              <a:buClr>
                <a:srgbClr val="FFFFFF"/>
              </a:buClr>
              <a:buSzPts val="8000"/>
              <a:buNone/>
              <a:defRPr sz="8000">
                <a:solidFill>
                  <a:srgbClr val="FFFFFF"/>
                </a:solidFill>
              </a:defRPr>
            </a:lvl9pPr>
          </a:lstStyle>
          <a:p/>
        </p:txBody>
      </p:sp>
      <p:sp>
        <p:nvSpPr>
          <p:cNvPr id="778" name="Google Shape;778;p93"/>
          <p:cNvSpPr txBox="1"/>
          <p:nvPr>
            <p:ph idx="2" type="ctrTitle"/>
          </p:nvPr>
        </p:nvSpPr>
        <p:spPr>
          <a:xfrm>
            <a:off x="2057400" y="2743200"/>
            <a:ext cx="15773400" cy="2172000"/>
          </a:xfrm>
          <a:prstGeom prst="rect">
            <a:avLst/>
          </a:prstGeom>
          <a:noFill/>
          <a:ln>
            <a:noFill/>
          </a:ln>
        </p:spPr>
        <p:txBody>
          <a:bodyPr anchorCtr="0" anchor="b" bIns="0" lIns="0" spcFirstLastPara="1" rIns="0" wrap="square" tIns="0">
            <a:noAutofit/>
          </a:bodyPr>
          <a:lstStyle>
            <a:lvl1pPr lvl="0" rtl="0">
              <a:lnSpc>
                <a:spcPct val="30000"/>
              </a:lnSpc>
              <a:spcBef>
                <a:spcPts val="0"/>
              </a:spcBef>
              <a:spcAft>
                <a:spcPts val="0"/>
              </a:spcAft>
              <a:buClr>
                <a:schemeClr val="accent1"/>
              </a:buClr>
              <a:buSzPts val="22000"/>
              <a:buFont typeface="Source Sans Pro"/>
              <a:buNone/>
              <a:defRPr sz="22000">
                <a:solidFill>
                  <a:schemeClr val="accent1"/>
                </a:solidFill>
                <a:latin typeface="Source Sans Pro"/>
                <a:ea typeface="Source Sans Pro"/>
                <a:cs typeface="Source Sans Pro"/>
                <a:sym typeface="Source Sans Pro"/>
              </a:defRPr>
            </a:lvl1pPr>
            <a:lvl2pPr lvl="1"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2pPr>
            <a:lvl3pPr lvl="2"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3pPr>
            <a:lvl4pPr lvl="3"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4pPr>
            <a:lvl5pPr lvl="4"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5pPr>
            <a:lvl6pPr lvl="5"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6pPr>
            <a:lvl7pPr lvl="6"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7pPr>
            <a:lvl8pPr lvl="7"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8pPr>
            <a:lvl9pPr lvl="8"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9pPr>
          </a:lstStyle>
          <a:p/>
        </p:txBody>
      </p:sp>
      <p:sp>
        <p:nvSpPr>
          <p:cNvPr id="779" name="Google Shape;779;p93"/>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 (Border + No.) A 1">
  <p:cSld name="CUSTOM_2_1_1_2_1">
    <p:bg>
      <p:bgPr>
        <a:noFill/>
      </p:bgPr>
    </p:bg>
    <p:spTree>
      <p:nvGrpSpPr>
        <p:cNvPr id="780" name="Shape 780"/>
        <p:cNvGrpSpPr/>
        <p:nvPr/>
      </p:nvGrpSpPr>
      <p:grpSpPr>
        <a:xfrm>
          <a:off x="0" y="0"/>
          <a:ext cx="0" cy="0"/>
          <a:chOff x="0" y="0"/>
          <a:chExt cx="0" cy="0"/>
        </a:xfrm>
      </p:grpSpPr>
      <p:sp>
        <p:nvSpPr>
          <p:cNvPr id="781" name="Google Shape;781;p94"/>
          <p:cNvSpPr/>
          <p:nvPr/>
        </p:nvSpPr>
        <p:spPr>
          <a:xfrm>
            <a:off x="228600" y="228600"/>
            <a:ext cx="17830800" cy="98298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82" name="Google Shape;782;p94"/>
          <p:cNvSpPr/>
          <p:nvPr/>
        </p:nvSpPr>
        <p:spPr>
          <a:xfrm>
            <a:off x="17830800" y="0"/>
            <a:ext cx="448200" cy="4572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83" name="Google Shape;783;p94"/>
          <p:cNvSpPr/>
          <p:nvPr/>
        </p:nvSpPr>
        <p:spPr>
          <a:xfrm>
            <a:off x="17602200" y="457200"/>
            <a:ext cx="224400" cy="2286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784" name="Google Shape;784;p94"/>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785" name="Google Shape;785;p94"/>
          <p:cNvSpPr txBox="1"/>
          <p:nvPr>
            <p:ph type="ctrTitle"/>
          </p:nvPr>
        </p:nvSpPr>
        <p:spPr>
          <a:xfrm>
            <a:off x="2286000" y="5143500"/>
            <a:ext cx="15544800" cy="21720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rgbClr val="FFFFFF"/>
              </a:buClr>
              <a:buSzPts val="8000"/>
              <a:buFont typeface="Source Sans Pro"/>
              <a:buNone/>
              <a:defRPr sz="8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8000"/>
              <a:buNone/>
              <a:defRPr sz="8000">
                <a:solidFill>
                  <a:srgbClr val="FFFFFF"/>
                </a:solidFill>
              </a:defRPr>
            </a:lvl2pPr>
            <a:lvl3pPr lvl="2" rtl="0">
              <a:lnSpc>
                <a:spcPct val="90000"/>
              </a:lnSpc>
              <a:spcBef>
                <a:spcPts val="0"/>
              </a:spcBef>
              <a:spcAft>
                <a:spcPts val="0"/>
              </a:spcAft>
              <a:buClr>
                <a:srgbClr val="FFFFFF"/>
              </a:buClr>
              <a:buSzPts val="8000"/>
              <a:buNone/>
              <a:defRPr sz="8000">
                <a:solidFill>
                  <a:srgbClr val="FFFFFF"/>
                </a:solidFill>
              </a:defRPr>
            </a:lvl3pPr>
            <a:lvl4pPr lvl="3" rtl="0">
              <a:lnSpc>
                <a:spcPct val="90000"/>
              </a:lnSpc>
              <a:spcBef>
                <a:spcPts val="0"/>
              </a:spcBef>
              <a:spcAft>
                <a:spcPts val="0"/>
              </a:spcAft>
              <a:buClr>
                <a:srgbClr val="FFFFFF"/>
              </a:buClr>
              <a:buSzPts val="8000"/>
              <a:buNone/>
              <a:defRPr sz="8000">
                <a:solidFill>
                  <a:srgbClr val="FFFFFF"/>
                </a:solidFill>
              </a:defRPr>
            </a:lvl4pPr>
            <a:lvl5pPr lvl="4" rtl="0">
              <a:lnSpc>
                <a:spcPct val="90000"/>
              </a:lnSpc>
              <a:spcBef>
                <a:spcPts val="0"/>
              </a:spcBef>
              <a:spcAft>
                <a:spcPts val="0"/>
              </a:spcAft>
              <a:buClr>
                <a:srgbClr val="FFFFFF"/>
              </a:buClr>
              <a:buSzPts val="8000"/>
              <a:buNone/>
              <a:defRPr sz="8000">
                <a:solidFill>
                  <a:srgbClr val="FFFFFF"/>
                </a:solidFill>
              </a:defRPr>
            </a:lvl5pPr>
            <a:lvl6pPr lvl="5" rtl="0">
              <a:lnSpc>
                <a:spcPct val="90000"/>
              </a:lnSpc>
              <a:spcBef>
                <a:spcPts val="0"/>
              </a:spcBef>
              <a:spcAft>
                <a:spcPts val="0"/>
              </a:spcAft>
              <a:buClr>
                <a:srgbClr val="FFFFFF"/>
              </a:buClr>
              <a:buSzPts val="8000"/>
              <a:buNone/>
              <a:defRPr sz="8000">
                <a:solidFill>
                  <a:srgbClr val="FFFFFF"/>
                </a:solidFill>
              </a:defRPr>
            </a:lvl6pPr>
            <a:lvl7pPr lvl="6" rtl="0">
              <a:lnSpc>
                <a:spcPct val="90000"/>
              </a:lnSpc>
              <a:spcBef>
                <a:spcPts val="0"/>
              </a:spcBef>
              <a:spcAft>
                <a:spcPts val="0"/>
              </a:spcAft>
              <a:buClr>
                <a:srgbClr val="FFFFFF"/>
              </a:buClr>
              <a:buSzPts val="8000"/>
              <a:buNone/>
              <a:defRPr sz="8000">
                <a:solidFill>
                  <a:srgbClr val="FFFFFF"/>
                </a:solidFill>
              </a:defRPr>
            </a:lvl7pPr>
            <a:lvl8pPr lvl="7" rtl="0">
              <a:lnSpc>
                <a:spcPct val="90000"/>
              </a:lnSpc>
              <a:spcBef>
                <a:spcPts val="0"/>
              </a:spcBef>
              <a:spcAft>
                <a:spcPts val="0"/>
              </a:spcAft>
              <a:buClr>
                <a:srgbClr val="FFFFFF"/>
              </a:buClr>
              <a:buSzPts val="8000"/>
              <a:buNone/>
              <a:defRPr sz="8000">
                <a:solidFill>
                  <a:srgbClr val="FFFFFF"/>
                </a:solidFill>
              </a:defRPr>
            </a:lvl8pPr>
            <a:lvl9pPr lvl="8" rtl="0">
              <a:lnSpc>
                <a:spcPct val="90000"/>
              </a:lnSpc>
              <a:spcBef>
                <a:spcPts val="0"/>
              </a:spcBef>
              <a:spcAft>
                <a:spcPts val="0"/>
              </a:spcAft>
              <a:buClr>
                <a:srgbClr val="FFFFFF"/>
              </a:buClr>
              <a:buSzPts val="8000"/>
              <a:buNone/>
              <a:defRPr sz="8000">
                <a:solidFill>
                  <a:srgbClr val="FFFFFF"/>
                </a:solidFill>
              </a:defRPr>
            </a:lvl9pPr>
          </a:lstStyle>
          <a:p/>
        </p:txBody>
      </p:sp>
      <p:sp>
        <p:nvSpPr>
          <p:cNvPr id="786" name="Google Shape;786;p94"/>
          <p:cNvSpPr txBox="1"/>
          <p:nvPr>
            <p:ph idx="2" type="ctrTitle"/>
          </p:nvPr>
        </p:nvSpPr>
        <p:spPr>
          <a:xfrm>
            <a:off x="2057400" y="2743200"/>
            <a:ext cx="15773400" cy="2172000"/>
          </a:xfrm>
          <a:prstGeom prst="rect">
            <a:avLst/>
          </a:prstGeom>
          <a:noFill/>
          <a:ln>
            <a:noFill/>
          </a:ln>
        </p:spPr>
        <p:txBody>
          <a:bodyPr anchorCtr="0" anchor="b" bIns="0" lIns="0" spcFirstLastPara="1" rIns="0" wrap="square" tIns="0">
            <a:noAutofit/>
          </a:bodyPr>
          <a:lstStyle>
            <a:lvl1pPr lvl="0" rtl="0">
              <a:lnSpc>
                <a:spcPct val="30000"/>
              </a:lnSpc>
              <a:spcBef>
                <a:spcPts val="0"/>
              </a:spcBef>
              <a:spcAft>
                <a:spcPts val="0"/>
              </a:spcAft>
              <a:buClr>
                <a:schemeClr val="lt1"/>
              </a:buClr>
              <a:buSzPts val="22000"/>
              <a:buFont typeface="Source Sans Pro"/>
              <a:buNone/>
              <a:defRPr sz="22000">
                <a:solidFill>
                  <a:schemeClr val="lt1"/>
                </a:solidFill>
                <a:latin typeface="Source Sans Pro"/>
                <a:ea typeface="Source Sans Pro"/>
                <a:cs typeface="Source Sans Pro"/>
                <a:sym typeface="Source Sans Pro"/>
              </a:defRPr>
            </a:lvl1pPr>
            <a:lvl2pPr lvl="1"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2pPr>
            <a:lvl3pPr lvl="2"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3pPr>
            <a:lvl4pPr lvl="3"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4pPr>
            <a:lvl5pPr lvl="4"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5pPr>
            <a:lvl6pPr lvl="5"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6pPr>
            <a:lvl7pPr lvl="6"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7pPr>
            <a:lvl8pPr lvl="7"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8pPr>
            <a:lvl9pPr lvl="8"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9pPr>
          </a:lstStyle>
          <a:p/>
        </p:txBody>
      </p:sp>
      <p:sp>
        <p:nvSpPr>
          <p:cNvPr id="787" name="Google Shape;787;p94"/>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 (Border + No.) A 1 1">
  <p:cSld name="CUSTOM_2_1_1_2_1_1">
    <p:bg>
      <p:bgPr>
        <a:noFill/>
      </p:bgPr>
    </p:bg>
    <p:spTree>
      <p:nvGrpSpPr>
        <p:cNvPr id="788" name="Shape 788"/>
        <p:cNvGrpSpPr/>
        <p:nvPr/>
      </p:nvGrpSpPr>
      <p:grpSpPr>
        <a:xfrm>
          <a:off x="0" y="0"/>
          <a:ext cx="0" cy="0"/>
          <a:chOff x="0" y="0"/>
          <a:chExt cx="0" cy="0"/>
        </a:xfrm>
      </p:grpSpPr>
      <p:sp>
        <p:nvSpPr>
          <p:cNvPr id="789" name="Google Shape;789;p95"/>
          <p:cNvSpPr/>
          <p:nvPr/>
        </p:nvSpPr>
        <p:spPr>
          <a:xfrm>
            <a:off x="228600" y="228600"/>
            <a:ext cx="17830800" cy="98298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90" name="Google Shape;790;p95"/>
          <p:cNvSpPr/>
          <p:nvPr/>
        </p:nvSpPr>
        <p:spPr>
          <a:xfrm>
            <a:off x="17830800" y="0"/>
            <a:ext cx="448200" cy="457200"/>
          </a:xfrm>
          <a:prstGeom prst="rect">
            <a:avLst/>
          </a:prstGeom>
          <a:solidFill>
            <a:schemeClr val="l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791" name="Google Shape;791;p95"/>
          <p:cNvSpPr/>
          <p:nvPr/>
        </p:nvSpPr>
        <p:spPr>
          <a:xfrm>
            <a:off x="17602200" y="457200"/>
            <a:ext cx="224400" cy="2286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792" name="Google Shape;792;p95"/>
          <p:cNvPicPr preferRelativeResize="0"/>
          <p:nvPr/>
        </p:nvPicPr>
        <p:blipFill>
          <a:blip r:embed="rId2">
            <a:alphaModFix/>
          </a:blip>
          <a:stretch>
            <a:fillRect/>
          </a:stretch>
        </p:blipFill>
        <p:spPr>
          <a:xfrm>
            <a:off x="457200" y="9709762"/>
            <a:ext cx="882026" cy="120038"/>
          </a:xfrm>
          <a:prstGeom prst="rect">
            <a:avLst/>
          </a:prstGeom>
          <a:noFill/>
          <a:ln>
            <a:noFill/>
          </a:ln>
        </p:spPr>
      </p:pic>
      <p:sp>
        <p:nvSpPr>
          <p:cNvPr id="793" name="Google Shape;793;p95"/>
          <p:cNvSpPr txBox="1"/>
          <p:nvPr>
            <p:ph type="ctrTitle"/>
          </p:nvPr>
        </p:nvSpPr>
        <p:spPr>
          <a:xfrm>
            <a:off x="2286000" y="5143500"/>
            <a:ext cx="15544800" cy="21720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rgbClr val="FFFFFF"/>
              </a:buClr>
              <a:buSzPts val="8000"/>
              <a:buFont typeface="Source Sans Pro"/>
              <a:buNone/>
              <a:defRPr sz="8000">
                <a:solidFill>
                  <a:srgbClr val="FFFFFF"/>
                </a:solidFill>
                <a:latin typeface="Source Sans Pro"/>
                <a:ea typeface="Source Sans Pro"/>
                <a:cs typeface="Source Sans Pro"/>
                <a:sym typeface="Source Sans Pro"/>
              </a:defRPr>
            </a:lvl1pPr>
            <a:lvl2pPr lvl="1" rtl="0">
              <a:lnSpc>
                <a:spcPct val="90000"/>
              </a:lnSpc>
              <a:spcBef>
                <a:spcPts val="0"/>
              </a:spcBef>
              <a:spcAft>
                <a:spcPts val="0"/>
              </a:spcAft>
              <a:buClr>
                <a:srgbClr val="FFFFFF"/>
              </a:buClr>
              <a:buSzPts val="8000"/>
              <a:buNone/>
              <a:defRPr sz="8000">
                <a:solidFill>
                  <a:srgbClr val="FFFFFF"/>
                </a:solidFill>
              </a:defRPr>
            </a:lvl2pPr>
            <a:lvl3pPr lvl="2" rtl="0">
              <a:lnSpc>
                <a:spcPct val="90000"/>
              </a:lnSpc>
              <a:spcBef>
                <a:spcPts val="0"/>
              </a:spcBef>
              <a:spcAft>
                <a:spcPts val="0"/>
              </a:spcAft>
              <a:buClr>
                <a:srgbClr val="FFFFFF"/>
              </a:buClr>
              <a:buSzPts val="8000"/>
              <a:buNone/>
              <a:defRPr sz="8000">
                <a:solidFill>
                  <a:srgbClr val="FFFFFF"/>
                </a:solidFill>
              </a:defRPr>
            </a:lvl3pPr>
            <a:lvl4pPr lvl="3" rtl="0">
              <a:lnSpc>
                <a:spcPct val="90000"/>
              </a:lnSpc>
              <a:spcBef>
                <a:spcPts val="0"/>
              </a:spcBef>
              <a:spcAft>
                <a:spcPts val="0"/>
              </a:spcAft>
              <a:buClr>
                <a:srgbClr val="FFFFFF"/>
              </a:buClr>
              <a:buSzPts val="8000"/>
              <a:buNone/>
              <a:defRPr sz="8000">
                <a:solidFill>
                  <a:srgbClr val="FFFFFF"/>
                </a:solidFill>
              </a:defRPr>
            </a:lvl4pPr>
            <a:lvl5pPr lvl="4" rtl="0">
              <a:lnSpc>
                <a:spcPct val="90000"/>
              </a:lnSpc>
              <a:spcBef>
                <a:spcPts val="0"/>
              </a:spcBef>
              <a:spcAft>
                <a:spcPts val="0"/>
              </a:spcAft>
              <a:buClr>
                <a:srgbClr val="FFFFFF"/>
              </a:buClr>
              <a:buSzPts val="8000"/>
              <a:buNone/>
              <a:defRPr sz="8000">
                <a:solidFill>
                  <a:srgbClr val="FFFFFF"/>
                </a:solidFill>
              </a:defRPr>
            </a:lvl5pPr>
            <a:lvl6pPr lvl="5" rtl="0">
              <a:lnSpc>
                <a:spcPct val="90000"/>
              </a:lnSpc>
              <a:spcBef>
                <a:spcPts val="0"/>
              </a:spcBef>
              <a:spcAft>
                <a:spcPts val="0"/>
              </a:spcAft>
              <a:buClr>
                <a:srgbClr val="FFFFFF"/>
              </a:buClr>
              <a:buSzPts val="8000"/>
              <a:buNone/>
              <a:defRPr sz="8000">
                <a:solidFill>
                  <a:srgbClr val="FFFFFF"/>
                </a:solidFill>
              </a:defRPr>
            </a:lvl6pPr>
            <a:lvl7pPr lvl="6" rtl="0">
              <a:lnSpc>
                <a:spcPct val="90000"/>
              </a:lnSpc>
              <a:spcBef>
                <a:spcPts val="0"/>
              </a:spcBef>
              <a:spcAft>
                <a:spcPts val="0"/>
              </a:spcAft>
              <a:buClr>
                <a:srgbClr val="FFFFFF"/>
              </a:buClr>
              <a:buSzPts val="8000"/>
              <a:buNone/>
              <a:defRPr sz="8000">
                <a:solidFill>
                  <a:srgbClr val="FFFFFF"/>
                </a:solidFill>
              </a:defRPr>
            </a:lvl7pPr>
            <a:lvl8pPr lvl="7" rtl="0">
              <a:lnSpc>
                <a:spcPct val="90000"/>
              </a:lnSpc>
              <a:spcBef>
                <a:spcPts val="0"/>
              </a:spcBef>
              <a:spcAft>
                <a:spcPts val="0"/>
              </a:spcAft>
              <a:buClr>
                <a:srgbClr val="FFFFFF"/>
              </a:buClr>
              <a:buSzPts val="8000"/>
              <a:buNone/>
              <a:defRPr sz="8000">
                <a:solidFill>
                  <a:srgbClr val="FFFFFF"/>
                </a:solidFill>
              </a:defRPr>
            </a:lvl8pPr>
            <a:lvl9pPr lvl="8" rtl="0">
              <a:lnSpc>
                <a:spcPct val="90000"/>
              </a:lnSpc>
              <a:spcBef>
                <a:spcPts val="0"/>
              </a:spcBef>
              <a:spcAft>
                <a:spcPts val="0"/>
              </a:spcAft>
              <a:buClr>
                <a:srgbClr val="FFFFFF"/>
              </a:buClr>
              <a:buSzPts val="8000"/>
              <a:buNone/>
              <a:defRPr sz="8000">
                <a:solidFill>
                  <a:srgbClr val="FFFFFF"/>
                </a:solidFill>
              </a:defRPr>
            </a:lvl9pPr>
          </a:lstStyle>
          <a:p/>
        </p:txBody>
      </p:sp>
      <p:sp>
        <p:nvSpPr>
          <p:cNvPr id="794" name="Google Shape;794;p95"/>
          <p:cNvSpPr txBox="1"/>
          <p:nvPr>
            <p:ph idx="2" type="ctrTitle"/>
          </p:nvPr>
        </p:nvSpPr>
        <p:spPr>
          <a:xfrm>
            <a:off x="2057400" y="2743200"/>
            <a:ext cx="15773400" cy="2172000"/>
          </a:xfrm>
          <a:prstGeom prst="rect">
            <a:avLst/>
          </a:prstGeom>
          <a:noFill/>
          <a:ln>
            <a:noFill/>
          </a:ln>
        </p:spPr>
        <p:txBody>
          <a:bodyPr anchorCtr="0" anchor="b" bIns="0" lIns="0" spcFirstLastPara="1" rIns="0" wrap="square" tIns="0">
            <a:noAutofit/>
          </a:bodyPr>
          <a:lstStyle>
            <a:lvl1pPr lvl="0" rtl="0">
              <a:lnSpc>
                <a:spcPct val="30000"/>
              </a:lnSpc>
              <a:spcBef>
                <a:spcPts val="0"/>
              </a:spcBef>
              <a:spcAft>
                <a:spcPts val="0"/>
              </a:spcAft>
              <a:buClr>
                <a:schemeClr val="accent2"/>
              </a:buClr>
              <a:buSzPts val="22000"/>
              <a:buFont typeface="Source Sans Pro"/>
              <a:buNone/>
              <a:defRPr sz="22000">
                <a:solidFill>
                  <a:schemeClr val="accent2"/>
                </a:solidFill>
                <a:latin typeface="Source Sans Pro"/>
                <a:ea typeface="Source Sans Pro"/>
                <a:cs typeface="Source Sans Pro"/>
                <a:sym typeface="Source Sans Pro"/>
              </a:defRPr>
            </a:lvl1pPr>
            <a:lvl2pPr lvl="1"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2pPr>
            <a:lvl3pPr lvl="2"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3pPr>
            <a:lvl4pPr lvl="3"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4pPr>
            <a:lvl5pPr lvl="4"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5pPr>
            <a:lvl6pPr lvl="5"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6pPr>
            <a:lvl7pPr lvl="6"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7pPr>
            <a:lvl8pPr lvl="7"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8pPr>
            <a:lvl9pPr lvl="8" rtl="0">
              <a:lnSpc>
                <a:spcPct val="30000"/>
              </a:lnSpc>
              <a:spcBef>
                <a:spcPts val="0"/>
              </a:spcBef>
              <a:spcAft>
                <a:spcPts val="0"/>
              </a:spcAft>
              <a:buClr>
                <a:srgbClr val="FFFFFF"/>
              </a:buClr>
              <a:buSzPts val="22000"/>
              <a:buFont typeface="Source Sans Pro"/>
              <a:buNone/>
              <a:defRPr sz="22000">
                <a:solidFill>
                  <a:srgbClr val="FFFFFF"/>
                </a:solidFill>
                <a:latin typeface="Source Sans Pro"/>
                <a:ea typeface="Source Sans Pro"/>
                <a:cs typeface="Source Sans Pro"/>
                <a:sym typeface="Source Sans Pro"/>
              </a:defRPr>
            </a:lvl9pPr>
          </a:lstStyle>
          <a:p/>
        </p:txBody>
      </p:sp>
      <p:sp>
        <p:nvSpPr>
          <p:cNvPr id="795" name="Google Shape;795;p95"/>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Hat  Full Colour Logo">
  <p:cSld name="CUSTOM_4">
    <p:spTree>
      <p:nvGrpSpPr>
        <p:cNvPr id="796" name="Shape 796"/>
        <p:cNvGrpSpPr/>
        <p:nvPr/>
      </p:nvGrpSpPr>
      <p:grpSpPr>
        <a:xfrm>
          <a:off x="0" y="0"/>
          <a:ext cx="0" cy="0"/>
          <a:chOff x="0" y="0"/>
          <a:chExt cx="0" cy="0"/>
        </a:xfrm>
      </p:grpSpPr>
      <p:sp>
        <p:nvSpPr>
          <p:cNvPr id="797" name="Google Shape;797;p96"/>
          <p:cNvSpPr/>
          <p:nvPr/>
        </p:nvSpPr>
        <p:spPr>
          <a:xfrm>
            <a:off x="8976875" y="0"/>
            <a:ext cx="9311400" cy="10287000"/>
          </a:xfrm>
          <a:prstGeom prst="rect">
            <a:avLst/>
          </a:prstGeom>
          <a:solidFill>
            <a:srgbClr val="000000"/>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solidFill>
                <a:srgbClr val="FFFFFF"/>
              </a:solidFill>
            </a:endParaRPr>
          </a:p>
        </p:txBody>
      </p:sp>
      <p:sp>
        <p:nvSpPr>
          <p:cNvPr id="798" name="Google Shape;798;p96"/>
          <p:cNvSpPr txBox="1"/>
          <p:nvPr/>
        </p:nvSpPr>
        <p:spPr>
          <a:xfrm>
            <a:off x="685800" y="3063600"/>
            <a:ext cx="7048800" cy="132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800">
                <a:latin typeface="Source Sans Pro"/>
                <a:ea typeface="Source Sans Pro"/>
                <a:cs typeface="Source Sans Pro"/>
                <a:sym typeface="Source Sans Pro"/>
              </a:rPr>
              <a:t>Never distort or obscure the Top Hat logo. Check the </a:t>
            </a:r>
            <a:r>
              <a:rPr lang="en" sz="2800" u="sng">
                <a:solidFill>
                  <a:schemeClr val="accent1"/>
                </a:solidFill>
                <a:latin typeface="Source Sans Pro"/>
                <a:ea typeface="Source Sans Pro"/>
                <a:cs typeface="Source Sans Pro"/>
                <a:sym typeface="Source Sans Pro"/>
                <a:hlinkClick r:id="rId2">
                  <a:extLst>
                    <a:ext uri="{A12FA001-AC4F-418D-AE19-62706E023703}">
                      <ahyp:hlinkClr val="tx"/>
                    </a:ext>
                  </a:extLst>
                </a:hlinkClick>
              </a:rPr>
              <a:t>brand guidelines</a:t>
            </a:r>
            <a:r>
              <a:rPr lang="en" sz="2800">
                <a:latin typeface="Source Sans Pro"/>
                <a:ea typeface="Source Sans Pro"/>
                <a:cs typeface="Source Sans Pro"/>
                <a:sym typeface="Source Sans Pro"/>
              </a:rPr>
              <a:t> for more details. </a:t>
            </a:r>
            <a:endParaRPr sz="2800">
              <a:latin typeface="Source Sans Pro"/>
              <a:ea typeface="Source Sans Pro"/>
              <a:cs typeface="Source Sans Pro"/>
              <a:sym typeface="Source Sans Pro"/>
            </a:endParaRPr>
          </a:p>
        </p:txBody>
      </p:sp>
      <p:sp>
        <p:nvSpPr>
          <p:cNvPr id="799" name="Google Shape;799;p96"/>
          <p:cNvSpPr txBox="1"/>
          <p:nvPr>
            <p:ph idx="12" type="sldNum"/>
          </p:nvPr>
        </p:nvSpPr>
        <p:spPr>
          <a:xfrm>
            <a:off x="17373600" y="9601350"/>
            <a:ext cx="457200" cy="228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0" name="Google Shape;800;p96"/>
          <p:cNvSpPr txBox="1"/>
          <p:nvPr/>
        </p:nvSpPr>
        <p:spPr>
          <a:xfrm>
            <a:off x="685800" y="914400"/>
            <a:ext cx="6673800" cy="1600200"/>
          </a:xfrm>
          <a:prstGeom prst="rect">
            <a:avLst/>
          </a:prstGeom>
          <a:noFill/>
          <a:ln>
            <a:noFill/>
          </a:ln>
        </p:spPr>
        <p:txBody>
          <a:bodyPr anchorCtr="0" anchor="ctr" bIns="91450" lIns="91450" spcFirstLastPara="1" rIns="91450" wrap="square" tIns="91450">
            <a:noAutofit/>
          </a:bodyPr>
          <a:lstStyle/>
          <a:p>
            <a:pPr indent="0" lvl="0" marL="0" rtl="0" algn="l">
              <a:lnSpc>
                <a:spcPct val="100000"/>
              </a:lnSpc>
              <a:spcBef>
                <a:spcPts val="0"/>
              </a:spcBef>
              <a:spcAft>
                <a:spcPts val="0"/>
              </a:spcAft>
              <a:buNone/>
            </a:pPr>
            <a:r>
              <a:rPr lang="en" sz="5600">
                <a:latin typeface="Source Sans Pro"/>
                <a:ea typeface="Source Sans Pro"/>
                <a:cs typeface="Source Sans Pro"/>
                <a:sym typeface="Source Sans Pro"/>
              </a:rPr>
              <a:t>Top Hat </a:t>
            </a:r>
            <a:br>
              <a:rPr lang="en" sz="5600">
                <a:latin typeface="Source Sans Pro"/>
                <a:ea typeface="Source Sans Pro"/>
                <a:cs typeface="Source Sans Pro"/>
                <a:sym typeface="Source Sans Pro"/>
              </a:rPr>
            </a:br>
            <a:r>
              <a:rPr lang="en" sz="5600">
                <a:latin typeface="Source Sans Pro"/>
                <a:ea typeface="Source Sans Pro"/>
                <a:cs typeface="Source Sans Pro"/>
                <a:sym typeface="Source Sans Pro"/>
              </a:rPr>
              <a:t>Full Colour Logo </a:t>
            </a:r>
            <a:endParaRPr sz="5600">
              <a:latin typeface="Source Sans Pro"/>
              <a:ea typeface="Source Sans Pro"/>
              <a:cs typeface="Source Sans Pro"/>
              <a:sym typeface="Source Sans Pro"/>
            </a:endParaRPr>
          </a:p>
        </p:txBody>
      </p:sp>
      <p:pic>
        <p:nvPicPr>
          <p:cNvPr id="801" name="Google Shape;801;p96"/>
          <p:cNvPicPr preferRelativeResize="0"/>
          <p:nvPr/>
        </p:nvPicPr>
        <p:blipFill>
          <a:blip r:embed="rId3">
            <a:alphaModFix/>
          </a:blip>
          <a:stretch>
            <a:fillRect/>
          </a:stretch>
        </p:blipFill>
        <p:spPr>
          <a:xfrm>
            <a:off x="414081" y="9445225"/>
            <a:ext cx="1459996" cy="425599"/>
          </a:xfrm>
          <a:prstGeom prst="rect">
            <a:avLst/>
          </a:prstGeom>
          <a:noFill/>
          <a:ln>
            <a:noFill/>
          </a:ln>
        </p:spPr>
      </p:pic>
      <p:sp>
        <p:nvSpPr>
          <p:cNvPr id="802" name="Google Shape;802;p96"/>
          <p:cNvSpPr txBox="1"/>
          <p:nvPr>
            <p:ph idx="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Hat Black &amp; white logos">
  <p:cSld name="CUSTOM_5">
    <p:spTree>
      <p:nvGrpSpPr>
        <p:cNvPr id="803" name="Shape 803"/>
        <p:cNvGrpSpPr/>
        <p:nvPr/>
      </p:nvGrpSpPr>
      <p:grpSpPr>
        <a:xfrm>
          <a:off x="0" y="0"/>
          <a:ext cx="0" cy="0"/>
          <a:chOff x="0" y="0"/>
          <a:chExt cx="0" cy="0"/>
        </a:xfrm>
      </p:grpSpPr>
      <p:sp>
        <p:nvSpPr>
          <p:cNvPr id="804" name="Google Shape;804;p97"/>
          <p:cNvSpPr txBox="1"/>
          <p:nvPr/>
        </p:nvSpPr>
        <p:spPr>
          <a:xfrm>
            <a:off x="685800" y="3063600"/>
            <a:ext cx="7048800" cy="132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800">
                <a:latin typeface="Source Sans Pro"/>
                <a:ea typeface="Source Sans Pro"/>
                <a:cs typeface="Source Sans Pro"/>
                <a:sym typeface="Source Sans Pro"/>
              </a:rPr>
              <a:t>Never distort or obscure the Top Hat logo. Check the </a:t>
            </a:r>
            <a:r>
              <a:rPr lang="en" sz="2800" u="sng">
                <a:solidFill>
                  <a:schemeClr val="accent1"/>
                </a:solidFill>
                <a:latin typeface="Source Sans Pro"/>
                <a:ea typeface="Source Sans Pro"/>
                <a:cs typeface="Source Sans Pro"/>
                <a:sym typeface="Source Sans Pro"/>
                <a:hlinkClick r:id="rId2">
                  <a:extLst>
                    <a:ext uri="{A12FA001-AC4F-418D-AE19-62706E023703}">
                      <ahyp:hlinkClr val="tx"/>
                    </a:ext>
                  </a:extLst>
                </a:hlinkClick>
              </a:rPr>
              <a:t>brand guidelines</a:t>
            </a:r>
            <a:r>
              <a:rPr lang="en" sz="2800">
                <a:latin typeface="Source Sans Pro"/>
                <a:ea typeface="Source Sans Pro"/>
                <a:cs typeface="Source Sans Pro"/>
                <a:sym typeface="Source Sans Pro"/>
              </a:rPr>
              <a:t> for more details. </a:t>
            </a:r>
            <a:endParaRPr sz="2800">
              <a:latin typeface="Source Sans Pro"/>
              <a:ea typeface="Source Sans Pro"/>
              <a:cs typeface="Source Sans Pro"/>
              <a:sym typeface="Source Sans Pro"/>
            </a:endParaRPr>
          </a:p>
        </p:txBody>
      </p:sp>
      <p:sp>
        <p:nvSpPr>
          <p:cNvPr id="805" name="Google Shape;805;p97"/>
          <p:cNvSpPr txBox="1"/>
          <p:nvPr/>
        </p:nvSpPr>
        <p:spPr>
          <a:xfrm>
            <a:off x="685800" y="838200"/>
            <a:ext cx="5088000" cy="17856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None/>
            </a:pPr>
            <a:r>
              <a:rPr lang="en" sz="5800">
                <a:latin typeface="Source Sans Pro"/>
                <a:ea typeface="Source Sans Pro"/>
                <a:cs typeface="Source Sans Pro"/>
                <a:sym typeface="Source Sans Pro"/>
              </a:rPr>
              <a:t>Top Hat Black &amp; White logos</a:t>
            </a:r>
            <a:endParaRPr sz="5800">
              <a:latin typeface="Source Sans Pro"/>
              <a:ea typeface="Source Sans Pro"/>
              <a:cs typeface="Source Sans Pro"/>
              <a:sym typeface="Source Sans Pro"/>
            </a:endParaRPr>
          </a:p>
        </p:txBody>
      </p:sp>
      <p:pic>
        <p:nvPicPr>
          <p:cNvPr id="806" name="Google Shape;806;p97"/>
          <p:cNvPicPr preferRelativeResize="0"/>
          <p:nvPr/>
        </p:nvPicPr>
        <p:blipFill>
          <a:blip r:embed="rId3">
            <a:alphaModFix/>
          </a:blip>
          <a:stretch>
            <a:fillRect/>
          </a:stretch>
        </p:blipFill>
        <p:spPr>
          <a:xfrm>
            <a:off x="414081" y="9445225"/>
            <a:ext cx="1459996" cy="425599"/>
          </a:xfrm>
          <a:prstGeom prst="rect">
            <a:avLst/>
          </a:prstGeom>
          <a:noFill/>
          <a:ln>
            <a:noFill/>
          </a:ln>
        </p:spPr>
      </p:pic>
      <p:sp>
        <p:nvSpPr>
          <p:cNvPr id="807" name="Google Shape;807;p97"/>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808" name="Google Shape;808;p97"/>
          <p:cNvSpPr txBox="1"/>
          <p:nvPr/>
        </p:nvSpPr>
        <p:spPr>
          <a:xfrm>
            <a:off x="685800" y="3063600"/>
            <a:ext cx="7048800" cy="132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800">
                <a:latin typeface="Source Sans Pro"/>
                <a:ea typeface="Source Sans Pro"/>
                <a:cs typeface="Source Sans Pro"/>
                <a:sym typeface="Source Sans Pro"/>
              </a:rPr>
              <a:t>Never distort or obscure the Top Hat logo. Check the </a:t>
            </a:r>
            <a:r>
              <a:rPr lang="en" sz="2800" u="sng">
                <a:solidFill>
                  <a:schemeClr val="accent1"/>
                </a:solidFill>
                <a:latin typeface="Source Sans Pro"/>
                <a:ea typeface="Source Sans Pro"/>
                <a:cs typeface="Source Sans Pro"/>
                <a:sym typeface="Source Sans Pro"/>
                <a:hlinkClick r:id="rId4">
                  <a:extLst>
                    <a:ext uri="{A12FA001-AC4F-418D-AE19-62706E023703}">
                      <ahyp:hlinkClr val="tx"/>
                    </a:ext>
                  </a:extLst>
                </a:hlinkClick>
              </a:rPr>
              <a:t>brand guidelines</a:t>
            </a:r>
            <a:r>
              <a:rPr lang="en" sz="2800">
                <a:latin typeface="Source Sans Pro"/>
                <a:ea typeface="Source Sans Pro"/>
                <a:cs typeface="Source Sans Pro"/>
                <a:sym typeface="Source Sans Pro"/>
              </a:rPr>
              <a:t> for more details. </a:t>
            </a:r>
            <a:endParaRPr sz="2800">
              <a:latin typeface="Source Sans Pro"/>
              <a:ea typeface="Source Sans Pro"/>
              <a:cs typeface="Source Sans Pro"/>
              <a:sym typeface="Source Sans Pro"/>
            </a:endParaRPr>
          </a:p>
        </p:txBody>
      </p:sp>
      <p:sp>
        <p:nvSpPr>
          <p:cNvPr id="809" name="Google Shape;809;p97"/>
          <p:cNvSpPr/>
          <p:nvPr/>
        </p:nvSpPr>
        <p:spPr>
          <a:xfrm>
            <a:off x="8976875" y="0"/>
            <a:ext cx="9311400" cy="10287000"/>
          </a:xfrm>
          <a:prstGeom prst="rect">
            <a:avLst/>
          </a:prstGeom>
          <a:solidFill>
            <a:srgbClr val="000000"/>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solidFill>
                <a:srgbClr val="FFFFFF"/>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lues_relentlessly curious">
  <p:cSld name="CUSTOM_16">
    <p:spTree>
      <p:nvGrpSpPr>
        <p:cNvPr id="810" name="Shape 810"/>
        <p:cNvGrpSpPr/>
        <p:nvPr/>
      </p:nvGrpSpPr>
      <p:grpSpPr>
        <a:xfrm>
          <a:off x="0" y="0"/>
          <a:ext cx="0" cy="0"/>
          <a:chOff x="0" y="0"/>
          <a:chExt cx="0" cy="0"/>
        </a:xfrm>
      </p:grpSpPr>
      <p:pic>
        <p:nvPicPr>
          <p:cNvPr id="811" name="Google Shape;811;p98"/>
          <p:cNvPicPr preferRelativeResize="0"/>
          <p:nvPr/>
        </p:nvPicPr>
        <p:blipFill>
          <a:blip r:embed="rId2">
            <a:alphaModFix/>
          </a:blip>
          <a:stretch>
            <a:fillRect/>
          </a:stretch>
        </p:blipFill>
        <p:spPr>
          <a:xfrm>
            <a:off x="414081" y="9445225"/>
            <a:ext cx="1459996" cy="425599"/>
          </a:xfrm>
          <a:prstGeom prst="rect">
            <a:avLst/>
          </a:prstGeom>
          <a:noFill/>
          <a:ln>
            <a:noFill/>
          </a:ln>
        </p:spPr>
      </p:pic>
      <p:pic>
        <p:nvPicPr>
          <p:cNvPr id="812" name="Google Shape;812;p98"/>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813" name="Google Shape;813;p98"/>
          <p:cNvSpPr/>
          <p:nvPr/>
        </p:nvSpPr>
        <p:spPr>
          <a:xfrm>
            <a:off x="0" y="0"/>
            <a:ext cx="6180000" cy="6180000"/>
          </a:xfrm>
          <a:prstGeom prst="rect">
            <a:avLst/>
          </a:prstGeom>
          <a:solidFill>
            <a:srgbClr val="E5166B"/>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814" name="Google Shape;814;p98"/>
          <p:cNvPicPr preferRelativeResize="0"/>
          <p:nvPr/>
        </p:nvPicPr>
        <p:blipFill>
          <a:blip r:embed="rId3">
            <a:alphaModFix/>
          </a:blip>
          <a:stretch>
            <a:fillRect/>
          </a:stretch>
        </p:blipFill>
        <p:spPr>
          <a:xfrm>
            <a:off x="1094270" y="1080648"/>
            <a:ext cx="3991460" cy="4018708"/>
          </a:xfrm>
          <a:prstGeom prst="rect">
            <a:avLst/>
          </a:prstGeom>
          <a:noFill/>
          <a:ln>
            <a:noFill/>
          </a:ln>
        </p:spPr>
      </p:pic>
      <p:sp>
        <p:nvSpPr>
          <p:cNvPr id="815" name="Google Shape;815;p98"/>
          <p:cNvSpPr/>
          <p:nvPr/>
        </p:nvSpPr>
        <p:spPr>
          <a:xfrm>
            <a:off x="6180025" y="6184725"/>
            <a:ext cx="4125600" cy="4125600"/>
          </a:xfrm>
          <a:prstGeom prst="rect">
            <a:avLst/>
          </a:prstGeom>
          <a:solidFill>
            <a:srgbClr val="F3F3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816" name="Google Shape;816;p98"/>
          <p:cNvPicPr preferRelativeResize="0"/>
          <p:nvPr/>
        </p:nvPicPr>
        <p:blipFill>
          <a:blip r:embed="rId4">
            <a:alphaModFix/>
          </a:blip>
          <a:stretch>
            <a:fillRect/>
          </a:stretch>
        </p:blipFill>
        <p:spPr>
          <a:xfrm>
            <a:off x="15504850" y="9445225"/>
            <a:ext cx="2325945" cy="425600"/>
          </a:xfrm>
          <a:prstGeom prst="rect">
            <a:avLst/>
          </a:prstGeom>
          <a:noFill/>
          <a:ln>
            <a:noFill/>
          </a:ln>
        </p:spPr>
      </p:pic>
      <p:sp>
        <p:nvSpPr>
          <p:cNvPr id="817" name="Google Shape;817;p98"/>
          <p:cNvSpPr txBox="1"/>
          <p:nvPr>
            <p:ph type="title"/>
          </p:nvPr>
        </p:nvSpPr>
        <p:spPr>
          <a:xfrm>
            <a:off x="6180025" y="6184725"/>
            <a:ext cx="4125600" cy="4125600"/>
          </a:xfrm>
          <a:prstGeom prst="rect">
            <a:avLst/>
          </a:prstGeom>
        </p:spPr>
        <p:txBody>
          <a:bodyPr anchorCtr="0" anchor="t" bIns="91450" lIns="457200" spcFirstLastPara="1" rIns="365750" wrap="square" tIns="365750">
            <a:noAutofit/>
          </a:bodyPr>
          <a:lstStyle>
            <a:lvl1pPr lvl="0" rtl="0">
              <a:lnSpc>
                <a:spcPct val="115000"/>
              </a:lnSpc>
              <a:spcBef>
                <a:spcPts val="0"/>
              </a:spcBef>
              <a:spcAft>
                <a:spcPts val="0"/>
              </a:spcAft>
              <a:buSzPts val="2400"/>
              <a:buNone/>
              <a:defRPr sz="2400">
                <a:latin typeface="Source Sans Pro"/>
                <a:ea typeface="Source Sans Pro"/>
                <a:cs typeface="Source Sans Pro"/>
                <a:sym typeface="Source Sans Pro"/>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818" name="Google Shape;818;p98"/>
          <p:cNvSpPr txBox="1"/>
          <p:nvPr>
            <p:ph idx="2" type="title"/>
          </p:nvPr>
        </p:nvSpPr>
        <p:spPr>
          <a:xfrm>
            <a:off x="14047675" y="2805075"/>
            <a:ext cx="3071400" cy="1570800"/>
          </a:xfrm>
          <a:prstGeom prst="rect">
            <a:avLst/>
          </a:prstGeom>
        </p:spPr>
        <p:txBody>
          <a:bodyPr anchorCtr="0" anchor="t" bIns="0" lIns="0" spcFirstLastPara="1" rIns="0" wrap="square" tIns="0">
            <a:noAutofit/>
          </a:bodyPr>
          <a:lstStyle>
            <a:lvl1pPr lvl="0" rtl="0">
              <a:lnSpc>
                <a:spcPct val="110000"/>
              </a:lnSpc>
              <a:spcBef>
                <a:spcPts val="0"/>
              </a:spcBef>
              <a:spcAft>
                <a:spcPts val="0"/>
              </a:spcAft>
              <a:buClr>
                <a:schemeClr val="accent2"/>
              </a:buClr>
              <a:buSzPts val="3200"/>
              <a:buNone/>
              <a:defRPr sz="3200">
                <a:solidFill>
                  <a:schemeClr val="accent2"/>
                </a:solidFill>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819" name="Google Shape;819;p98"/>
          <p:cNvSpPr/>
          <p:nvPr>
            <p:ph idx="3" type="pic"/>
          </p:nvPr>
        </p:nvSpPr>
        <p:spPr>
          <a:xfrm>
            <a:off x="10305325" y="2902600"/>
            <a:ext cx="3312000" cy="3276000"/>
          </a:xfrm>
          <a:prstGeom prst="rect">
            <a:avLst/>
          </a:prstGeom>
          <a:no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lues_community first">
  <p:cSld name="CUSTOM_23">
    <p:spTree>
      <p:nvGrpSpPr>
        <p:cNvPr id="820" name="Shape 820"/>
        <p:cNvGrpSpPr/>
        <p:nvPr/>
      </p:nvGrpSpPr>
      <p:grpSpPr>
        <a:xfrm>
          <a:off x="0" y="0"/>
          <a:ext cx="0" cy="0"/>
          <a:chOff x="0" y="0"/>
          <a:chExt cx="0" cy="0"/>
        </a:xfrm>
      </p:grpSpPr>
      <p:pic>
        <p:nvPicPr>
          <p:cNvPr id="821" name="Google Shape;821;p99"/>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822" name="Google Shape;822;p99"/>
          <p:cNvSpPr/>
          <p:nvPr/>
        </p:nvSpPr>
        <p:spPr>
          <a:xfrm>
            <a:off x="0" y="0"/>
            <a:ext cx="6180000" cy="61800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823" name="Google Shape;823;p99"/>
          <p:cNvSpPr/>
          <p:nvPr/>
        </p:nvSpPr>
        <p:spPr>
          <a:xfrm>
            <a:off x="6180025" y="6184725"/>
            <a:ext cx="4125600" cy="4125600"/>
          </a:xfrm>
          <a:prstGeom prst="rect">
            <a:avLst/>
          </a:prstGeom>
          <a:solidFill>
            <a:srgbClr val="F3F3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824" name="Google Shape;824;p99"/>
          <p:cNvPicPr preferRelativeResize="0"/>
          <p:nvPr/>
        </p:nvPicPr>
        <p:blipFill rotWithShape="1">
          <a:blip r:embed="rId3">
            <a:alphaModFix/>
          </a:blip>
          <a:srcRect b="0" l="337" r="337" t="0"/>
          <a:stretch/>
        </p:blipFill>
        <p:spPr>
          <a:xfrm>
            <a:off x="1094275" y="1080650"/>
            <a:ext cx="3991450" cy="4018708"/>
          </a:xfrm>
          <a:prstGeom prst="rect">
            <a:avLst/>
          </a:prstGeom>
          <a:noFill/>
          <a:ln>
            <a:noFill/>
          </a:ln>
        </p:spPr>
      </p:pic>
      <p:sp>
        <p:nvSpPr>
          <p:cNvPr id="825" name="Google Shape;825;p99"/>
          <p:cNvSpPr txBox="1"/>
          <p:nvPr>
            <p:ph type="title"/>
          </p:nvPr>
        </p:nvSpPr>
        <p:spPr>
          <a:xfrm>
            <a:off x="6180025" y="6184725"/>
            <a:ext cx="4125600" cy="4125600"/>
          </a:xfrm>
          <a:prstGeom prst="rect">
            <a:avLst/>
          </a:prstGeom>
        </p:spPr>
        <p:txBody>
          <a:bodyPr anchorCtr="0" anchor="t" bIns="91450" lIns="457200" spcFirstLastPara="1" rIns="365750" wrap="square" tIns="365750">
            <a:noAutofit/>
          </a:bodyPr>
          <a:lstStyle>
            <a:lvl1pPr lvl="0" rtl="0">
              <a:lnSpc>
                <a:spcPct val="115000"/>
              </a:lnSpc>
              <a:spcBef>
                <a:spcPts val="0"/>
              </a:spcBef>
              <a:spcAft>
                <a:spcPts val="0"/>
              </a:spcAft>
              <a:buSzPts val="2400"/>
              <a:buNone/>
              <a:defRPr sz="2400">
                <a:latin typeface="Source Sans Pro"/>
                <a:ea typeface="Source Sans Pro"/>
                <a:cs typeface="Source Sans Pro"/>
                <a:sym typeface="Source Sans Pro"/>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pic>
        <p:nvPicPr>
          <p:cNvPr id="826" name="Google Shape;826;p99"/>
          <p:cNvPicPr preferRelativeResize="0"/>
          <p:nvPr/>
        </p:nvPicPr>
        <p:blipFill>
          <a:blip r:embed="rId4">
            <a:alphaModFix/>
          </a:blip>
          <a:stretch>
            <a:fillRect/>
          </a:stretch>
        </p:blipFill>
        <p:spPr>
          <a:xfrm>
            <a:off x="15504850" y="9445225"/>
            <a:ext cx="2325945" cy="425600"/>
          </a:xfrm>
          <a:prstGeom prst="rect">
            <a:avLst/>
          </a:prstGeom>
          <a:noFill/>
          <a:ln>
            <a:noFill/>
          </a:ln>
        </p:spPr>
      </p:pic>
      <p:sp>
        <p:nvSpPr>
          <p:cNvPr id="827" name="Google Shape;827;p99"/>
          <p:cNvSpPr/>
          <p:nvPr>
            <p:ph idx="2" type="pic"/>
          </p:nvPr>
        </p:nvSpPr>
        <p:spPr>
          <a:xfrm>
            <a:off x="10305325" y="2902600"/>
            <a:ext cx="3312000" cy="3276000"/>
          </a:xfrm>
          <a:prstGeom prst="rect">
            <a:avLst/>
          </a:prstGeom>
          <a:noFill/>
          <a:ln>
            <a:noFill/>
          </a:ln>
        </p:spPr>
      </p:sp>
      <p:sp>
        <p:nvSpPr>
          <p:cNvPr id="828" name="Google Shape;828;p99"/>
          <p:cNvSpPr txBox="1"/>
          <p:nvPr>
            <p:ph idx="3" type="title"/>
          </p:nvPr>
        </p:nvSpPr>
        <p:spPr>
          <a:xfrm>
            <a:off x="14047675" y="2805075"/>
            <a:ext cx="3071400" cy="1570800"/>
          </a:xfrm>
          <a:prstGeom prst="rect">
            <a:avLst/>
          </a:prstGeom>
        </p:spPr>
        <p:txBody>
          <a:bodyPr anchorCtr="0" anchor="t" bIns="0" lIns="0" spcFirstLastPara="1" rIns="0" wrap="square" tIns="0">
            <a:noAutofit/>
          </a:bodyPr>
          <a:lstStyle>
            <a:lvl1pPr lvl="0" rtl="0">
              <a:lnSpc>
                <a:spcPct val="110000"/>
              </a:lnSpc>
              <a:spcBef>
                <a:spcPts val="0"/>
              </a:spcBef>
              <a:spcAft>
                <a:spcPts val="0"/>
              </a:spcAft>
              <a:buClr>
                <a:schemeClr val="accent2"/>
              </a:buClr>
              <a:buSzPts val="3200"/>
              <a:buNone/>
              <a:defRPr sz="3200">
                <a:solidFill>
                  <a:schemeClr val="accent2"/>
                </a:solidFill>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lues_callourshots">
  <p:cSld name="CUSTOM_23_1">
    <p:spTree>
      <p:nvGrpSpPr>
        <p:cNvPr id="829" name="Shape 829"/>
        <p:cNvGrpSpPr/>
        <p:nvPr/>
      </p:nvGrpSpPr>
      <p:grpSpPr>
        <a:xfrm>
          <a:off x="0" y="0"/>
          <a:ext cx="0" cy="0"/>
          <a:chOff x="0" y="0"/>
          <a:chExt cx="0" cy="0"/>
        </a:xfrm>
      </p:grpSpPr>
      <p:pic>
        <p:nvPicPr>
          <p:cNvPr id="830" name="Google Shape;830;p100"/>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831" name="Google Shape;831;p100"/>
          <p:cNvSpPr/>
          <p:nvPr/>
        </p:nvSpPr>
        <p:spPr>
          <a:xfrm>
            <a:off x="0" y="0"/>
            <a:ext cx="6180000" cy="6180000"/>
          </a:xfrm>
          <a:prstGeom prst="rect">
            <a:avLst/>
          </a:prstGeom>
          <a:solidFill>
            <a:srgbClr val="00000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832" name="Google Shape;832;p100"/>
          <p:cNvSpPr/>
          <p:nvPr/>
        </p:nvSpPr>
        <p:spPr>
          <a:xfrm>
            <a:off x="6180025" y="6184725"/>
            <a:ext cx="4125600" cy="4125600"/>
          </a:xfrm>
          <a:prstGeom prst="rect">
            <a:avLst/>
          </a:prstGeom>
          <a:solidFill>
            <a:srgbClr val="F3F3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833" name="Google Shape;833;p100"/>
          <p:cNvPicPr preferRelativeResize="0"/>
          <p:nvPr/>
        </p:nvPicPr>
        <p:blipFill>
          <a:blip r:embed="rId3">
            <a:alphaModFix/>
          </a:blip>
          <a:stretch>
            <a:fillRect/>
          </a:stretch>
        </p:blipFill>
        <p:spPr>
          <a:xfrm>
            <a:off x="15504850" y="9445225"/>
            <a:ext cx="2325945" cy="425600"/>
          </a:xfrm>
          <a:prstGeom prst="rect">
            <a:avLst/>
          </a:prstGeom>
          <a:noFill/>
          <a:ln>
            <a:noFill/>
          </a:ln>
        </p:spPr>
      </p:pic>
      <p:pic>
        <p:nvPicPr>
          <p:cNvPr id="834" name="Google Shape;834;p100"/>
          <p:cNvPicPr preferRelativeResize="0"/>
          <p:nvPr/>
        </p:nvPicPr>
        <p:blipFill rotWithShape="1">
          <a:blip r:embed="rId4">
            <a:alphaModFix/>
          </a:blip>
          <a:srcRect b="0" l="337" r="337" t="0"/>
          <a:stretch/>
        </p:blipFill>
        <p:spPr>
          <a:xfrm>
            <a:off x="1094272" y="1080650"/>
            <a:ext cx="3991450" cy="4018668"/>
          </a:xfrm>
          <a:prstGeom prst="rect">
            <a:avLst/>
          </a:prstGeom>
          <a:noFill/>
          <a:ln>
            <a:noFill/>
          </a:ln>
        </p:spPr>
      </p:pic>
      <p:sp>
        <p:nvSpPr>
          <p:cNvPr id="835" name="Google Shape;835;p100"/>
          <p:cNvSpPr txBox="1"/>
          <p:nvPr>
            <p:ph type="title"/>
          </p:nvPr>
        </p:nvSpPr>
        <p:spPr>
          <a:xfrm>
            <a:off x="6180025" y="6184725"/>
            <a:ext cx="4125600" cy="4125600"/>
          </a:xfrm>
          <a:prstGeom prst="rect">
            <a:avLst/>
          </a:prstGeom>
        </p:spPr>
        <p:txBody>
          <a:bodyPr anchorCtr="0" anchor="t" bIns="91450" lIns="457200" spcFirstLastPara="1" rIns="365750" wrap="square" tIns="365750">
            <a:noAutofit/>
          </a:bodyPr>
          <a:lstStyle>
            <a:lvl1pPr lvl="0" rtl="0">
              <a:lnSpc>
                <a:spcPct val="115000"/>
              </a:lnSpc>
              <a:spcBef>
                <a:spcPts val="0"/>
              </a:spcBef>
              <a:spcAft>
                <a:spcPts val="0"/>
              </a:spcAft>
              <a:buSzPts val="2400"/>
              <a:buNone/>
              <a:defRPr sz="2400">
                <a:latin typeface="Source Sans Pro"/>
                <a:ea typeface="Source Sans Pro"/>
                <a:cs typeface="Source Sans Pro"/>
                <a:sym typeface="Source Sans Pro"/>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
        <p:nvSpPr>
          <p:cNvPr id="836" name="Google Shape;836;p100"/>
          <p:cNvSpPr/>
          <p:nvPr>
            <p:ph idx="2" type="pic"/>
          </p:nvPr>
        </p:nvSpPr>
        <p:spPr>
          <a:xfrm>
            <a:off x="10305325" y="2902600"/>
            <a:ext cx="3312000" cy="3276000"/>
          </a:xfrm>
          <a:prstGeom prst="rect">
            <a:avLst/>
          </a:prstGeom>
          <a:noFill/>
          <a:ln>
            <a:noFill/>
          </a:ln>
        </p:spPr>
      </p:sp>
      <p:sp>
        <p:nvSpPr>
          <p:cNvPr id="837" name="Google Shape;837;p100"/>
          <p:cNvSpPr txBox="1"/>
          <p:nvPr>
            <p:ph idx="3" type="title"/>
          </p:nvPr>
        </p:nvSpPr>
        <p:spPr>
          <a:xfrm>
            <a:off x="14047675" y="2805075"/>
            <a:ext cx="3071400" cy="1570800"/>
          </a:xfrm>
          <a:prstGeom prst="rect">
            <a:avLst/>
          </a:prstGeom>
        </p:spPr>
        <p:txBody>
          <a:bodyPr anchorCtr="0" anchor="t" bIns="0" lIns="0" spcFirstLastPara="1" rIns="0" wrap="square" tIns="0">
            <a:noAutofit/>
          </a:bodyPr>
          <a:lstStyle>
            <a:lvl1pPr lvl="0" rtl="0">
              <a:lnSpc>
                <a:spcPct val="110000"/>
              </a:lnSpc>
              <a:spcBef>
                <a:spcPts val="0"/>
              </a:spcBef>
              <a:spcAft>
                <a:spcPts val="0"/>
              </a:spcAft>
              <a:buClr>
                <a:schemeClr val="accent2"/>
              </a:buClr>
              <a:buSzPts val="3200"/>
              <a:buNone/>
              <a:defRPr sz="3200">
                <a:solidFill>
                  <a:schemeClr val="accent2"/>
                </a:solidFill>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1 2">
  <p:cSld name="CUSTOM_23_1_2">
    <p:spTree>
      <p:nvGrpSpPr>
        <p:cNvPr id="838" name="Shape 838"/>
        <p:cNvGrpSpPr/>
        <p:nvPr/>
      </p:nvGrpSpPr>
      <p:grpSpPr>
        <a:xfrm>
          <a:off x="0" y="0"/>
          <a:ext cx="0" cy="0"/>
          <a:chOff x="0" y="0"/>
          <a:chExt cx="0" cy="0"/>
        </a:xfrm>
      </p:grpSpPr>
      <p:pic>
        <p:nvPicPr>
          <p:cNvPr id="839" name="Google Shape;839;p101"/>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840" name="Google Shape;840;p101"/>
          <p:cNvSpPr/>
          <p:nvPr/>
        </p:nvSpPr>
        <p:spPr>
          <a:xfrm>
            <a:off x="0" y="0"/>
            <a:ext cx="6180000" cy="6180000"/>
          </a:xfrm>
          <a:prstGeom prst="rect">
            <a:avLst/>
          </a:prstGeom>
          <a:solidFill>
            <a:schemeClr val="accent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841" name="Google Shape;841;p101"/>
          <p:cNvSpPr/>
          <p:nvPr/>
        </p:nvSpPr>
        <p:spPr>
          <a:xfrm>
            <a:off x="6180025" y="6184725"/>
            <a:ext cx="4125600" cy="4125600"/>
          </a:xfrm>
          <a:prstGeom prst="rect">
            <a:avLst/>
          </a:prstGeom>
          <a:solidFill>
            <a:srgbClr val="F3F3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842" name="Google Shape;842;p101"/>
          <p:cNvPicPr preferRelativeResize="0"/>
          <p:nvPr/>
        </p:nvPicPr>
        <p:blipFill rotWithShape="1">
          <a:blip r:embed="rId3">
            <a:alphaModFix/>
          </a:blip>
          <a:srcRect b="0" l="337" r="337" t="0"/>
          <a:stretch/>
        </p:blipFill>
        <p:spPr>
          <a:xfrm>
            <a:off x="1094275" y="1080650"/>
            <a:ext cx="3991450" cy="4018708"/>
          </a:xfrm>
          <a:prstGeom prst="rect">
            <a:avLst/>
          </a:prstGeom>
          <a:noFill/>
          <a:ln>
            <a:noFill/>
          </a:ln>
        </p:spPr>
      </p:pic>
      <p:sp>
        <p:nvSpPr>
          <p:cNvPr id="843" name="Google Shape;843;p101"/>
          <p:cNvSpPr txBox="1"/>
          <p:nvPr>
            <p:ph type="title"/>
          </p:nvPr>
        </p:nvSpPr>
        <p:spPr>
          <a:xfrm>
            <a:off x="6180025" y="6184725"/>
            <a:ext cx="4125600" cy="4125600"/>
          </a:xfrm>
          <a:prstGeom prst="rect">
            <a:avLst/>
          </a:prstGeom>
        </p:spPr>
        <p:txBody>
          <a:bodyPr anchorCtr="0" anchor="t" bIns="91450" lIns="457200" spcFirstLastPara="1" rIns="365750" wrap="square" tIns="365750">
            <a:noAutofit/>
          </a:bodyPr>
          <a:lstStyle>
            <a:lvl1pPr lvl="0" rtl="0">
              <a:lnSpc>
                <a:spcPct val="115000"/>
              </a:lnSpc>
              <a:spcBef>
                <a:spcPts val="0"/>
              </a:spcBef>
              <a:spcAft>
                <a:spcPts val="0"/>
              </a:spcAft>
              <a:buSzPts val="2400"/>
              <a:buNone/>
              <a:defRPr sz="2400">
                <a:latin typeface="Source Sans Pro"/>
                <a:ea typeface="Source Sans Pro"/>
                <a:cs typeface="Source Sans Pro"/>
                <a:sym typeface="Source Sans Pro"/>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pic>
        <p:nvPicPr>
          <p:cNvPr id="844" name="Google Shape;844;p101"/>
          <p:cNvPicPr preferRelativeResize="0"/>
          <p:nvPr/>
        </p:nvPicPr>
        <p:blipFill>
          <a:blip r:embed="rId4">
            <a:alphaModFix/>
          </a:blip>
          <a:stretch>
            <a:fillRect/>
          </a:stretch>
        </p:blipFill>
        <p:spPr>
          <a:xfrm>
            <a:off x="15504850" y="9445225"/>
            <a:ext cx="2325945" cy="425600"/>
          </a:xfrm>
          <a:prstGeom prst="rect">
            <a:avLst/>
          </a:prstGeom>
          <a:noFill/>
          <a:ln>
            <a:noFill/>
          </a:ln>
        </p:spPr>
      </p:pic>
      <p:sp>
        <p:nvSpPr>
          <p:cNvPr id="845" name="Google Shape;845;p101"/>
          <p:cNvSpPr/>
          <p:nvPr>
            <p:ph idx="2" type="pic"/>
          </p:nvPr>
        </p:nvSpPr>
        <p:spPr>
          <a:xfrm>
            <a:off x="10305325" y="2902600"/>
            <a:ext cx="3312000" cy="3276000"/>
          </a:xfrm>
          <a:prstGeom prst="rect">
            <a:avLst/>
          </a:prstGeom>
          <a:noFill/>
          <a:ln>
            <a:noFill/>
          </a:ln>
        </p:spPr>
      </p:sp>
      <p:sp>
        <p:nvSpPr>
          <p:cNvPr id="846" name="Google Shape;846;p101"/>
          <p:cNvSpPr txBox="1"/>
          <p:nvPr>
            <p:ph idx="3" type="title"/>
          </p:nvPr>
        </p:nvSpPr>
        <p:spPr>
          <a:xfrm>
            <a:off x="14047675" y="2805075"/>
            <a:ext cx="3071400" cy="1570800"/>
          </a:xfrm>
          <a:prstGeom prst="rect">
            <a:avLst/>
          </a:prstGeom>
        </p:spPr>
        <p:txBody>
          <a:bodyPr anchorCtr="0" anchor="t" bIns="0" lIns="0" spcFirstLastPara="1" rIns="0" wrap="square" tIns="0">
            <a:noAutofit/>
          </a:bodyPr>
          <a:lstStyle>
            <a:lvl1pPr lvl="0" rtl="0">
              <a:lnSpc>
                <a:spcPct val="110000"/>
              </a:lnSpc>
              <a:spcBef>
                <a:spcPts val="0"/>
              </a:spcBef>
              <a:spcAft>
                <a:spcPts val="0"/>
              </a:spcAft>
              <a:buClr>
                <a:schemeClr val="accent2"/>
              </a:buClr>
              <a:buSzPts val="3200"/>
              <a:buNone/>
              <a:defRPr sz="3200">
                <a:solidFill>
                  <a:schemeClr val="accent2"/>
                </a:solidFill>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1 1">
  <p:cSld name="CUSTOM_23_1_1">
    <p:spTree>
      <p:nvGrpSpPr>
        <p:cNvPr id="847" name="Shape 847"/>
        <p:cNvGrpSpPr/>
        <p:nvPr/>
      </p:nvGrpSpPr>
      <p:grpSpPr>
        <a:xfrm>
          <a:off x="0" y="0"/>
          <a:ext cx="0" cy="0"/>
          <a:chOff x="0" y="0"/>
          <a:chExt cx="0" cy="0"/>
        </a:xfrm>
      </p:grpSpPr>
      <p:pic>
        <p:nvPicPr>
          <p:cNvPr id="848" name="Google Shape;848;p102"/>
          <p:cNvPicPr preferRelativeResize="0"/>
          <p:nvPr/>
        </p:nvPicPr>
        <p:blipFill>
          <a:blip r:embed="rId2">
            <a:alphaModFix/>
          </a:blip>
          <a:stretch>
            <a:fillRect/>
          </a:stretch>
        </p:blipFill>
        <p:spPr>
          <a:xfrm>
            <a:off x="414081" y="9445225"/>
            <a:ext cx="1459996" cy="425599"/>
          </a:xfrm>
          <a:prstGeom prst="rect">
            <a:avLst/>
          </a:prstGeom>
          <a:noFill/>
          <a:ln>
            <a:noFill/>
          </a:ln>
        </p:spPr>
      </p:pic>
      <p:sp>
        <p:nvSpPr>
          <p:cNvPr id="849" name="Google Shape;849;p102"/>
          <p:cNvSpPr/>
          <p:nvPr/>
        </p:nvSpPr>
        <p:spPr>
          <a:xfrm>
            <a:off x="0" y="0"/>
            <a:ext cx="6180000" cy="6180000"/>
          </a:xfrm>
          <a:prstGeom prst="rect">
            <a:avLst/>
          </a:prstGeom>
          <a:solidFill>
            <a:schemeClr val="accent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850" name="Google Shape;850;p102"/>
          <p:cNvSpPr/>
          <p:nvPr/>
        </p:nvSpPr>
        <p:spPr>
          <a:xfrm>
            <a:off x="6180025" y="6184725"/>
            <a:ext cx="4125600" cy="4125600"/>
          </a:xfrm>
          <a:prstGeom prst="rect">
            <a:avLst/>
          </a:prstGeom>
          <a:solidFill>
            <a:srgbClr val="F3F3F3"/>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pic>
        <p:nvPicPr>
          <p:cNvPr id="851" name="Google Shape;851;p102"/>
          <p:cNvPicPr preferRelativeResize="0"/>
          <p:nvPr/>
        </p:nvPicPr>
        <p:blipFill rotWithShape="1">
          <a:blip r:embed="rId3">
            <a:alphaModFix/>
          </a:blip>
          <a:srcRect b="0" l="337" r="337" t="0"/>
          <a:stretch/>
        </p:blipFill>
        <p:spPr>
          <a:xfrm>
            <a:off x="1094277" y="1080650"/>
            <a:ext cx="3991450" cy="4018708"/>
          </a:xfrm>
          <a:prstGeom prst="rect">
            <a:avLst/>
          </a:prstGeom>
          <a:noFill/>
          <a:ln>
            <a:noFill/>
          </a:ln>
        </p:spPr>
      </p:pic>
      <p:sp>
        <p:nvSpPr>
          <p:cNvPr id="852" name="Google Shape;852;p102"/>
          <p:cNvSpPr txBox="1"/>
          <p:nvPr>
            <p:ph type="title"/>
          </p:nvPr>
        </p:nvSpPr>
        <p:spPr>
          <a:xfrm>
            <a:off x="6180025" y="6184725"/>
            <a:ext cx="4125600" cy="4125600"/>
          </a:xfrm>
          <a:prstGeom prst="rect">
            <a:avLst/>
          </a:prstGeom>
        </p:spPr>
        <p:txBody>
          <a:bodyPr anchorCtr="0" anchor="t" bIns="91450" lIns="457200" spcFirstLastPara="1" rIns="365750" wrap="square" tIns="365750">
            <a:noAutofit/>
          </a:bodyPr>
          <a:lstStyle>
            <a:lvl1pPr lvl="0" rtl="0">
              <a:lnSpc>
                <a:spcPct val="115000"/>
              </a:lnSpc>
              <a:spcBef>
                <a:spcPts val="0"/>
              </a:spcBef>
              <a:spcAft>
                <a:spcPts val="0"/>
              </a:spcAft>
              <a:buSzPts val="2400"/>
              <a:buNone/>
              <a:defRPr sz="2400">
                <a:latin typeface="Source Sans Pro"/>
                <a:ea typeface="Source Sans Pro"/>
                <a:cs typeface="Source Sans Pro"/>
                <a:sym typeface="Source Sans Pro"/>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pic>
        <p:nvPicPr>
          <p:cNvPr id="853" name="Google Shape;853;p102"/>
          <p:cNvPicPr preferRelativeResize="0"/>
          <p:nvPr/>
        </p:nvPicPr>
        <p:blipFill>
          <a:blip r:embed="rId4">
            <a:alphaModFix/>
          </a:blip>
          <a:stretch>
            <a:fillRect/>
          </a:stretch>
        </p:blipFill>
        <p:spPr>
          <a:xfrm>
            <a:off x="15504850" y="9445225"/>
            <a:ext cx="2325945" cy="425600"/>
          </a:xfrm>
          <a:prstGeom prst="rect">
            <a:avLst/>
          </a:prstGeom>
          <a:noFill/>
          <a:ln>
            <a:noFill/>
          </a:ln>
        </p:spPr>
      </p:pic>
      <p:sp>
        <p:nvSpPr>
          <p:cNvPr id="854" name="Google Shape;854;p102"/>
          <p:cNvSpPr/>
          <p:nvPr>
            <p:ph idx="2" type="pic"/>
          </p:nvPr>
        </p:nvSpPr>
        <p:spPr>
          <a:xfrm>
            <a:off x="10305325" y="2902600"/>
            <a:ext cx="3312000" cy="3276000"/>
          </a:xfrm>
          <a:prstGeom prst="rect">
            <a:avLst/>
          </a:prstGeom>
          <a:noFill/>
          <a:ln>
            <a:noFill/>
          </a:ln>
        </p:spPr>
      </p:sp>
      <p:sp>
        <p:nvSpPr>
          <p:cNvPr id="855" name="Google Shape;855;p102"/>
          <p:cNvSpPr txBox="1"/>
          <p:nvPr>
            <p:ph idx="3" type="title"/>
          </p:nvPr>
        </p:nvSpPr>
        <p:spPr>
          <a:xfrm>
            <a:off x="14047675" y="2805075"/>
            <a:ext cx="3071400" cy="1570800"/>
          </a:xfrm>
          <a:prstGeom prst="rect">
            <a:avLst/>
          </a:prstGeom>
        </p:spPr>
        <p:txBody>
          <a:bodyPr anchorCtr="0" anchor="t" bIns="0" lIns="0" spcFirstLastPara="1" rIns="0" wrap="square" tIns="0">
            <a:noAutofit/>
          </a:bodyPr>
          <a:lstStyle>
            <a:lvl1pPr lvl="0" rtl="0">
              <a:lnSpc>
                <a:spcPct val="110000"/>
              </a:lnSpc>
              <a:spcBef>
                <a:spcPts val="0"/>
              </a:spcBef>
              <a:spcAft>
                <a:spcPts val="0"/>
              </a:spcAft>
              <a:buClr>
                <a:schemeClr val="accent2"/>
              </a:buClr>
              <a:buSzPts val="3200"/>
              <a:buNone/>
              <a:defRPr sz="3200">
                <a:solidFill>
                  <a:schemeClr val="accent2"/>
                </a:solidFill>
              </a:defRPr>
            </a:lvl1pPr>
            <a:lvl2pPr lvl="1" rtl="0">
              <a:spcBef>
                <a:spcPts val="0"/>
              </a:spcBef>
              <a:spcAft>
                <a:spcPts val="0"/>
              </a:spcAft>
              <a:buSzPts val="5600"/>
              <a:buNone/>
              <a:defRPr>
                <a:latin typeface="Source Sans Pro"/>
                <a:ea typeface="Source Sans Pro"/>
                <a:cs typeface="Source Sans Pro"/>
                <a:sym typeface="Source Sans Pro"/>
              </a:defRPr>
            </a:lvl2pPr>
            <a:lvl3pPr lvl="2" rtl="0">
              <a:spcBef>
                <a:spcPts val="0"/>
              </a:spcBef>
              <a:spcAft>
                <a:spcPts val="0"/>
              </a:spcAft>
              <a:buSzPts val="5600"/>
              <a:buNone/>
              <a:defRPr>
                <a:latin typeface="Source Sans Pro"/>
                <a:ea typeface="Source Sans Pro"/>
                <a:cs typeface="Source Sans Pro"/>
                <a:sym typeface="Source Sans Pro"/>
              </a:defRPr>
            </a:lvl3pPr>
            <a:lvl4pPr lvl="3" rtl="0">
              <a:spcBef>
                <a:spcPts val="0"/>
              </a:spcBef>
              <a:spcAft>
                <a:spcPts val="0"/>
              </a:spcAft>
              <a:buSzPts val="5600"/>
              <a:buNone/>
              <a:defRPr>
                <a:latin typeface="Source Sans Pro"/>
                <a:ea typeface="Source Sans Pro"/>
                <a:cs typeface="Source Sans Pro"/>
                <a:sym typeface="Source Sans Pro"/>
              </a:defRPr>
            </a:lvl4pPr>
            <a:lvl5pPr lvl="4" rtl="0">
              <a:spcBef>
                <a:spcPts val="0"/>
              </a:spcBef>
              <a:spcAft>
                <a:spcPts val="0"/>
              </a:spcAft>
              <a:buSzPts val="5600"/>
              <a:buNone/>
              <a:defRPr>
                <a:latin typeface="Source Sans Pro"/>
                <a:ea typeface="Source Sans Pro"/>
                <a:cs typeface="Source Sans Pro"/>
                <a:sym typeface="Source Sans Pro"/>
              </a:defRPr>
            </a:lvl5pPr>
            <a:lvl6pPr lvl="5" rtl="0">
              <a:spcBef>
                <a:spcPts val="0"/>
              </a:spcBef>
              <a:spcAft>
                <a:spcPts val="0"/>
              </a:spcAft>
              <a:buSzPts val="5600"/>
              <a:buNone/>
              <a:defRPr>
                <a:latin typeface="Source Sans Pro"/>
                <a:ea typeface="Source Sans Pro"/>
                <a:cs typeface="Source Sans Pro"/>
                <a:sym typeface="Source Sans Pro"/>
              </a:defRPr>
            </a:lvl6pPr>
            <a:lvl7pPr lvl="6" rtl="0">
              <a:spcBef>
                <a:spcPts val="0"/>
              </a:spcBef>
              <a:spcAft>
                <a:spcPts val="0"/>
              </a:spcAft>
              <a:buSzPts val="5600"/>
              <a:buNone/>
              <a:defRPr>
                <a:latin typeface="Source Sans Pro"/>
                <a:ea typeface="Source Sans Pro"/>
                <a:cs typeface="Source Sans Pro"/>
                <a:sym typeface="Source Sans Pro"/>
              </a:defRPr>
            </a:lvl7pPr>
            <a:lvl8pPr lvl="7" rtl="0">
              <a:spcBef>
                <a:spcPts val="0"/>
              </a:spcBef>
              <a:spcAft>
                <a:spcPts val="0"/>
              </a:spcAft>
              <a:buSzPts val="5600"/>
              <a:buNone/>
              <a:defRPr>
                <a:latin typeface="Source Sans Pro"/>
                <a:ea typeface="Source Sans Pro"/>
                <a:cs typeface="Source Sans Pro"/>
                <a:sym typeface="Source Sans Pro"/>
              </a:defRPr>
            </a:lvl8pPr>
            <a:lvl9pPr lvl="8" rtl="0">
              <a:spcBef>
                <a:spcPts val="0"/>
              </a:spcBef>
              <a:spcAft>
                <a:spcPts val="0"/>
              </a:spcAft>
              <a:buSzPts val="5600"/>
              <a:buNone/>
              <a:defRPr>
                <a:latin typeface="Source Sans Pro"/>
                <a:ea typeface="Source Sans Pro"/>
                <a:cs typeface="Source Sans Pro"/>
                <a:sym typeface="Source Sans Pr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3.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7.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4" Type="http://schemas.openxmlformats.org/officeDocument/2006/relationships/slideLayout" Target="../slideLayouts/slideLayout51.xml"/><Relationship Id="rId23" Type="http://schemas.openxmlformats.org/officeDocument/2006/relationships/slideLayout" Target="../slideLayouts/slideLayout50.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26" Type="http://schemas.openxmlformats.org/officeDocument/2006/relationships/slideLayout" Target="../slideLayouts/slideLayout53.xml"/><Relationship Id="rId25" Type="http://schemas.openxmlformats.org/officeDocument/2006/relationships/slideLayout" Target="../slideLayouts/slideLayout52.xml"/><Relationship Id="rId28" Type="http://schemas.openxmlformats.org/officeDocument/2006/relationships/slideLayout" Target="../slideLayouts/slideLayout55.xml"/><Relationship Id="rId27" Type="http://schemas.openxmlformats.org/officeDocument/2006/relationships/slideLayout" Target="../slideLayouts/slideLayout54.xml"/><Relationship Id="rId5" Type="http://schemas.openxmlformats.org/officeDocument/2006/relationships/slideLayout" Target="../slideLayouts/slideLayout32.xml"/><Relationship Id="rId6" Type="http://schemas.openxmlformats.org/officeDocument/2006/relationships/slideLayout" Target="../slideLayouts/slideLayout33.xml"/><Relationship Id="rId29" Type="http://schemas.openxmlformats.org/officeDocument/2006/relationships/theme" Target="../theme/theme5.xml"/><Relationship Id="rId7" Type="http://schemas.openxmlformats.org/officeDocument/2006/relationships/slideLayout" Target="../slideLayouts/slideLayout34.xml"/><Relationship Id="rId8" Type="http://schemas.openxmlformats.org/officeDocument/2006/relationships/slideLayout" Target="../slideLayouts/slideLayout35.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19" Type="http://schemas.openxmlformats.org/officeDocument/2006/relationships/slideLayout" Target="../slideLayouts/slideLayout46.xml"/><Relationship Id="rId18"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95.xml"/><Relationship Id="rId42" Type="http://schemas.openxmlformats.org/officeDocument/2006/relationships/slideLayout" Target="../slideLayouts/slideLayout97.xml"/><Relationship Id="rId41" Type="http://schemas.openxmlformats.org/officeDocument/2006/relationships/slideLayout" Target="../slideLayouts/slideLayout96.xml"/><Relationship Id="rId44" Type="http://schemas.openxmlformats.org/officeDocument/2006/relationships/slideLayout" Target="../slideLayouts/slideLayout99.xml"/><Relationship Id="rId43" Type="http://schemas.openxmlformats.org/officeDocument/2006/relationships/slideLayout" Target="../slideLayouts/slideLayout98.xml"/><Relationship Id="rId46" Type="http://schemas.openxmlformats.org/officeDocument/2006/relationships/slideLayout" Target="../slideLayouts/slideLayout101.xml"/><Relationship Id="rId45" Type="http://schemas.openxmlformats.org/officeDocument/2006/relationships/slideLayout" Target="../slideLayouts/slideLayout100.xml"/><Relationship Id="rId107" Type="http://schemas.openxmlformats.org/officeDocument/2006/relationships/slideLayout" Target="../slideLayouts/slideLayout162.xml"/><Relationship Id="rId106" Type="http://schemas.openxmlformats.org/officeDocument/2006/relationships/slideLayout" Target="../slideLayouts/slideLayout161.xml"/><Relationship Id="rId105" Type="http://schemas.openxmlformats.org/officeDocument/2006/relationships/slideLayout" Target="../slideLayouts/slideLayout160.xml"/><Relationship Id="rId104" Type="http://schemas.openxmlformats.org/officeDocument/2006/relationships/slideLayout" Target="../slideLayouts/slideLayout159.xml"/><Relationship Id="rId109" Type="http://schemas.openxmlformats.org/officeDocument/2006/relationships/slideLayout" Target="../slideLayouts/slideLayout164.xml"/><Relationship Id="rId108" Type="http://schemas.openxmlformats.org/officeDocument/2006/relationships/slideLayout" Target="../slideLayouts/slideLayout163.xml"/><Relationship Id="rId48" Type="http://schemas.openxmlformats.org/officeDocument/2006/relationships/slideLayout" Target="../slideLayouts/slideLayout103.xml"/><Relationship Id="rId47" Type="http://schemas.openxmlformats.org/officeDocument/2006/relationships/slideLayout" Target="../slideLayouts/slideLayout102.xml"/><Relationship Id="rId49" Type="http://schemas.openxmlformats.org/officeDocument/2006/relationships/slideLayout" Target="../slideLayouts/slideLayout104.xml"/><Relationship Id="rId103" Type="http://schemas.openxmlformats.org/officeDocument/2006/relationships/slideLayout" Target="../slideLayouts/slideLayout158.xml"/><Relationship Id="rId102" Type="http://schemas.openxmlformats.org/officeDocument/2006/relationships/slideLayout" Target="../slideLayouts/slideLayout157.xml"/><Relationship Id="rId101" Type="http://schemas.openxmlformats.org/officeDocument/2006/relationships/slideLayout" Target="../slideLayouts/slideLayout156.xml"/><Relationship Id="rId100" Type="http://schemas.openxmlformats.org/officeDocument/2006/relationships/slideLayout" Target="../slideLayouts/slideLayout155.xml"/><Relationship Id="rId31" Type="http://schemas.openxmlformats.org/officeDocument/2006/relationships/slideLayout" Target="../slideLayouts/slideLayout86.xml"/><Relationship Id="rId30" Type="http://schemas.openxmlformats.org/officeDocument/2006/relationships/slideLayout" Target="../slideLayouts/slideLayout85.xml"/><Relationship Id="rId33" Type="http://schemas.openxmlformats.org/officeDocument/2006/relationships/slideLayout" Target="../slideLayouts/slideLayout88.xml"/><Relationship Id="rId32" Type="http://schemas.openxmlformats.org/officeDocument/2006/relationships/slideLayout" Target="../slideLayouts/slideLayout87.xml"/><Relationship Id="rId35" Type="http://schemas.openxmlformats.org/officeDocument/2006/relationships/slideLayout" Target="../slideLayouts/slideLayout90.xml"/><Relationship Id="rId34" Type="http://schemas.openxmlformats.org/officeDocument/2006/relationships/slideLayout" Target="../slideLayouts/slideLayout89.xml"/><Relationship Id="rId37" Type="http://schemas.openxmlformats.org/officeDocument/2006/relationships/slideLayout" Target="../slideLayouts/slideLayout92.xml"/><Relationship Id="rId36" Type="http://schemas.openxmlformats.org/officeDocument/2006/relationships/slideLayout" Target="../slideLayouts/slideLayout91.xml"/><Relationship Id="rId39" Type="http://schemas.openxmlformats.org/officeDocument/2006/relationships/slideLayout" Target="../slideLayouts/slideLayout94.xml"/><Relationship Id="rId38" Type="http://schemas.openxmlformats.org/officeDocument/2006/relationships/slideLayout" Target="../slideLayouts/slideLayout93.xml"/><Relationship Id="rId20" Type="http://schemas.openxmlformats.org/officeDocument/2006/relationships/slideLayout" Target="../slideLayouts/slideLayout75.xml"/><Relationship Id="rId22" Type="http://schemas.openxmlformats.org/officeDocument/2006/relationships/slideLayout" Target="../slideLayouts/slideLayout77.xml"/><Relationship Id="rId21" Type="http://schemas.openxmlformats.org/officeDocument/2006/relationships/slideLayout" Target="../slideLayouts/slideLayout76.xml"/><Relationship Id="rId24" Type="http://schemas.openxmlformats.org/officeDocument/2006/relationships/slideLayout" Target="../slideLayouts/slideLayout79.xml"/><Relationship Id="rId23" Type="http://schemas.openxmlformats.org/officeDocument/2006/relationships/slideLayout" Target="../slideLayouts/slideLayout78.xml"/><Relationship Id="rId26" Type="http://schemas.openxmlformats.org/officeDocument/2006/relationships/slideLayout" Target="../slideLayouts/slideLayout81.xml"/><Relationship Id="rId25" Type="http://schemas.openxmlformats.org/officeDocument/2006/relationships/slideLayout" Target="../slideLayouts/slideLayout80.xml"/><Relationship Id="rId28" Type="http://schemas.openxmlformats.org/officeDocument/2006/relationships/slideLayout" Target="../slideLayouts/slideLayout83.xml"/><Relationship Id="rId27" Type="http://schemas.openxmlformats.org/officeDocument/2006/relationships/slideLayout" Target="../slideLayouts/slideLayout82.xml"/><Relationship Id="rId29" Type="http://schemas.openxmlformats.org/officeDocument/2006/relationships/slideLayout" Target="../slideLayouts/slideLayout84.xml"/><Relationship Id="rId95" Type="http://schemas.openxmlformats.org/officeDocument/2006/relationships/slideLayout" Target="../slideLayouts/slideLayout150.xml"/><Relationship Id="rId94" Type="http://schemas.openxmlformats.org/officeDocument/2006/relationships/slideLayout" Target="../slideLayouts/slideLayout149.xml"/><Relationship Id="rId97" Type="http://schemas.openxmlformats.org/officeDocument/2006/relationships/slideLayout" Target="../slideLayouts/slideLayout152.xml"/><Relationship Id="rId96" Type="http://schemas.openxmlformats.org/officeDocument/2006/relationships/slideLayout" Target="../slideLayouts/slideLayout151.xml"/><Relationship Id="rId11" Type="http://schemas.openxmlformats.org/officeDocument/2006/relationships/slideLayout" Target="../slideLayouts/slideLayout66.xml"/><Relationship Id="rId99" Type="http://schemas.openxmlformats.org/officeDocument/2006/relationships/slideLayout" Target="../slideLayouts/slideLayout154.xml"/><Relationship Id="rId10" Type="http://schemas.openxmlformats.org/officeDocument/2006/relationships/slideLayout" Target="../slideLayouts/slideLayout65.xml"/><Relationship Id="rId98" Type="http://schemas.openxmlformats.org/officeDocument/2006/relationships/slideLayout" Target="../slideLayouts/slideLayout153.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91" Type="http://schemas.openxmlformats.org/officeDocument/2006/relationships/slideLayout" Target="../slideLayouts/slideLayout146.xml"/><Relationship Id="rId90" Type="http://schemas.openxmlformats.org/officeDocument/2006/relationships/slideLayout" Target="../slideLayouts/slideLayout145.xml"/><Relationship Id="rId93" Type="http://schemas.openxmlformats.org/officeDocument/2006/relationships/slideLayout" Target="../slideLayouts/slideLayout148.xml"/><Relationship Id="rId92" Type="http://schemas.openxmlformats.org/officeDocument/2006/relationships/slideLayout" Target="../slideLayouts/slideLayout147.xml"/><Relationship Id="rId117" Type="http://schemas.openxmlformats.org/officeDocument/2006/relationships/theme" Target="../theme/theme1.xml"/><Relationship Id="rId116" Type="http://schemas.openxmlformats.org/officeDocument/2006/relationships/slideLayout" Target="../slideLayouts/slideLayout171.xml"/><Relationship Id="rId115" Type="http://schemas.openxmlformats.org/officeDocument/2006/relationships/slideLayout" Target="../slideLayouts/slideLayout170.xml"/><Relationship Id="rId15" Type="http://schemas.openxmlformats.org/officeDocument/2006/relationships/slideLayout" Target="../slideLayouts/slideLayout70.xml"/><Relationship Id="rId110" Type="http://schemas.openxmlformats.org/officeDocument/2006/relationships/slideLayout" Target="../slideLayouts/slideLayout165.xml"/><Relationship Id="rId14" Type="http://schemas.openxmlformats.org/officeDocument/2006/relationships/slideLayout" Target="../slideLayouts/slideLayout69.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9" Type="http://schemas.openxmlformats.org/officeDocument/2006/relationships/slideLayout" Target="../slideLayouts/slideLayout74.xml"/><Relationship Id="rId114" Type="http://schemas.openxmlformats.org/officeDocument/2006/relationships/slideLayout" Target="../slideLayouts/slideLayout169.xml"/><Relationship Id="rId18" Type="http://schemas.openxmlformats.org/officeDocument/2006/relationships/slideLayout" Target="../slideLayouts/slideLayout73.xml"/><Relationship Id="rId113" Type="http://schemas.openxmlformats.org/officeDocument/2006/relationships/slideLayout" Target="../slideLayouts/slideLayout168.xml"/><Relationship Id="rId112" Type="http://schemas.openxmlformats.org/officeDocument/2006/relationships/slideLayout" Target="../slideLayouts/slideLayout167.xml"/><Relationship Id="rId111" Type="http://schemas.openxmlformats.org/officeDocument/2006/relationships/slideLayout" Target="../slideLayouts/slideLayout166.xml"/><Relationship Id="rId84" Type="http://schemas.openxmlformats.org/officeDocument/2006/relationships/slideLayout" Target="../slideLayouts/slideLayout139.xml"/><Relationship Id="rId83" Type="http://schemas.openxmlformats.org/officeDocument/2006/relationships/slideLayout" Target="../slideLayouts/slideLayout138.xml"/><Relationship Id="rId86" Type="http://schemas.openxmlformats.org/officeDocument/2006/relationships/slideLayout" Target="../slideLayouts/slideLayout141.xml"/><Relationship Id="rId85" Type="http://schemas.openxmlformats.org/officeDocument/2006/relationships/slideLayout" Target="../slideLayouts/slideLayout140.xml"/><Relationship Id="rId88" Type="http://schemas.openxmlformats.org/officeDocument/2006/relationships/slideLayout" Target="../slideLayouts/slideLayout143.xml"/><Relationship Id="rId87" Type="http://schemas.openxmlformats.org/officeDocument/2006/relationships/slideLayout" Target="../slideLayouts/slideLayout142.xml"/><Relationship Id="rId89" Type="http://schemas.openxmlformats.org/officeDocument/2006/relationships/slideLayout" Target="../slideLayouts/slideLayout144.xml"/><Relationship Id="rId80" Type="http://schemas.openxmlformats.org/officeDocument/2006/relationships/slideLayout" Target="../slideLayouts/slideLayout135.xml"/><Relationship Id="rId82" Type="http://schemas.openxmlformats.org/officeDocument/2006/relationships/slideLayout" Target="../slideLayouts/slideLayout137.xml"/><Relationship Id="rId81" Type="http://schemas.openxmlformats.org/officeDocument/2006/relationships/slideLayout" Target="../slideLayouts/slideLayout13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73" Type="http://schemas.openxmlformats.org/officeDocument/2006/relationships/slideLayout" Target="../slideLayouts/slideLayout128.xml"/><Relationship Id="rId72" Type="http://schemas.openxmlformats.org/officeDocument/2006/relationships/slideLayout" Target="../slideLayouts/slideLayout127.xml"/><Relationship Id="rId75" Type="http://schemas.openxmlformats.org/officeDocument/2006/relationships/slideLayout" Target="../slideLayouts/slideLayout130.xml"/><Relationship Id="rId74" Type="http://schemas.openxmlformats.org/officeDocument/2006/relationships/slideLayout" Target="../slideLayouts/slideLayout129.xml"/><Relationship Id="rId77" Type="http://schemas.openxmlformats.org/officeDocument/2006/relationships/slideLayout" Target="../slideLayouts/slideLayout132.xml"/><Relationship Id="rId76" Type="http://schemas.openxmlformats.org/officeDocument/2006/relationships/slideLayout" Target="../slideLayouts/slideLayout131.xml"/><Relationship Id="rId79" Type="http://schemas.openxmlformats.org/officeDocument/2006/relationships/slideLayout" Target="../slideLayouts/slideLayout134.xml"/><Relationship Id="rId78" Type="http://schemas.openxmlformats.org/officeDocument/2006/relationships/slideLayout" Target="../slideLayouts/slideLayout133.xml"/><Relationship Id="rId71" Type="http://schemas.openxmlformats.org/officeDocument/2006/relationships/slideLayout" Target="../slideLayouts/slideLayout126.xml"/><Relationship Id="rId70" Type="http://schemas.openxmlformats.org/officeDocument/2006/relationships/slideLayout" Target="../slideLayouts/slideLayout125.xml"/><Relationship Id="rId62" Type="http://schemas.openxmlformats.org/officeDocument/2006/relationships/slideLayout" Target="../slideLayouts/slideLayout117.xml"/><Relationship Id="rId61" Type="http://schemas.openxmlformats.org/officeDocument/2006/relationships/slideLayout" Target="../slideLayouts/slideLayout116.xml"/><Relationship Id="rId64" Type="http://schemas.openxmlformats.org/officeDocument/2006/relationships/slideLayout" Target="../slideLayouts/slideLayout119.xml"/><Relationship Id="rId63" Type="http://schemas.openxmlformats.org/officeDocument/2006/relationships/slideLayout" Target="../slideLayouts/slideLayout118.xml"/><Relationship Id="rId66" Type="http://schemas.openxmlformats.org/officeDocument/2006/relationships/slideLayout" Target="../slideLayouts/slideLayout121.xml"/><Relationship Id="rId65" Type="http://schemas.openxmlformats.org/officeDocument/2006/relationships/slideLayout" Target="../slideLayouts/slideLayout120.xml"/><Relationship Id="rId68" Type="http://schemas.openxmlformats.org/officeDocument/2006/relationships/slideLayout" Target="../slideLayouts/slideLayout123.xml"/><Relationship Id="rId67" Type="http://schemas.openxmlformats.org/officeDocument/2006/relationships/slideLayout" Target="../slideLayouts/slideLayout122.xml"/><Relationship Id="rId60" Type="http://schemas.openxmlformats.org/officeDocument/2006/relationships/slideLayout" Target="../slideLayouts/slideLayout115.xml"/><Relationship Id="rId69" Type="http://schemas.openxmlformats.org/officeDocument/2006/relationships/slideLayout" Target="../slideLayouts/slideLayout124.xml"/><Relationship Id="rId51" Type="http://schemas.openxmlformats.org/officeDocument/2006/relationships/slideLayout" Target="../slideLayouts/slideLayout106.xml"/><Relationship Id="rId50" Type="http://schemas.openxmlformats.org/officeDocument/2006/relationships/slideLayout" Target="../slideLayouts/slideLayout105.xml"/><Relationship Id="rId53" Type="http://schemas.openxmlformats.org/officeDocument/2006/relationships/slideLayout" Target="../slideLayouts/slideLayout108.xml"/><Relationship Id="rId52" Type="http://schemas.openxmlformats.org/officeDocument/2006/relationships/slideLayout" Target="../slideLayouts/slideLayout107.xml"/><Relationship Id="rId55" Type="http://schemas.openxmlformats.org/officeDocument/2006/relationships/slideLayout" Target="../slideLayouts/slideLayout110.xml"/><Relationship Id="rId54" Type="http://schemas.openxmlformats.org/officeDocument/2006/relationships/slideLayout" Target="../slideLayouts/slideLayout109.xml"/><Relationship Id="rId57" Type="http://schemas.openxmlformats.org/officeDocument/2006/relationships/slideLayout" Target="../slideLayouts/slideLayout112.xml"/><Relationship Id="rId56" Type="http://schemas.openxmlformats.org/officeDocument/2006/relationships/slideLayout" Target="../slideLayouts/slideLayout111.xml"/><Relationship Id="rId59" Type="http://schemas.openxmlformats.org/officeDocument/2006/relationships/slideLayout" Target="../slideLayouts/slideLayout114.xml"/><Relationship Id="rId58" Type="http://schemas.openxmlformats.org/officeDocument/2006/relationships/slideLayout" Target="../slideLayouts/slideLayout11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82.xml"/><Relationship Id="rId10" Type="http://schemas.openxmlformats.org/officeDocument/2006/relationships/slideLayout" Target="../slideLayouts/slideLayout181.xml"/><Relationship Id="rId13" Type="http://schemas.openxmlformats.org/officeDocument/2006/relationships/slideLayout" Target="../slideLayouts/slideLayout184.xml"/><Relationship Id="rId12" Type="http://schemas.openxmlformats.org/officeDocument/2006/relationships/slideLayout" Target="../slideLayouts/slideLayout183.xml"/><Relationship Id="rId14" Type="http://schemas.openxmlformats.org/officeDocument/2006/relationships/theme" Target="../theme/theme2.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224.xml"/><Relationship Id="rId42" Type="http://schemas.openxmlformats.org/officeDocument/2006/relationships/slideLayout" Target="../slideLayouts/slideLayout226.xml"/><Relationship Id="rId41" Type="http://schemas.openxmlformats.org/officeDocument/2006/relationships/slideLayout" Target="../slideLayouts/slideLayout225.xml"/><Relationship Id="rId44" Type="http://schemas.openxmlformats.org/officeDocument/2006/relationships/slideLayout" Target="../slideLayouts/slideLayout228.xml"/><Relationship Id="rId43" Type="http://schemas.openxmlformats.org/officeDocument/2006/relationships/slideLayout" Target="../slideLayouts/slideLayout227.xml"/><Relationship Id="rId46" Type="http://schemas.openxmlformats.org/officeDocument/2006/relationships/slideLayout" Target="../slideLayouts/slideLayout230.xml"/><Relationship Id="rId45" Type="http://schemas.openxmlformats.org/officeDocument/2006/relationships/slideLayout" Target="../slideLayouts/slideLayout229.xml"/><Relationship Id="rId107" Type="http://schemas.openxmlformats.org/officeDocument/2006/relationships/slideLayout" Target="../slideLayouts/slideLayout291.xml"/><Relationship Id="rId106" Type="http://schemas.openxmlformats.org/officeDocument/2006/relationships/slideLayout" Target="../slideLayouts/slideLayout290.xml"/><Relationship Id="rId105" Type="http://schemas.openxmlformats.org/officeDocument/2006/relationships/slideLayout" Target="../slideLayouts/slideLayout289.xml"/><Relationship Id="rId104" Type="http://schemas.openxmlformats.org/officeDocument/2006/relationships/slideLayout" Target="../slideLayouts/slideLayout288.xml"/><Relationship Id="rId109" Type="http://schemas.openxmlformats.org/officeDocument/2006/relationships/slideLayout" Target="../slideLayouts/slideLayout293.xml"/><Relationship Id="rId108" Type="http://schemas.openxmlformats.org/officeDocument/2006/relationships/slideLayout" Target="../slideLayouts/slideLayout292.xml"/><Relationship Id="rId48" Type="http://schemas.openxmlformats.org/officeDocument/2006/relationships/slideLayout" Target="../slideLayouts/slideLayout232.xml"/><Relationship Id="rId47" Type="http://schemas.openxmlformats.org/officeDocument/2006/relationships/slideLayout" Target="../slideLayouts/slideLayout231.xml"/><Relationship Id="rId49" Type="http://schemas.openxmlformats.org/officeDocument/2006/relationships/slideLayout" Target="../slideLayouts/slideLayout233.xml"/><Relationship Id="rId103" Type="http://schemas.openxmlformats.org/officeDocument/2006/relationships/slideLayout" Target="../slideLayouts/slideLayout287.xml"/><Relationship Id="rId102" Type="http://schemas.openxmlformats.org/officeDocument/2006/relationships/slideLayout" Target="../slideLayouts/slideLayout286.xml"/><Relationship Id="rId101" Type="http://schemas.openxmlformats.org/officeDocument/2006/relationships/slideLayout" Target="../slideLayouts/slideLayout285.xml"/><Relationship Id="rId100" Type="http://schemas.openxmlformats.org/officeDocument/2006/relationships/slideLayout" Target="../slideLayouts/slideLayout284.xml"/><Relationship Id="rId31" Type="http://schemas.openxmlformats.org/officeDocument/2006/relationships/slideLayout" Target="../slideLayouts/slideLayout215.xml"/><Relationship Id="rId30" Type="http://schemas.openxmlformats.org/officeDocument/2006/relationships/slideLayout" Target="../slideLayouts/slideLayout214.xml"/><Relationship Id="rId33" Type="http://schemas.openxmlformats.org/officeDocument/2006/relationships/slideLayout" Target="../slideLayouts/slideLayout217.xml"/><Relationship Id="rId32" Type="http://schemas.openxmlformats.org/officeDocument/2006/relationships/slideLayout" Target="../slideLayouts/slideLayout216.xml"/><Relationship Id="rId35" Type="http://schemas.openxmlformats.org/officeDocument/2006/relationships/slideLayout" Target="../slideLayouts/slideLayout219.xml"/><Relationship Id="rId34" Type="http://schemas.openxmlformats.org/officeDocument/2006/relationships/slideLayout" Target="../slideLayouts/slideLayout218.xml"/><Relationship Id="rId37" Type="http://schemas.openxmlformats.org/officeDocument/2006/relationships/slideLayout" Target="../slideLayouts/slideLayout221.xml"/><Relationship Id="rId36" Type="http://schemas.openxmlformats.org/officeDocument/2006/relationships/slideLayout" Target="../slideLayouts/slideLayout220.xml"/><Relationship Id="rId39" Type="http://schemas.openxmlformats.org/officeDocument/2006/relationships/slideLayout" Target="../slideLayouts/slideLayout223.xml"/><Relationship Id="rId38" Type="http://schemas.openxmlformats.org/officeDocument/2006/relationships/slideLayout" Target="../slideLayouts/slideLayout222.xml"/><Relationship Id="rId20" Type="http://schemas.openxmlformats.org/officeDocument/2006/relationships/slideLayout" Target="../slideLayouts/slideLayout204.xml"/><Relationship Id="rId22" Type="http://schemas.openxmlformats.org/officeDocument/2006/relationships/slideLayout" Target="../slideLayouts/slideLayout206.xml"/><Relationship Id="rId21" Type="http://schemas.openxmlformats.org/officeDocument/2006/relationships/slideLayout" Target="../slideLayouts/slideLayout205.xml"/><Relationship Id="rId24" Type="http://schemas.openxmlformats.org/officeDocument/2006/relationships/slideLayout" Target="../slideLayouts/slideLayout208.xml"/><Relationship Id="rId23" Type="http://schemas.openxmlformats.org/officeDocument/2006/relationships/slideLayout" Target="../slideLayouts/slideLayout207.xml"/><Relationship Id="rId26" Type="http://schemas.openxmlformats.org/officeDocument/2006/relationships/slideLayout" Target="../slideLayouts/slideLayout210.xml"/><Relationship Id="rId25" Type="http://schemas.openxmlformats.org/officeDocument/2006/relationships/slideLayout" Target="../slideLayouts/slideLayout209.xml"/><Relationship Id="rId28" Type="http://schemas.openxmlformats.org/officeDocument/2006/relationships/slideLayout" Target="../slideLayouts/slideLayout212.xml"/><Relationship Id="rId27" Type="http://schemas.openxmlformats.org/officeDocument/2006/relationships/slideLayout" Target="../slideLayouts/slideLayout211.xml"/><Relationship Id="rId29" Type="http://schemas.openxmlformats.org/officeDocument/2006/relationships/slideLayout" Target="../slideLayouts/slideLayout213.xml"/><Relationship Id="rId95" Type="http://schemas.openxmlformats.org/officeDocument/2006/relationships/slideLayout" Target="../slideLayouts/slideLayout279.xml"/><Relationship Id="rId94" Type="http://schemas.openxmlformats.org/officeDocument/2006/relationships/slideLayout" Target="../slideLayouts/slideLayout278.xml"/><Relationship Id="rId97" Type="http://schemas.openxmlformats.org/officeDocument/2006/relationships/slideLayout" Target="../slideLayouts/slideLayout281.xml"/><Relationship Id="rId96" Type="http://schemas.openxmlformats.org/officeDocument/2006/relationships/slideLayout" Target="../slideLayouts/slideLayout280.xml"/><Relationship Id="rId11" Type="http://schemas.openxmlformats.org/officeDocument/2006/relationships/slideLayout" Target="../slideLayouts/slideLayout195.xml"/><Relationship Id="rId99" Type="http://schemas.openxmlformats.org/officeDocument/2006/relationships/slideLayout" Target="../slideLayouts/slideLayout283.xml"/><Relationship Id="rId10" Type="http://schemas.openxmlformats.org/officeDocument/2006/relationships/slideLayout" Target="../slideLayouts/slideLayout194.xml"/><Relationship Id="rId98" Type="http://schemas.openxmlformats.org/officeDocument/2006/relationships/slideLayout" Target="../slideLayouts/slideLayout282.xml"/><Relationship Id="rId13" Type="http://schemas.openxmlformats.org/officeDocument/2006/relationships/slideLayout" Target="../slideLayouts/slideLayout197.xml"/><Relationship Id="rId12" Type="http://schemas.openxmlformats.org/officeDocument/2006/relationships/slideLayout" Target="../slideLayouts/slideLayout196.xml"/><Relationship Id="rId91" Type="http://schemas.openxmlformats.org/officeDocument/2006/relationships/slideLayout" Target="../slideLayouts/slideLayout275.xml"/><Relationship Id="rId90" Type="http://schemas.openxmlformats.org/officeDocument/2006/relationships/slideLayout" Target="../slideLayouts/slideLayout274.xml"/><Relationship Id="rId93" Type="http://schemas.openxmlformats.org/officeDocument/2006/relationships/slideLayout" Target="../slideLayouts/slideLayout277.xml"/><Relationship Id="rId92" Type="http://schemas.openxmlformats.org/officeDocument/2006/relationships/slideLayout" Target="../slideLayouts/slideLayout276.xml"/><Relationship Id="rId15" Type="http://schemas.openxmlformats.org/officeDocument/2006/relationships/slideLayout" Target="../slideLayouts/slideLayout199.xml"/><Relationship Id="rId110" Type="http://schemas.openxmlformats.org/officeDocument/2006/relationships/slideLayout" Target="../slideLayouts/slideLayout294.xml"/><Relationship Id="rId14" Type="http://schemas.openxmlformats.org/officeDocument/2006/relationships/slideLayout" Target="../slideLayouts/slideLayout198.xml"/><Relationship Id="rId17" Type="http://schemas.openxmlformats.org/officeDocument/2006/relationships/slideLayout" Target="../slideLayouts/slideLayout201.xml"/><Relationship Id="rId16" Type="http://schemas.openxmlformats.org/officeDocument/2006/relationships/slideLayout" Target="../slideLayouts/slideLayout200.xml"/><Relationship Id="rId19" Type="http://schemas.openxmlformats.org/officeDocument/2006/relationships/slideLayout" Target="../slideLayouts/slideLayout203.xml"/><Relationship Id="rId114" Type="http://schemas.openxmlformats.org/officeDocument/2006/relationships/theme" Target="../theme/theme6.xml"/><Relationship Id="rId18" Type="http://schemas.openxmlformats.org/officeDocument/2006/relationships/slideLayout" Target="../slideLayouts/slideLayout202.xml"/><Relationship Id="rId113" Type="http://schemas.openxmlformats.org/officeDocument/2006/relationships/slideLayout" Target="../slideLayouts/slideLayout297.xml"/><Relationship Id="rId112" Type="http://schemas.openxmlformats.org/officeDocument/2006/relationships/slideLayout" Target="../slideLayouts/slideLayout296.xml"/><Relationship Id="rId111" Type="http://schemas.openxmlformats.org/officeDocument/2006/relationships/slideLayout" Target="../slideLayouts/slideLayout295.xml"/><Relationship Id="rId84" Type="http://schemas.openxmlformats.org/officeDocument/2006/relationships/slideLayout" Target="../slideLayouts/slideLayout268.xml"/><Relationship Id="rId83" Type="http://schemas.openxmlformats.org/officeDocument/2006/relationships/slideLayout" Target="../slideLayouts/slideLayout267.xml"/><Relationship Id="rId86" Type="http://schemas.openxmlformats.org/officeDocument/2006/relationships/slideLayout" Target="../slideLayouts/slideLayout270.xml"/><Relationship Id="rId85" Type="http://schemas.openxmlformats.org/officeDocument/2006/relationships/slideLayout" Target="../slideLayouts/slideLayout269.xml"/><Relationship Id="rId88" Type="http://schemas.openxmlformats.org/officeDocument/2006/relationships/slideLayout" Target="../slideLayouts/slideLayout272.xml"/><Relationship Id="rId87" Type="http://schemas.openxmlformats.org/officeDocument/2006/relationships/slideLayout" Target="../slideLayouts/slideLayout271.xml"/><Relationship Id="rId89" Type="http://schemas.openxmlformats.org/officeDocument/2006/relationships/slideLayout" Target="../slideLayouts/slideLayout273.xml"/><Relationship Id="rId80" Type="http://schemas.openxmlformats.org/officeDocument/2006/relationships/slideLayout" Target="../slideLayouts/slideLayout264.xml"/><Relationship Id="rId82" Type="http://schemas.openxmlformats.org/officeDocument/2006/relationships/slideLayout" Target="../slideLayouts/slideLayout266.xml"/><Relationship Id="rId81" Type="http://schemas.openxmlformats.org/officeDocument/2006/relationships/slideLayout" Target="../slideLayouts/slideLayout265.xml"/><Relationship Id="rId1" Type="http://schemas.openxmlformats.org/officeDocument/2006/relationships/slideLayout" Target="../slideLayouts/slideLayout185.xml"/><Relationship Id="rId2" Type="http://schemas.openxmlformats.org/officeDocument/2006/relationships/slideLayout" Target="../slideLayouts/slideLayout186.xml"/><Relationship Id="rId3" Type="http://schemas.openxmlformats.org/officeDocument/2006/relationships/slideLayout" Target="../slideLayouts/slideLayout187.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5" Type="http://schemas.openxmlformats.org/officeDocument/2006/relationships/slideLayout" Target="../slideLayouts/slideLayout189.xml"/><Relationship Id="rId6" Type="http://schemas.openxmlformats.org/officeDocument/2006/relationships/slideLayout" Target="../slideLayouts/slideLayout190.xml"/><Relationship Id="rId7" Type="http://schemas.openxmlformats.org/officeDocument/2006/relationships/slideLayout" Target="../slideLayouts/slideLayout191.xml"/><Relationship Id="rId8" Type="http://schemas.openxmlformats.org/officeDocument/2006/relationships/slideLayout" Target="../slideLayouts/slideLayout192.xml"/><Relationship Id="rId73" Type="http://schemas.openxmlformats.org/officeDocument/2006/relationships/slideLayout" Target="../slideLayouts/slideLayout257.xml"/><Relationship Id="rId72" Type="http://schemas.openxmlformats.org/officeDocument/2006/relationships/slideLayout" Target="../slideLayouts/slideLayout256.xml"/><Relationship Id="rId75" Type="http://schemas.openxmlformats.org/officeDocument/2006/relationships/slideLayout" Target="../slideLayouts/slideLayout259.xml"/><Relationship Id="rId74" Type="http://schemas.openxmlformats.org/officeDocument/2006/relationships/slideLayout" Target="../slideLayouts/slideLayout258.xml"/><Relationship Id="rId77" Type="http://schemas.openxmlformats.org/officeDocument/2006/relationships/slideLayout" Target="../slideLayouts/slideLayout261.xml"/><Relationship Id="rId76" Type="http://schemas.openxmlformats.org/officeDocument/2006/relationships/slideLayout" Target="../slideLayouts/slideLayout260.xml"/><Relationship Id="rId79" Type="http://schemas.openxmlformats.org/officeDocument/2006/relationships/slideLayout" Target="../slideLayouts/slideLayout263.xml"/><Relationship Id="rId78" Type="http://schemas.openxmlformats.org/officeDocument/2006/relationships/slideLayout" Target="../slideLayouts/slideLayout262.xml"/><Relationship Id="rId71" Type="http://schemas.openxmlformats.org/officeDocument/2006/relationships/slideLayout" Target="../slideLayouts/slideLayout255.xml"/><Relationship Id="rId70" Type="http://schemas.openxmlformats.org/officeDocument/2006/relationships/slideLayout" Target="../slideLayouts/slideLayout254.xml"/><Relationship Id="rId62" Type="http://schemas.openxmlformats.org/officeDocument/2006/relationships/slideLayout" Target="../slideLayouts/slideLayout246.xml"/><Relationship Id="rId61" Type="http://schemas.openxmlformats.org/officeDocument/2006/relationships/slideLayout" Target="../slideLayouts/slideLayout245.xml"/><Relationship Id="rId64" Type="http://schemas.openxmlformats.org/officeDocument/2006/relationships/slideLayout" Target="../slideLayouts/slideLayout248.xml"/><Relationship Id="rId63" Type="http://schemas.openxmlformats.org/officeDocument/2006/relationships/slideLayout" Target="../slideLayouts/slideLayout247.xml"/><Relationship Id="rId66" Type="http://schemas.openxmlformats.org/officeDocument/2006/relationships/slideLayout" Target="../slideLayouts/slideLayout250.xml"/><Relationship Id="rId65" Type="http://schemas.openxmlformats.org/officeDocument/2006/relationships/slideLayout" Target="../slideLayouts/slideLayout249.xml"/><Relationship Id="rId68" Type="http://schemas.openxmlformats.org/officeDocument/2006/relationships/slideLayout" Target="../slideLayouts/slideLayout252.xml"/><Relationship Id="rId67" Type="http://schemas.openxmlformats.org/officeDocument/2006/relationships/slideLayout" Target="../slideLayouts/slideLayout251.xml"/><Relationship Id="rId60" Type="http://schemas.openxmlformats.org/officeDocument/2006/relationships/slideLayout" Target="../slideLayouts/slideLayout244.xml"/><Relationship Id="rId69" Type="http://schemas.openxmlformats.org/officeDocument/2006/relationships/slideLayout" Target="../slideLayouts/slideLayout253.xml"/><Relationship Id="rId51" Type="http://schemas.openxmlformats.org/officeDocument/2006/relationships/slideLayout" Target="../slideLayouts/slideLayout235.xml"/><Relationship Id="rId50" Type="http://schemas.openxmlformats.org/officeDocument/2006/relationships/slideLayout" Target="../slideLayouts/slideLayout234.xml"/><Relationship Id="rId53" Type="http://schemas.openxmlformats.org/officeDocument/2006/relationships/slideLayout" Target="../slideLayouts/slideLayout237.xml"/><Relationship Id="rId52" Type="http://schemas.openxmlformats.org/officeDocument/2006/relationships/slideLayout" Target="../slideLayouts/slideLayout236.xml"/><Relationship Id="rId55" Type="http://schemas.openxmlformats.org/officeDocument/2006/relationships/slideLayout" Target="../slideLayouts/slideLayout239.xml"/><Relationship Id="rId54" Type="http://schemas.openxmlformats.org/officeDocument/2006/relationships/slideLayout" Target="../slideLayouts/slideLayout238.xml"/><Relationship Id="rId57" Type="http://schemas.openxmlformats.org/officeDocument/2006/relationships/slideLayout" Target="../slideLayouts/slideLayout241.xml"/><Relationship Id="rId56" Type="http://schemas.openxmlformats.org/officeDocument/2006/relationships/slideLayout" Target="../slideLayouts/slideLayout240.xml"/><Relationship Id="rId59" Type="http://schemas.openxmlformats.org/officeDocument/2006/relationships/slideLayout" Target="../slideLayouts/slideLayout243.xml"/><Relationship Id="rId58" Type="http://schemas.openxmlformats.org/officeDocument/2006/relationships/slideLayout" Target="../slideLayouts/slideLayout2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286000" y="914400"/>
            <a:ext cx="13716000" cy="84582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lt1"/>
              </a:buClr>
              <a:buSzPts val="7200"/>
              <a:buFont typeface="Source Sans Pro"/>
              <a:buChar char="●"/>
              <a:defRPr sz="7200">
                <a:solidFill>
                  <a:schemeClr val="lt1"/>
                </a:solidFill>
                <a:latin typeface="Source Sans Pro"/>
                <a:ea typeface="Source Sans Pro"/>
                <a:cs typeface="Source Sans Pro"/>
                <a:sym typeface="Source Sans Pro"/>
              </a:defRPr>
            </a:lvl1pPr>
            <a:lvl2pPr lvl="1" rtl="0">
              <a:lnSpc>
                <a:spcPct val="100000"/>
              </a:lnSpc>
              <a:spcBef>
                <a:spcPts val="0"/>
              </a:spcBef>
              <a:spcAft>
                <a:spcPts val="0"/>
              </a:spcAft>
              <a:buClr>
                <a:schemeClr val="lt1"/>
              </a:buClr>
              <a:buSzPts val="7200"/>
              <a:buNone/>
              <a:defRPr sz="7200">
                <a:solidFill>
                  <a:schemeClr val="lt1"/>
                </a:solidFill>
              </a:defRPr>
            </a:lvl2pPr>
            <a:lvl3pPr lvl="2" rtl="0">
              <a:lnSpc>
                <a:spcPct val="100000"/>
              </a:lnSpc>
              <a:spcBef>
                <a:spcPts val="0"/>
              </a:spcBef>
              <a:spcAft>
                <a:spcPts val="0"/>
              </a:spcAft>
              <a:buClr>
                <a:schemeClr val="lt1"/>
              </a:buClr>
              <a:buSzPts val="7200"/>
              <a:buNone/>
              <a:defRPr sz="7200">
                <a:solidFill>
                  <a:schemeClr val="lt1"/>
                </a:solidFill>
              </a:defRPr>
            </a:lvl3pPr>
            <a:lvl4pPr lvl="3" rtl="0">
              <a:lnSpc>
                <a:spcPct val="100000"/>
              </a:lnSpc>
              <a:spcBef>
                <a:spcPts val="0"/>
              </a:spcBef>
              <a:spcAft>
                <a:spcPts val="0"/>
              </a:spcAft>
              <a:buClr>
                <a:schemeClr val="lt1"/>
              </a:buClr>
              <a:buSzPts val="7200"/>
              <a:buNone/>
              <a:defRPr sz="7200">
                <a:solidFill>
                  <a:schemeClr val="lt1"/>
                </a:solidFill>
              </a:defRPr>
            </a:lvl4pPr>
            <a:lvl5pPr lvl="4" rtl="0">
              <a:lnSpc>
                <a:spcPct val="100000"/>
              </a:lnSpc>
              <a:spcBef>
                <a:spcPts val="0"/>
              </a:spcBef>
              <a:spcAft>
                <a:spcPts val="0"/>
              </a:spcAft>
              <a:buClr>
                <a:schemeClr val="lt1"/>
              </a:buClr>
              <a:buSzPts val="7200"/>
              <a:buNone/>
              <a:defRPr sz="7200">
                <a:solidFill>
                  <a:schemeClr val="lt1"/>
                </a:solidFill>
              </a:defRPr>
            </a:lvl5pPr>
            <a:lvl6pPr lvl="5" rtl="0">
              <a:lnSpc>
                <a:spcPct val="100000"/>
              </a:lnSpc>
              <a:spcBef>
                <a:spcPts val="0"/>
              </a:spcBef>
              <a:spcAft>
                <a:spcPts val="0"/>
              </a:spcAft>
              <a:buClr>
                <a:schemeClr val="lt1"/>
              </a:buClr>
              <a:buSzPts val="7200"/>
              <a:buNone/>
              <a:defRPr sz="7200">
                <a:solidFill>
                  <a:schemeClr val="lt1"/>
                </a:solidFill>
              </a:defRPr>
            </a:lvl6pPr>
            <a:lvl7pPr lvl="6" rtl="0">
              <a:lnSpc>
                <a:spcPct val="100000"/>
              </a:lnSpc>
              <a:spcBef>
                <a:spcPts val="0"/>
              </a:spcBef>
              <a:spcAft>
                <a:spcPts val="0"/>
              </a:spcAft>
              <a:buClr>
                <a:schemeClr val="lt1"/>
              </a:buClr>
              <a:buSzPts val="7200"/>
              <a:buNone/>
              <a:defRPr sz="7200">
                <a:solidFill>
                  <a:schemeClr val="lt1"/>
                </a:solidFill>
              </a:defRPr>
            </a:lvl7pPr>
            <a:lvl8pPr lvl="7" rtl="0">
              <a:lnSpc>
                <a:spcPct val="100000"/>
              </a:lnSpc>
              <a:spcBef>
                <a:spcPts val="0"/>
              </a:spcBef>
              <a:spcAft>
                <a:spcPts val="0"/>
              </a:spcAft>
              <a:buClr>
                <a:schemeClr val="lt1"/>
              </a:buClr>
              <a:buSzPts val="7200"/>
              <a:buNone/>
              <a:defRPr sz="7200">
                <a:solidFill>
                  <a:schemeClr val="lt1"/>
                </a:solidFill>
              </a:defRPr>
            </a:lvl8pPr>
            <a:lvl9pPr lvl="8" rtl="0">
              <a:lnSpc>
                <a:spcPct val="100000"/>
              </a:lnSpc>
              <a:spcBef>
                <a:spcPts val="0"/>
              </a:spcBef>
              <a:spcAft>
                <a:spcPts val="0"/>
              </a:spcAft>
              <a:buClr>
                <a:schemeClr val="lt1"/>
              </a:buClr>
              <a:buSzPts val="7200"/>
              <a:buNone/>
              <a:defRPr sz="7200">
                <a:solidFill>
                  <a:schemeClr val="lt1"/>
                </a:solidFill>
              </a:defRPr>
            </a:lvl9pPr>
          </a:lstStyle>
          <a:p/>
        </p:txBody>
      </p:sp>
      <p:sp>
        <p:nvSpPr>
          <p:cNvPr id="7" name="Google Shape;7;p1"/>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lt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lt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lt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lt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lt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lt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lt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lt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
        <p:nvSpPr>
          <p:cNvPr id="8" name="Google Shape;8;p1"/>
          <p:cNvSpPr txBox="1"/>
          <p:nvPr>
            <p:ph idx="2" type="sldNum"/>
          </p:nvPr>
        </p:nvSpPr>
        <p:spPr>
          <a:xfrm>
            <a:off x="17097316" y="9478834"/>
            <a:ext cx="1097400" cy="7872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2" name="Shape 342"/>
        <p:cNvGrpSpPr/>
        <p:nvPr/>
      </p:nvGrpSpPr>
      <p:grpSpPr>
        <a:xfrm>
          <a:off x="0" y="0"/>
          <a:ext cx="0" cy="0"/>
          <a:chOff x="0" y="0"/>
          <a:chExt cx="0" cy="0"/>
        </a:xfrm>
      </p:grpSpPr>
      <p:sp>
        <p:nvSpPr>
          <p:cNvPr id="343" name="Google Shape;343;p29"/>
          <p:cNvSpPr txBox="1"/>
          <p:nvPr>
            <p:ph type="title"/>
          </p:nvPr>
        </p:nvSpPr>
        <p:spPr>
          <a:xfrm>
            <a:off x="548650" y="548638"/>
            <a:ext cx="15773400" cy="19884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2"/>
              </a:buClr>
              <a:buSzPts val="4800"/>
              <a:buFont typeface="Source Sans Pro"/>
              <a:buNone/>
              <a:defRPr i="0" sz="4800" u="none" cap="none" strike="noStrike">
                <a:solidFill>
                  <a:schemeClr val="dk2"/>
                </a:solidFill>
                <a:latin typeface="Source Sans Pro"/>
                <a:ea typeface="Source Sans Pro"/>
                <a:cs typeface="Source Sans Pro"/>
                <a:sym typeface="Source Sans Pro"/>
              </a:defRPr>
            </a:lvl1pPr>
            <a:lvl2pPr lvl="1" rtl="0">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
        <p:nvSpPr>
          <p:cNvPr id="344" name="Google Shape;344;p29"/>
          <p:cNvSpPr txBox="1"/>
          <p:nvPr>
            <p:ph idx="1" type="body"/>
          </p:nvPr>
        </p:nvSpPr>
        <p:spPr>
          <a:xfrm>
            <a:off x="548650" y="2377700"/>
            <a:ext cx="17190600" cy="6766200"/>
          </a:xfrm>
          <a:prstGeom prst="rect">
            <a:avLst/>
          </a:prstGeom>
          <a:noFill/>
          <a:ln>
            <a:noFill/>
          </a:ln>
        </p:spPr>
        <p:txBody>
          <a:bodyPr anchorCtr="0" anchor="t" bIns="0" lIns="0" spcFirstLastPara="1" rIns="0" wrap="square" tIns="0">
            <a:noAutofit/>
          </a:bodyPr>
          <a:lstStyle>
            <a:lvl1pPr indent="-381000" lvl="0" marL="457200" marR="0" rtl="0" algn="l">
              <a:lnSpc>
                <a:spcPct val="90000"/>
              </a:lnSpc>
              <a:spcBef>
                <a:spcPts val="0"/>
              </a:spcBef>
              <a:spcAft>
                <a:spcPts val="0"/>
              </a:spcAft>
              <a:buClr>
                <a:schemeClr val="dk2"/>
              </a:buClr>
              <a:buSzPts val="2400"/>
              <a:buFont typeface="Source Sans Pro"/>
              <a:buChar char="→"/>
              <a:defRPr i="0" sz="2400" u="none" cap="none" strike="noStrike">
                <a:solidFill>
                  <a:schemeClr val="dk2"/>
                </a:solidFill>
                <a:latin typeface="Source Sans Pro"/>
                <a:ea typeface="Source Sans Pro"/>
                <a:cs typeface="Source Sans Pro"/>
                <a:sym typeface="Source Sans Pro"/>
              </a:defRPr>
            </a:lvl1pPr>
            <a:lvl2pPr indent="-381000" lvl="1" marL="914400" marR="0" rtl="0" algn="l">
              <a:lnSpc>
                <a:spcPct val="90000"/>
              </a:lnSpc>
              <a:spcBef>
                <a:spcPts val="2000"/>
              </a:spcBef>
              <a:spcAft>
                <a:spcPts val="0"/>
              </a:spcAft>
              <a:buClr>
                <a:schemeClr val="dk2"/>
              </a:buClr>
              <a:buSzPts val="2400"/>
              <a:buFont typeface="Source Sans Pro"/>
              <a:buChar char="↳"/>
              <a:defRPr i="0" sz="2400" u="none" cap="none" strike="noStrike">
                <a:solidFill>
                  <a:schemeClr val="dk2"/>
                </a:solidFill>
                <a:latin typeface="Source Sans Pro"/>
                <a:ea typeface="Source Sans Pro"/>
                <a:cs typeface="Source Sans Pro"/>
                <a:sym typeface="Source Sans Pro"/>
              </a:defRPr>
            </a:lvl2pPr>
            <a:lvl3pPr indent="-381000" lvl="2" marL="1371600" marR="0" rtl="0" algn="l">
              <a:lnSpc>
                <a:spcPct val="90000"/>
              </a:lnSpc>
              <a:spcBef>
                <a:spcPts val="2000"/>
              </a:spcBef>
              <a:spcAft>
                <a:spcPts val="0"/>
              </a:spcAft>
              <a:buClr>
                <a:schemeClr val="dk2"/>
              </a:buClr>
              <a:buSzPts val="2400"/>
              <a:buFont typeface="Source Sans Pro"/>
              <a:buChar char="↳"/>
              <a:defRPr i="0" sz="2400" u="none" cap="none" strike="noStrike">
                <a:solidFill>
                  <a:schemeClr val="dk2"/>
                </a:solidFill>
                <a:latin typeface="Source Sans Pro"/>
                <a:ea typeface="Source Sans Pro"/>
                <a:cs typeface="Source Sans Pro"/>
                <a:sym typeface="Source Sans Pro"/>
              </a:defRPr>
            </a:lvl3pPr>
            <a:lvl4pPr indent="-381000" lvl="3" marL="1828800" marR="0" rtl="0" algn="l">
              <a:lnSpc>
                <a:spcPct val="90000"/>
              </a:lnSpc>
              <a:spcBef>
                <a:spcPts val="2000"/>
              </a:spcBef>
              <a:spcAft>
                <a:spcPts val="0"/>
              </a:spcAft>
              <a:buClr>
                <a:schemeClr val="dk2"/>
              </a:buClr>
              <a:buSzPts val="2400"/>
              <a:buFont typeface="Source Sans Pro"/>
              <a:buChar char="↳"/>
              <a:defRPr i="0" sz="2400" u="none" cap="none" strike="noStrike">
                <a:solidFill>
                  <a:schemeClr val="dk2"/>
                </a:solidFill>
                <a:latin typeface="Source Sans Pro"/>
                <a:ea typeface="Source Sans Pro"/>
                <a:cs typeface="Source Sans Pro"/>
                <a:sym typeface="Source Sans Pro"/>
              </a:defRPr>
            </a:lvl4pPr>
            <a:lvl5pPr indent="-381000" lvl="4" marL="2286000" marR="0" rtl="0" algn="l">
              <a:lnSpc>
                <a:spcPct val="90000"/>
              </a:lnSpc>
              <a:spcBef>
                <a:spcPts val="2000"/>
              </a:spcBef>
              <a:spcAft>
                <a:spcPts val="0"/>
              </a:spcAft>
              <a:buClr>
                <a:schemeClr val="dk2"/>
              </a:buClr>
              <a:buSzPts val="2400"/>
              <a:buFont typeface="Source Sans Pro"/>
              <a:buChar char="↳"/>
              <a:defRPr i="0" sz="2400" u="none" cap="none" strike="noStrike">
                <a:solidFill>
                  <a:schemeClr val="dk2"/>
                </a:solidFill>
                <a:latin typeface="Source Sans Pro"/>
                <a:ea typeface="Source Sans Pro"/>
                <a:cs typeface="Source Sans Pro"/>
                <a:sym typeface="Source Sans Pro"/>
              </a:defRPr>
            </a:lvl5pPr>
            <a:lvl6pPr indent="-381000" lvl="5" marL="2743200" marR="0" rtl="0" algn="l">
              <a:lnSpc>
                <a:spcPct val="90000"/>
              </a:lnSpc>
              <a:spcBef>
                <a:spcPts val="2000"/>
              </a:spcBef>
              <a:spcAft>
                <a:spcPts val="0"/>
              </a:spcAft>
              <a:buClr>
                <a:schemeClr val="dk2"/>
              </a:buClr>
              <a:buSzPts val="2400"/>
              <a:buFont typeface="Source Sans Pro"/>
              <a:buChar char="↳"/>
              <a:defRPr i="0" sz="2400" u="none" cap="none" strike="noStrike">
                <a:solidFill>
                  <a:schemeClr val="dk2"/>
                </a:solidFill>
                <a:latin typeface="Source Sans Pro"/>
                <a:ea typeface="Source Sans Pro"/>
                <a:cs typeface="Source Sans Pro"/>
                <a:sym typeface="Source Sans Pro"/>
              </a:defRPr>
            </a:lvl6pPr>
            <a:lvl7pPr indent="-381000" lvl="6" marL="3200400" marR="0" rtl="0" algn="l">
              <a:lnSpc>
                <a:spcPct val="90000"/>
              </a:lnSpc>
              <a:spcBef>
                <a:spcPts val="2000"/>
              </a:spcBef>
              <a:spcAft>
                <a:spcPts val="0"/>
              </a:spcAft>
              <a:buClr>
                <a:schemeClr val="dk2"/>
              </a:buClr>
              <a:buSzPts val="2400"/>
              <a:buFont typeface="Source Sans Pro"/>
              <a:buChar char="↳"/>
              <a:defRPr i="0" sz="2400" u="none" cap="none" strike="noStrike">
                <a:solidFill>
                  <a:schemeClr val="dk2"/>
                </a:solidFill>
                <a:latin typeface="Source Sans Pro"/>
                <a:ea typeface="Source Sans Pro"/>
                <a:cs typeface="Source Sans Pro"/>
                <a:sym typeface="Source Sans Pro"/>
              </a:defRPr>
            </a:lvl7pPr>
            <a:lvl8pPr indent="-381000" lvl="7" marL="3657600" marR="0" rtl="0" algn="l">
              <a:lnSpc>
                <a:spcPct val="90000"/>
              </a:lnSpc>
              <a:spcBef>
                <a:spcPts val="2000"/>
              </a:spcBef>
              <a:spcAft>
                <a:spcPts val="0"/>
              </a:spcAft>
              <a:buClr>
                <a:schemeClr val="dk2"/>
              </a:buClr>
              <a:buSzPts val="2400"/>
              <a:buFont typeface="Source Sans Pro"/>
              <a:buChar char="↳"/>
              <a:defRPr i="0" sz="2400" u="none" cap="none" strike="noStrike">
                <a:solidFill>
                  <a:schemeClr val="dk2"/>
                </a:solidFill>
                <a:latin typeface="Source Sans Pro"/>
                <a:ea typeface="Source Sans Pro"/>
                <a:cs typeface="Source Sans Pro"/>
                <a:sym typeface="Source Sans Pro"/>
              </a:defRPr>
            </a:lvl8pPr>
            <a:lvl9pPr indent="-381000" lvl="8" marL="4114800" marR="0" rtl="0" algn="l">
              <a:lnSpc>
                <a:spcPct val="90000"/>
              </a:lnSpc>
              <a:spcBef>
                <a:spcPts val="2000"/>
              </a:spcBef>
              <a:spcAft>
                <a:spcPts val="2000"/>
              </a:spcAft>
              <a:buClr>
                <a:schemeClr val="dk2"/>
              </a:buClr>
              <a:buSzPts val="2400"/>
              <a:buFont typeface="Source Sans Pro"/>
              <a:buChar char="↳"/>
              <a:defRPr i="0" sz="2400" u="none" cap="none" strike="noStrike">
                <a:solidFill>
                  <a:schemeClr val="dk2"/>
                </a:solidFill>
                <a:latin typeface="Source Sans Pro"/>
                <a:ea typeface="Source Sans Pro"/>
                <a:cs typeface="Source Sans Pro"/>
                <a:sym typeface="Source Sans Pro"/>
              </a:defRPr>
            </a:lvl9pPr>
          </a:lstStyle>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46">
          <p15:clr>
            <a:srgbClr val="FF0000"/>
          </p15:clr>
        </p15:guide>
        <p15:guide id="2" orient="horz" pos="346">
          <p15:clr>
            <a:srgbClr val="FF0000"/>
          </p15:clr>
        </p15:guide>
        <p15:guide id="3" pos="11174">
          <p15:clr>
            <a:srgbClr val="FF0000"/>
          </p15:clr>
        </p15:guide>
        <p15:guide id="4" orient="horz" pos="5760">
          <p15:clr>
            <a:srgbClr val="FF0000"/>
          </p15:clr>
        </p15:guide>
        <p15:guide id="5" pos="1826">
          <p15:clr>
            <a:srgbClr val="00FFFF"/>
          </p15:clr>
        </p15:guide>
        <p15:guide id="6" pos="2021">
          <p15:clr>
            <a:srgbClr val="00FFFF"/>
          </p15:clr>
        </p15:guide>
        <p15:guide id="7" pos="2215">
          <p15:clr>
            <a:srgbClr val="00FFFF"/>
          </p15:clr>
        </p15:guide>
        <p15:guide id="8" pos="3695">
          <p15:clr>
            <a:srgbClr val="00FFFF"/>
          </p15:clr>
        </p15:guide>
        <p15:guide id="9" pos="3890">
          <p15:clr>
            <a:srgbClr val="00FFFF"/>
          </p15:clr>
        </p15:guide>
        <p15:guide id="10" pos="4085">
          <p15:clr>
            <a:srgbClr val="00FFFF"/>
          </p15:clr>
        </p15:guide>
        <p15:guide id="11" pos="5565">
          <p15:clr>
            <a:srgbClr val="00FFFF"/>
          </p15:clr>
        </p15:guide>
        <p15:guide id="12" pos="5760">
          <p15:clr>
            <a:srgbClr val="00FFFF"/>
          </p15:clr>
        </p15:guide>
        <p15:guide id="13" pos="5955">
          <p15:clr>
            <a:srgbClr val="00FFFF"/>
          </p15:clr>
        </p15:guide>
        <p15:guide id="14" pos="7435">
          <p15:clr>
            <a:srgbClr val="00FFFF"/>
          </p15:clr>
        </p15:guide>
        <p15:guide id="15" pos="7630">
          <p15:clr>
            <a:srgbClr val="00FFFF"/>
          </p15:clr>
        </p15:guide>
        <p15:guide id="16" pos="7825">
          <p15:clr>
            <a:srgbClr val="00FFFF"/>
          </p15:clr>
        </p15:guide>
        <p15:guide id="17" pos="9305">
          <p15:clr>
            <a:srgbClr val="00FFFF"/>
          </p15:clr>
        </p15:guide>
        <p15:guide id="18" pos="9499">
          <p15:clr>
            <a:srgbClr val="00FFFF"/>
          </p15:clr>
        </p15:guide>
        <p15:guide id="19" pos="9695">
          <p15:clr>
            <a:srgbClr val="00FFFF"/>
          </p15:clr>
        </p15:guide>
        <p15:guide id="20" orient="horz" pos="1498">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4" name="Shape 444"/>
        <p:cNvGrpSpPr/>
        <p:nvPr/>
      </p:nvGrpSpPr>
      <p:grpSpPr>
        <a:xfrm>
          <a:off x="0" y="0"/>
          <a:ext cx="0" cy="0"/>
          <a:chOff x="0" y="0"/>
          <a:chExt cx="0" cy="0"/>
        </a:xfrm>
      </p:grpSpPr>
      <p:sp>
        <p:nvSpPr>
          <p:cNvPr id="445" name="Google Shape;445;p58"/>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
        <p:nvSpPr>
          <p:cNvPr id="446" name="Google Shape;446;p58"/>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 id="2147483755" r:id="rId53"/>
    <p:sldLayoutId id="2147483756" r:id="rId54"/>
    <p:sldLayoutId id="2147483757" r:id="rId55"/>
    <p:sldLayoutId id="2147483758" r:id="rId56"/>
    <p:sldLayoutId id="2147483759" r:id="rId57"/>
    <p:sldLayoutId id="2147483760" r:id="rId58"/>
    <p:sldLayoutId id="2147483761" r:id="rId59"/>
    <p:sldLayoutId id="2147483762" r:id="rId60"/>
    <p:sldLayoutId id="2147483763" r:id="rId61"/>
    <p:sldLayoutId id="2147483764" r:id="rId62"/>
    <p:sldLayoutId id="2147483765" r:id="rId63"/>
    <p:sldLayoutId id="2147483766" r:id="rId64"/>
    <p:sldLayoutId id="2147483767" r:id="rId65"/>
    <p:sldLayoutId id="2147483768" r:id="rId66"/>
    <p:sldLayoutId id="2147483769" r:id="rId67"/>
    <p:sldLayoutId id="2147483770" r:id="rId68"/>
    <p:sldLayoutId id="2147483771" r:id="rId69"/>
    <p:sldLayoutId id="2147483772" r:id="rId70"/>
    <p:sldLayoutId id="2147483773" r:id="rId71"/>
    <p:sldLayoutId id="2147483774" r:id="rId72"/>
    <p:sldLayoutId id="2147483775" r:id="rId73"/>
    <p:sldLayoutId id="2147483776" r:id="rId74"/>
    <p:sldLayoutId id="2147483777" r:id="rId75"/>
    <p:sldLayoutId id="2147483778" r:id="rId76"/>
    <p:sldLayoutId id="2147483779" r:id="rId77"/>
    <p:sldLayoutId id="2147483780" r:id="rId78"/>
    <p:sldLayoutId id="2147483781" r:id="rId79"/>
    <p:sldLayoutId id="2147483782" r:id="rId80"/>
    <p:sldLayoutId id="2147483783" r:id="rId81"/>
    <p:sldLayoutId id="2147483784" r:id="rId82"/>
    <p:sldLayoutId id="2147483785" r:id="rId83"/>
    <p:sldLayoutId id="2147483786" r:id="rId84"/>
    <p:sldLayoutId id="2147483787" r:id="rId85"/>
    <p:sldLayoutId id="2147483788" r:id="rId86"/>
    <p:sldLayoutId id="2147483789" r:id="rId87"/>
    <p:sldLayoutId id="2147483790" r:id="rId88"/>
    <p:sldLayoutId id="2147483791" r:id="rId89"/>
    <p:sldLayoutId id="2147483792" r:id="rId90"/>
    <p:sldLayoutId id="2147483793" r:id="rId91"/>
    <p:sldLayoutId id="2147483794" r:id="rId92"/>
    <p:sldLayoutId id="2147483795" r:id="rId93"/>
    <p:sldLayoutId id="2147483796" r:id="rId94"/>
    <p:sldLayoutId id="2147483797" r:id="rId95"/>
    <p:sldLayoutId id="2147483798" r:id="rId96"/>
    <p:sldLayoutId id="2147483799" r:id="rId97"/>
    <p:sldLayoutId id="2147483800" r:id="rId98"/>
    <p:sldLayoutId id="2147483801" r:id="rId99"/>
    <p:sldLayoutId id="2147483802" r:id="rId100"/>
    <p:sldLayoutId id="2147483803" r:id="rId101"/>
    <p:sldLayoutId id="2147483804" r:id="rId102"/>
    <p:sldLayoutId id="2147483805" r:id="rId103"/>
    <p:sldLayoutId id="2147483806" r:id="rId104"/>
    <p:sldLayoutId id="2147483807" r:id="rId105"/>
    <p:sldLayoutId id="2147483808" r:id="rId106"/>
    <p:sldLayoutId id="2147483809" r:id="rId107"/>
    <p:sldLayoutId id="2147483810" r:id="rId108"/>
    <p:sldLayoutId id="2147483811" r:id="rId109"/>
    <p:sldLayoutId id="2147483812" r:id="rId110"/>
    <p:sldLayoutId id="2147483813" r:id="rId111"/>
    <p:sldLayoutId id="2147483814" r:id="rId112"/>
    <p:sldLayoutId id="2147483815" r:id="rId113"/>
    <p:sldLayoutId id="2147483816" r:id="rId114"/>
    <p:sldLayoutId id="2147483817" r:id="rId115"/>
    <p:sldLayoutId id="2147483818" r:id="rId1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FF9900"/>
          </p15:clr>
        </p15:guide>
        <p15:guide id="2" pos="11232">
          <p15:clr>
            <a:srgbClr val="FF9900"/>
          </p15:clr>
        </p15:guide>
        <p15:guide id="3" orient="horz" pos="6192">
          <p15:clr>
            <a:srgbClr val="FF9900"/>
          </p15:clr>
        </p15:guide>
        <p15:guide id="4" orient="horz" pos="288">
          <p15:clr>
            <a:srgbClr val="FF9900"/>
          </p15:clr>
        </p15:guide>
        <p15:guide id="5" pos="144">
          <p15:clr>
            <a:srgbClr val="434343"/>
          </p15:clr>
        </p15:guide>
        <p15:guide id="6" orient="horz" pos="144">
          <p15:clr>
            <a:srgbClr val="434343"/>
          </p15:clr>
        </p15:guide>
        <p15:guide id="7" orient="horz" pos="6336">
          <p15:clr>
            <a:srgbClr val="434343"/>
          </p15:clr>
        </p15:guide>
        <p15:guide id="8" pos="11376">
          <p15:clr>
            <a:srgbClr val="434343"/>
          </p15:clr>
        </p15:guide>
        <p15:guide id="9" pos="5760">
          <p15:clr>
            <a:srgbClr val="FF9900"/>
          </p15:clr>
        </p15:guide>
        <p15:guide id="10" orient="horz" pos="3240">
          <p15:clr>
            <a:srgbClr val="FF9900"/>
          </p15:clr>
        </p15:guide>
        <p15:guide id="11" pos="432">
          <p15:clr>
            <a:srgbClr val="434343"/>
          </p15:clr>
        </p15:guide>
        <p15:guide id="12" pos="11088">
          <p15:clr>
            <a:srgbClr val="000000"/>
          </p15:clr>
        </p15:guide>
        <p15:guide id="13" orient="horz" pos="6048">
          <p15:clr>
            <a:srgbClr val="434343"/>
          </p15:clr>
        </p15:guide>
        <p15:guide id="14" pos="3816">
          <p15:clr>
            <a:srgbClr val="434343"/>
          </p15:clr>
        </p15:guide>
        <p15:guide id="15" pos="7704">
          <p15:clr>
            <a:srgbClr val="000000"/>
          </p15:clr>
        </p15:guide>
        <p15:guide id="16" pos="2880">
          <p15:clr>
            <a:srgbClr val="FF9900"/>
          </p15:clr>
        </p15:guide>
        <p15:guide id="17" pos="8640">
          <p15:clr>
            <a:srgbClr val="FF9900"/>
          </p15:clr>
        </p15:guide>
        <p15:guide id="18" orient="horz" pos="1584">
          <p15:clr>
            <a:srgbClr val="434343"/>
          </p15:clr>
        </p15:guide>
        <p15:guide id="19" orient="horz" pos="5904">
          <p15:clr>
            <a:srgbClr val="434343"/>
          </p15:clr>
        </p15:guide>
        <p15:guide id="20" pos="1440">
          <p15:clr>
            <a:srgbClr val="FF9900"/>
          </p15:clr>
        </p15:guide>
        <p15:guide id="21" pos="4320">
          <p15:clr>
            <a:srgbClr val="FF9900"/>
          </p15:clr>
        </p15:guide>
        <p15:guide id="22" pos="7200">
          <p15:clr>
            <a:srgbClr val="FF9900"/>
          </p15:clr>
        </p15:guide>
        <p15:guide id="23" pos="10080">
          <p15:clr>
            <a:srgbClr val="FF9900"/>
          </p15:clr>
        </p15:guide>
        <p15:guide id="24" orient="horz" pos="4896">
          <p15:clr>
            <a:srgbClr val="434343"/>
          </p15:clr>
        </p15:guide>
        <p15:guide id="25" orient="horz" pos="3096">
          <p15:clr>
            <a:srgbClr val="434343"/>
          </p15:clr>
        </p15:guide>
        <p15:guide id="26" orient="horz" pos="2952">
          <p15:clr>
            <a:srgbClr val="434343"/>
          </p15:clr>
        </p15:guide>
        <p15:guide id="27" orient="horz" pos="1152">
          <p15:clr>
            <a:srgbClr val="434343"/>
          </p15:clr>
        </p15:guide>
        <p15:guide id="28" orient="horz" pos="5328">
          <p15:clr>
            <a:srgbClr val="FF9900"/>
          </p15:clr>
        </p15:guide>
        <p15:guide id="29" pos="10944">
          <p15:clr>
            <a:schemeClr val="accent5"/>
          </p15:clr>
        </p15:guide>
        <p15:guide id="30" orient="horz" pos="432">
          <p15:clr>
            <a:srgbClr val="434343"/>
          </p15:clr>
        </p15:guide>
        <p15:guide id="31" orient="horz" pos="576">
          <p15:clr>
            <a:srgbClr val="434343"/>
          </p15:clr>
        </p15:guide>
        <p15:guide id="32" orient="horz" pos="2016">
          <p15:clr>
            <a:srgbClr val="EA4335"/>
          </p15:clr>
        </p15:guide>
        <p15:guide id="33" orient="horz" pos="2448">
          <p15:clr>
            <a:srgbClr val="434343"/>
          </p15:clr>
        </p15:guide>
        <p15:guide id="34" pos="6192">
          <p15:clr>
            <a:srgbClr val="434343"/>
          </p15:clr>
        </p15:guide>
        <p15:guide id="35" pos="5328">
          <p15:clr>
            <a:srgbClr val="434343"/>
          </p15:clr>
        </p15:guide>
        <p15:guide id="36" orient="horz" pos="216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7" name="Shape 1957"/>
        <p:cNvGrpSpPr/>
        <p:nvPr/>
      </p:nvGrpSpPr>
      <p:grpSpPr>
        <a:xfrm>
          <a:off x="0" y="0"/>
          <a:ext cx="0" cy="0"/>
          <a:chOff x="0" y="0"/>
          <a:chExt cx="0" cy="0"/>
        </a:xfrm>
      </p:grpSpPr>
      <p:sp>
        <p:nvSpPr>
          <p:cNvPr id="1958" name="Google Shape;1958;p175"/>
          <p:cNvSpPr txBox="1"/>
          <p:nvPr>
            <p:ph type="title"/>
          </p:nvPr>
        </p:nvSpPr>
        <p:spPr>
          <a:xfrm>
            <a:off x="548650" y="548638"/>
            <a:ext cx="15773400" cy="19884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2"/>
              </a:buClr>
              <a:buSzPts val="4800"/>
              <a:buFont typeface="Nunito ExtraLight"/>
              <a:buNone/>
              <a:defRPr i="0" sz="4800" u="none" cap="none" strike="noStrike">
                <a:solidFill>
                  <a:schemeClr val="dk2"/>
                </a:solidFill>
                <a:latin typeface="Nunito ExtraLight"/>
                <a:ea typeface="Nunito ExtraLight"/>
                <a:cs typeface="Nunito ExtraLight"/>
                <a:sym typeface="Nunito ExtraLight"/>
              </a:defRPr>
            </a:lvl1pPr>
            <a:lvl2pPr lvl="1" rtl="0">
              <a:spcBef>
                <a:spcPts val="0"/>
              </a:spcBef>
              <a:spcAft>
                <a:spcPts val="0"/>
              </a:spcAft>
              <a:buClr>
                <a:schemeClr val="dk2"/>
              </a:buClr>
              <a:buSzPts val="5600"/>
              <a:buFont typeface="Nunito ExtraLight"/>
              <a:buNone/>
              <a:defRPr sz="5600">
                <a:solidFill>
                  <a:schemeClr val="dk2"/>
                </a:solidFill>
                <a:latin typeface="Nunito ExtraLight"/>
                <a:ea typeface="Nunito ExtraLight"/>
                <a:cs typeface="Nunito ExtraLight"/>
                <a:sym typeface="Nunito ExtraLight"/>
              </a:defRPr>
            </a:lvl2pPr>
            <a:lvl3pPr lvl="2" rtl="0">
              <a:spcBef>
                <a:spcPts val="0"/>
              </a:spcBef>
              <a:spcAft>
                <a:spcPts val="0"/>
              </a:spcAft>
              <a:buClr>
                <a:schemeClr val="dk2"/>
              </a:buClr>
              <a:buSzPts val="5600"/>
              <a:buFont typeface="Nunito ExtraLight"/>
              <a:buNone/>
              <a:defRPr sz="5600">
                <a:solidFill>
                  <a:schemeClr val="dk2"/>
                </a:solidFill>
                <a:latin typeface="Nunito ExtraLight"/>
                <a:ea typeface="Nunito ExtraLight"/>
                <a:cs typeface="Nunito ExtraLight"/>
                <a:sym typeface="Nunito ExtraLight"/>
              </a:defRPr>
            </a:lvl3pPr>
            <a:lvl4pPr lvl="3" rtl="0">
              <a:spcBef>
                <a:spcPts val="0"/>
              </a:spcBef>
              <a:spcAft>
                <a:spcPts val="0"/>
              </a:spcAft>
              <a:buClr>
                <a:schemeClr val="dk2"/>
              </a:buClr>
              <a:buSzPts val="5600"/>
              <a:buFont typeface="Nunito ExtraLight"/>
              <a:buNone/>
              <a:defRPr sz="5600">
                <a:solidFill>
                  <a:schemeClr val="dk2"/>
                </a:solidFill>
                <a:latin typeface="Nunito ExtraLight"/>
                <a:ea typeface="Nunito ExtraLight"/>
                <a:cs typeface="Nunito ExtraLight"/>
                <a:sym typeface="Nunito ExtraLight"/>
              </a:defRPr>
            </a:lvl4pPr>
            <a:lvl5pPr lvl="4" rtl="0">
              <a:spcBef>
                <a:spcPts val="0"/>
              </a:spcBef>
              <a:spcAft>
                <a:spcPts val="0"/>
              </a:spcAft>
              <a:buClr>
                <a:schemeClr val="dk2"/>
              </a:buClr>
              <a:buSzPts val="5600"/>
              <a:buFont typeface="Nunito ExtraLight"/>
              <a:buNone/>
              <a:defRPr sz="5600">
                <a:solidFill>
                  <a:schemeClr val="dk2"/>
                </a:solidFill>
                <a:latin typeface="Nunito ExtraLight"/>
                <a:ea typeface="Nunito ExtraLight"/>
                <a:cs typeface="Nunito ExtraLight"/>
                <a:sym typeface="Nunito ExtraLight"/>
              </a:defRPr>
            </a:lvl5pPr>
            <a:lvl6pPr lvl="5" rtl="0">
              <a:spcBef>
                <a:spcPts val="0"/>
              </a:spcBef>
              <a:spcAft>
                <a:spcPts val="0"/>
              </a:spcAft>
              <a:buClr>
                <a:schemeClr val="dk2"/>
              </a:buClr>
              <a:buSzPts val="5600"/>
              <a:buFont typeface="Nunito ExtraLight"/>
              <a:buNone/>
              <a:defRPr sz="5600">
                <a:solidFill>
                  <a:schemeClr val="dk2"/>
                </a:solidFill>
                <a:latin typeface="Nunito ExtraLight"/>
                <a:ea typeface="Nunito ExtraLight"/>
                <a:cs typeface="Nunito ExtraLight"/>
                <a:sym typeface="Nunito ExtraLight"/>
              </a:defRPr>
            </a:lvl6pPr>
            <a:lvl7pPr lvl="6" rtl="0">
              <a:spcBef>
                <a:spcPts val="0"/>
              </a:spcBef>
              <a:spcAft>
                <a:spcPts val="0"/>
              </a:spcAft>
              <a:buClr>
                <a:schemeClr val="dk2"/>
              </a:buClr>
              <a:buSzPts val="5600"/>
              <a:buFont typeface="Nunito ExtraLight"/>
              <a:buNone/>
              <a:defRPr sz="5600">
                <a:solidFill>
                  <a:schemeClr val="dk2"/>
                </a:solidFill>
                <a:latin typeface="Nunito ExtraLight"/>
                <a:ea typeface="Nunito ExtraLight"/>
                <a:cs typeface="Nunito ExtraLight"/>
                <a:sym typeface="Nunito ExtraLight"/>
              </a:defRPr>
            </a:lvl7pPr>
            <a:lvl8pPr lvl="7" rtl="0">
              <a:spcBef>
                <a:spcPts val="0"/>
              </a:spcBef>
              <a:spcAft>
                <a:spcPts val="0"/>
              </a:spcAft>
              <a:buClr>
                <a:schemeClr val="dk2"/>
              </a:buClr>
              <a:buSzPts val="5600"/>
              <a:buFont typeface="Nunito ExtraLight"/>
              <a:buNone/>
              <a:defRPr sz="5600">
                <a:solidFill>
                  <a:schemeClr val="dk2"/>
                </a:solidFill>
                <a:latin typeface="Nunito ExtraLight"/>
                <a:ea typeface="Nunito ExtraLight"/>
                <a:cs typeface="Nunito ExtraLight"/>
                <a:sym typeface="Nunito ExtraLight"/>
              </a:defRPr>
            </a:lvl8pPr>
            <a:lvl9pPr lvl="8" rtl="0">
              <a:spcBef>
                <a:spcPts val="0"/>
              </a:spcBef>
              <a:spcAft>
                <a:spcPts val="0"/>
              </a:spcAft>
              <a:buClr>
                <a:schemeClr val="dk2"/>
              </a:buClr>
              <a:buSzPts val="5600"/>
              <a:buFont typeface="Nunito ExtraLight"/>
              <a:buNone/>
              <a:defRPr sz="5600">
                <a:solidFill>
                  <a:schemeClr val="dk2"/>
                </a:solidFill>
                <a:latin typeface="Nunito ExtraLight"/>
                <a:ea typeface="Nunito ExtraLight"/>
                <a:cs typeface="Nunito ExtraLight"/>
                <a:sym typeface="Nunito ExtraLight"/>
              </a:defRPr>
            </a:lvl9pPr>
          </a:lstStyle>
          <a:p/>
        </p:txBody>
      </p:sp>
      <p:sp>
        <p:nvSpPr>
          <p:cNvPr id="1959" name="Google Shape;1959;p175"/>
          <p:cNvSpPr txBox="1"/>
          <p:nvPr>
            <p:ph idx="1" type="body"/>
          </p:nvPr>
        </p:nvSpPr>
        <p:spPr>
          <a:xfrm>
            <a:off x="548650" y="2377700"/>
            <a:ext cx="17190600" cy="6766200"/>
          </a:xfrm>
          <a:prstGeom prst="rect">
            <a:avLst/>
          </a:prstGeom>
          <a:noFill/>
          <a:ln>
            <a:noFill/>
          </a:ln>
        </p:spPr>
        <p:txBody>
          <a:bodyPr anchorCtr="0" anchor="t" bIns="0" lIns="0" spcFirstLastPara="1" rIns="0" wrap="square" tIns="0">
            <a:noAutofit/>
          </a:bodyPr>
          <a:lstStyle>
            <a:lvl1pPr indent="-381000" lvl="0" marL="457200" marR="0" rtl="0" algn="l">
              <a:lnSpc>
                <a:spcPct val="90000"/>
              </a:lnSpc>
              <a:spcBef>
                <a:spcPts val="0"/>
              </a:spcBef>
              <a:spcAft>
                <a:spcPts val="0"/>
              </a:spcAft>
              <a:buClr>
                <a:schemeClr val="dk2"/>
              </a:buClr>
              <a:buSzPts val="2400"/>
              <a:buFont typeface="Nunito Light"/>
              <a:buChar char="→"/>
              <a:defRPr i="0" sz="2400" u="none" cap="none" strike="noStrike">
                <a:solidFill>
                  <a:schemeClr val="dk2"/>
                </a:solidFill>
                <a:latin typeface="Nunito Light"/>
                <a:ea typeface="Nunito Light"/>
                <a:cs typeface="Nunito Light"/>
                <a:sym typeface="Nunito Light"/>
              </a:defRPr>
            </a:lvl1pPr>
            <a:lvl2pPr indent="-381000" lvl="1" marL="914400" marR="0" rtl="0" algn="l">
              <a:lnSpc>
                <a:spcPct val="90000"/>
              </a:lnSpc>
              <a:spcBef>
                <a:spcPts val="2000"/>
              </a:spcBef>
              <a:spcAft>
                <a:spcPts val="0"/>
              </a:spcAft>
              <a:buClr>
                <a:schemeClr val="dk2"/>
              </a:buClr>
              <a:buSzPts val="2400"/>
              <a:buFont typeface="Nunito Light"/>
              <a:buChar char="↳"/>
              <a:defRPr i="0" sz="2400" u="none" cap="none" strike="noStrike">
                <a:solidFill>
                  <a:schemeClr val="dk2"/>
                </a:solidFill>
                <a:latin typeface="Nunito Light"/>
                <a:ea typeface="Nunito Light"/>
                <a:cs typeface="Nunito Light"/>
                <a:sym typeface="Nunito Light"/>
              </a:defRPr>
            </a:lvl2pPr>
            <a:lvl3pPr indent="-381000" lvl="2" marL="1371600" marR="0" rtl="0" algn="l">
              <a:lnSpc>
                <a:spcPct val="90000"/>
              </a:lnSpc>
              <a:spcBef>
                <a:spcPts val="2000"/>
              </a:spcBef>
              <a:spcAft>
                <a:spcPts val="0"/>
              </a:spcAft>
              <a:buClr>
                <a:schemeClr val="dk2"/>
              </a:buClr>
              <a:buSzPts val="2400"/>
              <a:buFont typeface="Nunito Light"/>
              <a:buChar char="↳"/>
              <a:defRPr i="0" sz="2400" u="none" cap="none" strike="noStrike">
                <a:solidFill>
                  <a:schemeClr val="dk2"/>
                </a:solidFill>
                <a:latin typeface="Nunito Light"/>
                <a:ea typeface="Nunito Light"/>
                <a:cs typeface="Nunito Light"/>
                <a:sym typeface="Nunito Light"/>
              </a:defRPr>
            </a:lvl3pPr>
            <a:lvl4pPr indent="-381000" lvl="3" marL="1828800" marR="0" rtl="0" algn="l">
              <a:lnSpc>
                <a:spcPct val="90000"/>
              </a:lnSpc>
              <a:spcBef>
                <a:spcPts val="2000"/>
              </a:spcBef>
              <a:spcAft>
                <a:spcPts val="0"/>
              </a:spcAft>
              <a:buClr>
                <a:schemeClr val="dk2"/>
              </a:buClr>
              <a:buSzPts val="2400"/>
              <a:buFont typeface="Nunito Light"/>
              <a:buChar char="↳"/>
              <a:defRPr i="0" sz="2400" u="none" cap="none" strike="noStrike">
                <a:solidFill>
                  <a:schemeClr val="dk2"/>
                </a:solidFill>
                <a:latin typeface="Nunito Light"/>
                <a:ea typeface="Nunito Light"/>
                <a:cs typeface="Nunito Light"/>
                <a:sym typeface="Nunito Light"/>
              </a:defRPr>
            </a:lvl4pPr>
            <a:lvl5pPr indent="-381000" lvl="4" marL="2286000" marR="0" rtl="0" algn="l">
              <a:lnSpc>
                <a:spcPct val="90000"/>
              </a:lnSpc>
              <a:spcBef>
                <a:spcPts val="2000"/>
              </a:spcBef>
              <a:spcAft>
                <a:spcPts val="0"/>
              </a:spcAft>
              <a:buClr>
                <a:schemeClr val="dk2"/>
              </a:buClr>
              <a:buSzPts val="2400"/>
              <a:buFont typeface="Nunito Light"/>
              <a:buChar char="↳"/>
              <a:defRPr i="0" sz="2400" u="none" cap="none" strike="noStrike">
                <a:solidFill>
                  <a:schemeClr val="dk2"/>
                </a:solidFill>
                <a:latin typeface="Nunito Light"/>
                <a:ea typeface="Nunito Light"/>
                <a:cs typeface="Nunito Light"/>
                <a:sym typeface="Nunito Light"/>
              </a:defRPr>
            </a:lvl5pPr>
            <a:lvl6pPr indent="-381000" lvl="5" marL="2743200" marR="0" rtl="0" algn="l">
              <a:lnSpc>
                <a:spcPct val="90000"/>
              </a:lnSpc>
              <a:spcBef>
                <a:spcPts val="2000"/>
              </a:spcBef>
              <a:spcAft>
                <a:spcPts val="0"/>
              </a:spcAft>
              <a:buClr>
                <a:schemeClr val="dk2"/>
              </a:buClr>
              <a:buSzPts val="2400"/>
              <a:buFont typeface="Nunito Light"/>
              <a:buChar char="↳"/>
              <a:defRPr i="0" sz="2400" u="none" cap="none" strike="noStrike">
                <a:solidFill>
                  <a:schemeClr val="dk2"/>
                </a:solidFill>
                <a:latin typeface="Nunito Light"/>
                <a:ea typeface="Nunito Light"/>
                <a:cs typeface="Nunito Light"/>
                <a:sym typeface="Nunito Light"/>
              </a:defRPr>
            </a:lvl6pPr>
            <a:lvl7pPr indent="-381000" lvl="6" marL="3200400" marR="0" rtl="0" algn="l">
              <a:lnSpc>
                <a:spcPct val="90000"/>
              </a:lnSpc>
              <a:spcBef>
                <a:spcPts val="2000"/>
              </a:spcBef>
              <a:spcAft>
                <a:spcPts val="0"/>
              </a:spcAft>
              <a:buClr>
                <a:schemeClr val="dk2"/>
              </a:buClr>
              <a:buSzPts val="2400"/>
              <a:buFont typeface="Nunito Light"/>
              <a:buChar char="↳"/>
              <a:defRPr i="0" sz="2400" u="none" cap="none" strike="noStrike">
                <a:solidFill>
                  <a:schemeClr val="dk2"/>
                </a:solidFill>
                <a:latin typeface="Nunito Light"/>
                <a:ea typeface="Nunito Light"/>
                <a:cs typeface="Nunito Light"/>
                <a:sym typeface="Nunito Light"/>
              </a:defRPr>
            </a:lvl7pPr>
            <a:lvl8pPr indent="-381000" lvl="7" marL="3657600" marR="0" rtl="0" algn="l">
              <a:lnSpc>
                <a:spcPct val="90000"/>
              </a:lnSpc>
              <a:spcBef>
                <a:spcPts val="2000"/>
              </a:spcBef>
              <a:spcAft>
                <a:spcPts val="0"/>
              </a:spcAft>
              <a:buClr>
                <a:schemeClr val="dk2"/>
              </a:buClr>
              <a:buSzPts val="2400"/>
              <a:buFont typeface="Nunito Light"/>
              <a:buChar char="↳"/>
              <a:defRPr i="0" sz="2400" u="none" cap="none" strike="noStrike">
                <a:solidFill>
                  <a:schemeClr val="dk2"/>
                </a:solidFill>
                <a:latin typeface="Nunito Light"/>
                <a:ea typeface="Nunito Light"/>
                <a:cs typeface="Nunito Light"/>
                <a:sym typeface="Nunito Light"/>
              </a:defRPr>
            </a:lvl8pPr>
            <a:lvl9pPr indent="-381000" lvl="8" marL="4114800" marR="0" rtl="0" algn="l">
              <a:lnSpc>
                <a:spcPct val="90000"/>
              </a:lnSpc>
              <a:spcBef>
                <a:spcPts val="2000"/>
              </a:spcBef>
              <a:spcAft>
                <a:spcPts val="2000"/>
              </a:spcAft>
              <a:buClr>
                <a:schemeClr val="dk2"/>
              </a:buClr>
              <a:buSzPts val="2400"/>
              <a:buFont typeface="Nunito Light"/>
              <a:buChar char="↳"/>
              <a:defRPr i="0" sz="2400" u="none" cap="none" strike="noStrike">
                <a:solidFill>
                  <a:schemeClr val="dk2"/>
                </a:solidFill>
                <a:latin typeface="Nunito Light"/>
                <a:ea typeface="Nunito Light"/>
                <a:cs typeface="Nunito Light"/>
                <a:sym typeface="Nunito Light"/>
              </a:defRPr>
            </a:lvl9pPr>
          </a:lstStyle>
          <a:p/>
        </p:txBody>
      </p:sp>
    </p:spTree>
  </p:cSld>
  <p:clrMap accent1="accent1" accent2="accent2" accent3="accent3" accent4="accent4" accent5="accent5" accent6="accent6" bg1="lt1" bg2="dk2" tx1="dk1" tx2="lt2" folHlink="folHlink" hlink="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46">
          <p15:clr>
            <a:srgbClr val="FF0000"/>
          </p15:clr>
        </p15:guide>
        <p15:guide id="2" orient="horz" pos="346">
          <p15:clr>
            <a:srgbClr val="FF0000"/>
          </p15:clr>
        </p15:guide>
        <p15:guide id="3" pos="11174">
          <p15:clr>
            <a:srgbClr val="FF0000"/>
          </p15:clr>
        </p15:guide>
        <p15:guide id="4" orient="horz" pos="5760">
          <p15:clr>
            <a:srgbClr val="FF0000"/>
          </p15:clr>
        </p15:guide>
        <p15:guide id="5" pos="1826">
          <p15:clr>
            <a:srgbClr val="00FFFF"/>
          </p15:clr>
        </p15:guide>
        <p15:guide id="6" pos="2021">
          <p15:clr>
            <a:srgbClr val="00FFFF"/>
          </p15:clr>
        </p15:guide>
        <p15:guide id="7" pos="2215">
          <p15:clr>
            <a:srgbClr val="00FFFF"/>
          </p15:clr>
        </p15:guide>
        <p15:guide id="8" pos="3695">
          <p15:clr>
            <a:srgbClr val="00FFFF"/>
          </p15:clr>
        </p15:guide>
        <p15:guide id="9" pos="3890">
          <p15:clr>
            <a:srgbClr val="00FFFF"/>
          </p15:clr>
        </p15:guide>
        <p15:guide id="10" pos="4085">
          <p15:clr>
            <a:srgbClr val="00FFFF"/>
          </p15:clr>
        </p15:guide>
        <p15:guide id="11" pos="5565">
          <p15:clr>
            <a:srgbClr val="00FFFF"/>
          </p15:clr>
        </p15:guide>
        <p15:guide id="12" pos="5760">
          <p15:clr>
            <a:srgbClr val="00FFFF"/>
          </p15:clr>
        </p15:guide>
        <p15:guide id="13" pos="5955">
          <p15:clr>
            <a:srgbClr val="00FFFF"/>
          </p15:clr>
        </p15:guide>
        <p15:guide id="14" pos="7435">
          <p15:clr>
            <a:srgbClr val="00FFFF"/>
          </p15:clr>
        </p15:guide>
        <p15:guide id="15" pos="7630">
          <p15:clr>
            <a:srgbClr val="00FFFF"/>
          </p15:clr>
        </p15:guide>
        <p15:guide id="16" pos="7825">
          <p15:clr>
            <a:srgbClr val="00FFFF"/>
          </p15:clr>
        </p15:guide>
        <p15:guide id="17" pos="9305">
          <p15:clr>
            <a:srgbClr val="00FFFF"/>
          </p15:clr>
        </p15:guide>
        <p15:guide id="18" pos="9499">
          <p15:clr>
            <a:srgbClr val="00FFFF"/>
          </p15:clr>
        </p15:guide>
        <p15:guide id="19" pos="9695">
          <p15:clr>
            <a:srgbClr val="00FFFF"/>
          </p15:clr>
        </p15:guide>
        <p15:guide id="20" orient="horz" pos="1498">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3" name="Shape 2033"/>
        <p:cNvGrpSpPr/>
        <p:nvPr/>
      </p:nvGrpSpPr>
      <p:grpSpPr>
        <a:xfrm>
          <a:off x="0" y="0"/>
          <a:ext cx="0" cy="0"/>
          <a:chOff x="0" y="0"/>
          <a:chExt cx="0" cy="0"/>
        </a:xfrm>
      </p:grpSpPr>
      <p:sp>
        <p:nvSpPr>
          <p:cNvPr id="2034" name="Google Shape;2034;p189"/>
          <p:cNvSpPr txBox="1"/>
          <p:nvPr>
            <p:ph type="title"/>
          </p:nvPr>
        </p:nvSpPr>
        <p:spPr>
          <a:xfrm>
            <a:off x="685800" y="914400"/>
            <a:ext cx="16916400" cy="1592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5600"/>
              <a:buFont typeface="Source Sans Pro"/>
              <a:buNone/>
              <a:defRPr i="0" sz="5600" u="none" cap="none" strike="noStrike">
                <a:latin typeface="Source Sans Pro"/>
                <a:ea typeface="Source Sans Pro"/>
                <a:cs typeface="Source Sans Pro"/>
                <a:sym typeface="Source Sans Pro"/>
              </a:defRPr>
            </a:lvl1pPr>
            <a:lvl2pPr lvl="1"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2pPr>
            <a:lvl3pPr lvl="2"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3pPr>
            <a:lvl4pPr lvl="3"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4pPr>
            <a:lvl5pPr lvl="4"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5pPr>
            <a:lvl6pPr lvl="5"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6pPr>
            <a:lvl7pPr lvl="6"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7pPr>
            <a:lvl8pPr lvl="7"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8pPr>
            <a:lvl9pPr lvl="8" rtl="0">
              <a:lnSpc>
                <a:spcPct val="100000"/>
              </a:lnSpc>
              <a:spcBef>
                <a:spcPts val="0"/>
              </a:spcBef>
              <a:spcAft>
                <a:spcPts val="0"/>
              </a:spcAft>
              <a:buClr>
                <a:schemeClr val="dk2"/>
              </a:buClr>
              <a:buSzPts val="5600"/>
              <a:buFont typeface="Source Sans Pro"/>
              <a:buNone/>
              <a:defRPr sz="5600">
                <a:solidFill>
                  <a:schemeClr val="dk2"/>
                </a:solidFill>
                <a:latin typeface="Source Sans Pro"/>
                <a:ea typeface="Source Sans Pro"/>
                <a:cs typeface="Source Sans Pro"/>
                <a:sym typeface="Source Sans Pro"/>
              </a:defRPr>
            </a:lvl9pPr>
          </a:lstStyle>
          <a:p/>
        </p:txBody>
      </p:sp>
      <p:sp>
        <p:nvSpPr>
          <p:cNvPr id="2035" name="Google Shape;2035;p189"/>
          <p:cNvSpPr txBox="1"/>
          <p:nvPr>
            <p:ph idx="12" type="sldNum"/>
          </p:nvPr>
        </p:nvSpPr>
        <p:spPr>
          <a:xfrm>
            <a:off x="17008440" y="9495887"/>
            <a:ext cx="730800" cy="547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1600" u="none" cap="none" strike="noStrike">
                <a:solidFill>
                  <a:schemeClr val="dk1"/>
                </a:solidFill>
                <a:latin typeface="Source Sans Pro"/>
                <a:ea typeface="Source Sans Pro"/>
                <a:cs typeface="Source Sans Pro"/>
                <a:sym typeface="Source Sans Pro"/>
              </a:defRPr>
            </a:lvl1pPr>
            <a:lvl2pPr indent="0" lvl="1" marL="0" marR="0" rtl="0" algn="r">
              <a:spcBef>
                <a:spcPts val="0"/>
              </a:spcBef>
              <a:buNone/>
              <a:defRPr i="0" sz="1600" u="none" cap="none" strike="noStrike">
                <a:solidFill>
                  <a:schemeClr val="dk1"/>
                </a:solidFill>
                <a:latin typeface="Source Sans Pro"/>
                <a:ea typeface="Source Sans Pro"/>
                <a:cs typeface="Source Sans Pro"/>
                <a:sym typeface="Source Sans Pro"/>
              </a:defRPr>
            </a:lvl2pPr>
            <a:lvl3pPr indent="0" lvl="2" marL="0" marR="0" rtl="0" algn="r">
              <a:spcBef>
                <a:spcPts val="0"/>
              </a:spcBef>
              <a:buNone/>
              <a:defRPr i="0" sz="1600" u="none" cap="none" strike="noStrike">
                <a:solidFill>
                  <a:schemeClr val="dk1"/>
                </a:solidFill>
                <a:latin typeface="Source Sans Pro"/>
                <a:ea typeface="Source Sans Pro"/>
                <a:cs typeface="Source Sans Pro"/>
                <a:sym typeface="Source Sans Pro"/>
              </a:defRPr>
            </a:lvl3pPr>
            <a:lvl4pPr indent="0" lvl="3" marL="0" marR="0" rtl="0" algn="r">
              <a:spcBef>
                <a:spcPts val="0"/>
              </a:spcBef>
              <a:buNone/>
              <a:defRPr i="0" sz="1600" u="none" cap="none" strike="noStrike">
                <a:solidFill>
                  <a:schemeClr val="dk1"/>
                </a:solidFill>
                <a:latin typeface="Source Sans Pro"/>
                <a:ea typeface="Source Sans Pro"/>
                <a:cs typeface="Source Sans Pro"/>
                <a:sym typeface="Source Sans Pro"/>
              </a:defRPr>
            </a:lvl4pPr>
            <a:lvl5pPr indent="0" lvl="4" marL="0" marR="0" rtl="0" algn="r">
              <a:spcBef>
                <a:spcPts val="0"/>
              </a:spcBef>
              <a:buNone/>
              <a:defRPr i="0" sz="1600" u="none" cap="none" strike="noStrike">
                <a:solidFill>
                  <a:schemeClr val="dk1"/>
                </a:solidFill>
                <a:latin typeface="Source Sans Pro"/>
                <a:ea typeface="Source Sans Pro"/>
                <a:cs typeface="Source Sans Pro"/>
                <a:sym typeface="Source Sans Pro"/>
              </a:defRPr>
            </a:lvl5pPr>
            <a:lvl6pPr indent="0" lvl="5" marL="0" marR="0" rtl="0" algn="r">
              <a:spcBef>
                <a:spcPts val="0"/>
              </a:spcBef>
              <a:buNone/>
              <a:defRPr i="0" sz="1600" u="none" cap="none" strike="noStrike">
                <a:solidFill>
                  <a:schemeClr val="dk1"/>
                </a:solidFill>
                <a:latin typeface="Source Sans Pro"/>
                <a:ea typeface="Source Sans Pro"/>
                <a:cs typeface="Source Sans Pro"/>
                <a:sym typeface="Source Sans Pro"/>
              </a:defRPr>
            </a:lvl6pPr>
            <a:lvl7pPr indent="0" lvl="6" marL="0" marR="0" rtl="0" algn="r">
              <a:spcBef>
                <a:spcPts val="0"/>
              </a:spcBef>
              <a:buNone/>
              <a:defRPr i="0" sz="1600" u="none" cap="none" strike="noStrike">
                <a:solidFill>
                  <a:schemeClr val="dk1"/>
                </a:solidFill>
                <a:latin typeface="Source Sans Pro"/>
                <a:ea typeface="Source Sans Pro"/>
                <a:cs typeface="Source Sans Pro"/>
                <a:sym typeface="Source Sans Pro"/>
              </a:defRPr>
            </a:lvl7pPr>
            <a:lvl8pPr indent="0" lvl="7" marL="0" marR="0" rtl="0" algn="r">
              <a:spcBef>
                <a:spcPts val="0"/>
              </a:spcBef>
              <a:buNone/>
              <a:defRPr i="0" sz="1600" u="none" cap="none" strike="noStrike">
                <a:solidFill>
                  <a:schemeClr val="dk1"/>
                </a:solidFill>
                <a:latin typeface="Source Sans Pro"/>
                <a:ea typeface="Source Sans Pro"/>
                <a:cs typeface="Source Sans Pro"/>
                <a:sym typeface="Source Sans Pro"/>
              </a:defRPr>
            </a:lvl8pPr>
            <a:lvl9pPr indent="0" lvl="8" marL="0" marR="0" rtl="0" algn="r">
              <a:spcBef>
                <a:spcPts val="0"/>
              </a:spcBef>
              <a:buNone/>
              <a:defRPr i="0" sz="1600" u="none" cap="none" strike="noStrike">
                <a:solidFill>
                  <a:schemeClr val="dk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 id="2147483868" r:id="rId37"/>
    <p:sldLayoutId id="2147483869" r:id="rId38"/>
    <p:sldLayoutId id="2147483870" r:id="rId39"/>
    <p:sldLayoutId id="2147483871" r:id="rId40"/>
    <p:sldLayoutId id="2147483872" r:id="rId41"/>
    <p:sldLayoutId id="2147483873" r:id="rId42"/>
    <p:sldLayoutId id="2147483874" r:id="rId43"/>
    <p:sldLayoutId id="2147483875" r:id="rId44"/>
    <p:sldLayoutId id="2147483876" r:id="rId45"/>
    <p:sldLayoutId id="2147483877" r:id="rId46"/>
    <p:sldLayoutId id="2147483878" r:id="rId47"/>
    <p:sldLayoutId id="2147483879" r:id="rId48"/>
    <p:sldLayoutId id="2147483880" r:id="rId49"/>
    <p:sldLayoutId id="2147483881" r:id="rId50"/>
    <p:sldLayoutId id="2147483882" r:id="rId51"/>
    <p:sldLayoutId id="2147483883" r:id="rId52"/>
    <p:sldLayoutId id="2147483884" r:id="rId53"/>
    <p:sldLayoutId id="2147483885" r:id="rId54"/>
    <p:sldLayoutId id="2147483886" r:id="rId55"/>
    <p:sldLayoutId id="2147483887" r:id="rId56"/>
    <p:sldLayoutId id="2147483888" r:id="rId57"/>
    <p:sldLayoutId id="2147483889" r:id="rId58"/>
    <p:sldLayoutId id="2147483890" r:id="rId59"/>
    <p:sldLayoutId id="2147483891" r:id="rId60"/>
    <p:sldLayoutId id="2147483892" r:id="rId61"/>
    <p:sldLayoutId id="2147483893" r:id="rId62"/>
    <p:sldLayoutId id="2147483894" r:id="rId63"/>
    <p:sldLayoutId id="2147483895" r:id="rId64"/>
    <p:sldLayoutId id="2147483896" r:id="rId65"/>
    <p:sldLayoutId id="2147483897" r:id="rId66"/>
    <p:sldLayoutId id="2147483898" r:id="rId67"/>
    <p:sldLayoutId id="2147483899" r:id="rId68"/>
    <p:sldLayoutId id="2147483900" r:id="rId69"/>
    <p:sldLayoutId id="2147483901" r:id="rId70"/>
    <p:sldLayoutId id="2147483902" r:id="rId71"/>
    <p:sldLayoutId id="2147483903" r:id="rId72"/>
    <p:sldLayoutId id="2147483904" r:id="rId73"/>
    <p:sldLayoutId id="2147483905" r:id="rId74"/>
    <p:sldLayoutId id="2147483906" r:id="rId75"/>
    <p:sldLayoutId id="2147483907" r:id="rId76"/>
    <p:sldLayoutId id="2147483908" r:id="rId77"/>
    <p:sldLayoutId id="2147483909" r:id="rId78"/>
    <p:sldLayoutId id="2147483910" r:id="rId79"/>
    <p:sldLayoutId id="2147483911" r:id="rId80"/>
    <p:sldLayoutId id="2147483912" r:id="rId81"/>
    <p:sldLayoutId id="2147483913" r:id="rId82"/>
    <p:sldLayoutId id="2147483914" r:id="rId83"/>
    <p:sldLayoutId id="2147483915" r:id="rId84"/>
    <p:sldLayoutId id="2147483916" r:id="rId85"/>
    <p:sldLayoutId id="2147483917" r:id="rId86"/>
    <p:sldLayoutId id="2147483918" r:id="rId87"/>
    <p:sldLayoutId id="2147483919" r:id="rId88"/>
    <p:sldLayoutId id="2147483920" r:id="rId89"/>
    <p:sldLayoutId id="2147483921" r:id="rId90"/>
    <p:sldLayoutId id="2147483922" r:id="rId91"/>
    <p:sldLayoutId id="2147483923" r:id="rId92"/>
    <p:sldLayoutId id="2147483924" r:id="rId93"/>
    <p:sldLayoutId id="2147483925" r:id="rId94"/>
    <p:sldLayoutId id="2147483926" r:id="rId95"/>
    <p:sldLayoutId id="2147483927" r:id="rId96"/>
    <p:sldLayoutId id="2147483928" r:id="rId97"/>
    <p:sldLayoutId id="2147483929" r:id="rId98"/>
    <p:sldLayoutId id="2147483930" r:id="rId99"/>
    <p:sldLayoutId id="2147483931" r:id="rId100"/>
    <p:sldLayoutId id="2147483932" r:id="rId101"/>
    <p:sldLayoutId id="2147483933" r:id="rId102"/>
    <p:sldLayoutId id="2147483934" r:id="rId103"/>
    <p:sldLayoutId id="2147483935" r:id="rId104"/>
    <p:sldLayoutId id="2147483936" r:id="rId105"/>
    <p:sldLayoutId id="2147483937" r:id="rId106"/>
    <p:sldLayoutId id="2147483938" r:id="rId107"/>
    <p:sldLayoutId id="2147483939" r:id="rId108"/>
    <p:sldLayoutId id="2147483940" r:id="rId109"/>
    <p:sldLayoutId id="2147483941" r:id="rId110"/>
    <p:sldLayoutId id="2147483942" r:id="rId111"/>
    <p:sldLayoutId id="2147483943" r:id="rId112"/>
    <p:sldLayoutId id="2147483944" r:id="rId1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FF9900"/>
          </p15:clr>
        </p15:guide>
        <p15:guide id="2" pos="11232">
          <p15:clr>
            <a:srgbClr val="FF9900"/>
          </p15:clr>
        </p15:guide>
        <p15:guide id="3" orient="horz" pos="6192">
          <p15:clr>
            <a:srgbClr val="FF9900"/>
          </p15:clr>
        </p15:guide>
        <p15:guide id="4" orient="horz" pos="288">
          <p15:clr>
            <a:srgbClr val="FF9900"/>
          </p15:clr>
        </p15:guide>
        <p15:guide id="5" pos="144">
          <p15:clr>
            <a:srgbClr val="434343"/>
          </p15:clr>
        </p15:guide>
        <p15:guide id="6" orient="horz" pos="144">
          <p15:clr>
            <a:srgbClr val="434343"/>
          </p15:clr>
        </p15:guide>
        <p15:guide id="7" orient="horz" pos="6336">
          <p15:clr>
            <a:srgbClr val="434343"/>
          </p15:clr>
        </p15:guide>
        <p15:guide id="8" pos="11376">
          <p15:clr>
            <a:srgbClr val="434343"/>
          </p15:clr>
        </p15:guide>
        <p15:guide id="9" pos="5760">
          <p15:clr>
            <a:srgbClr val="FF9900"/>
          </p15:clr>
        </p15:guide>
        <p15:guide id="10" orient="horz" pos="3240">
          <p15:clr>
            <a:srgbClr val="FF9900"/>
          </p15:clr>
        </p15:guide>
        <p15:guide id="11" pos="432">
          <p15:clr>
            <a:srgbClr val="434343"/>
          </p15:clr>
        </p15:guide>
        <p15:guide id="12" pos="11088">
          <p15:clr>
            <a:srgbClr val="000000"/>
          </p15:clr>
        </p15:guide>
        <p15:guide id="13" orient="horz" pos="6048">
          <p15:clr>
            <a:srgbClr val="434343"/>
          </p15:clr>
        </p15:guide>
        <p15:guide id="14" pos="3816">
          <p15:clr>
            <a:srgbClr val="434343"/>
          </p15:clr>
        </p15:guide>
        <p15:guide id="15" pos="7704">
          <p15:clr>
            <a:srgbClr val="000000"/>
          </p15:clr>
        </p15:guide>
        <p15:guide id="16" pos="2880">
          <p15:clr>
            <a:srgbClr val="FF9900"/>
          </p15:clr>
        </p15:guide>
        <p15:guide id="17" pos="8640">
          <p15:clr>
            <a:srgbClr val="FF9900"/>
          </p15:clr>
        </p15:guide>
        <p15:guide id="18" orient="horz" pos="1584">
          <p15:clr>
            <a:srgbClr val="434343"/>
          </p15:clr>
        </p15:guide>
        <p15:guide id="19" orient="horz" pos="5904">
          <p15:clr>
            <a:srgbClr val="434343"/>
          </p15:clr>
        </p15:guide>
        <p15:guide id="20" pos="1440">
          <p15:clr>
            <a:srgbClr val="FF9900"/>
          </p15:clr>
        </p15:guide>
        <p15:guide id="21" pos="4320">
          <p15:clr>
            <a:srgbClr val="FF9900"/>
          </p15:clr>
        </p15:guide>
        <p15:guide id="22" pos="7200">
          <p15:clr>
            <a:srgbClr val="FF9900"/>
          </p15:clr>
        </p15:guide>
        <p15:guide id="23" pos="10080">
          <p15:clr>
            <a:srgbClr val="FF9900"/>
          </p15:clr>
        </p15:guide>
        <p15:guide id="24" orient="horz" pos="4896">
          <p15:clr>
            <a:srgbClr val="434343"/>
          </p15:clr>
        </p15:guide>
        <p15:guide id="25" orient="horz" pos="3096">
          <p15:clr>
            <a:srgbClr val="434343"/>
          </p15:clr>
        </p15:guide>
        <p15:guide id="26" orient="horz" pos="2952">
          <p15:clr>
            <a:srgbClr val="434343"/>
          </p15:clr>
        </p15:guide>
        <p15:guide id="27" orient="horz" pos="1152">
          <p15:clr>
            <a:srgbClr val="434343"/>
          </p15:clr>
        </p15:guide>
        <p15:guide id="28" orient="horz" pos="5328">
          <p15:clr>
            <a:srgbClr val="FF9900"/>
          </p15:clr>
        </p15:guide>
        <p15:guide id="29" pos="10944">
          <p15:clr>
            <a:schemeClr val="accent5"/>
          </p15:clr>
        </p15:guide>
        <p15:guide id="30" orient="horz" pos="432">
          <p15:clr>
            <a:srgbClr val="434343"/>
          </p15:clr>
        </p15:guide>
        <p15:guide id="31" orient="horz" pos="576">
          <p15:clr>
            <a:srgbClr val="434343"/>
          </p15:clr>
        </p15:guide>
        <p15:guide id="32" orient="horz" pos="2016">
          <p15:clr>
            <a:srgbClr val="EA4335"/>
          </p15:clr>
        </p15:guide>
        <p15:guide id="33" orient="horz" pos="2448">
          <p15:clr>
            <a:srgbClr val="434343"/>
          </p15:clr>
        </p15:guide>
        <p15:guide id="34" pos="6192">
          <p15:clr>
            <a:srgbClr val="434343"/>
          </p15:clr>
        </p15:guide>
        <p15:guide id="35" pos="5328">
          <p15:clr>
            <a:srgbClr val="434343"/>
          </p15:clr>
        </p15:guide>
        <p15:guide id="36" orient="horz" pos="216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0.xml"/><Relationship Id="rId3" Type="http://schemas.openxmlformats.org/officeDocument/2006/relationships/image" Target="../media/image127.png"/><Relationship Id="rId4" Type="http://schemas.openxmlformats.org/officeDocument/2006/relationships/image" Target="../media/image134.png"/><Relationship Id="rId5" Type="http://schemas.openxmlformats.org/officeDocument/2006/relationships/image" Target="../media/image145.png"/><Relationship Id="rId6" Type="http://schemas.openxmlformats.org/officeDocument/2006/relationships/image" Target="../media/image128.png"/></Relationships>
</file>

<file path=ppt/slides/_rels/slide11.xml.rels><?xml version="1.0" encoding="UTF-8" standalone="yes"?><Relationships xmlns="http://schemas.openxmlformats.org/package/2006/relationships"><Relationship Id="rId11" Type="http://schemas.openxmlformats.org/officeDocument/2006/relationships/image" Target="../media/image153.png"/><Relationship Id="rId10" Type="http://schemas.openxmlformats.org/officeDocument/2006/relationships/image" Target="../media/image148.png"/><Relationship Id="rId13" Type="http://schemas.openxmlformats.org/officeDocument/2006/relationships/image" Target="../media/image130.png"/><Relationship Id="rId12" Type="http://schemas.openxmlformats.org/officeDocument/2006/relationships/image" Target="../media/image161.png"/><Relationship Id="rId15" Type="http://schemas.openxmlformats.org/officeDocument/2006/relationships/image" Target="../media/image136.png"/><Relationship Id="rId14" Type="http://schemas.openxmlformats.org/officeDocument/2006/relationships/image" Target="../media/image137.png"/><Relationship Id="rId17" Type="http://schemas.openxmlformats.org/officeDocument/2006/relationships/image" Target="../media/image139.png"/><Relationship Id="rId16" Type="http://schemas.openxmlformats.org/officeDocument/2006/relationships/image" Target="../media/image142.png"/><Relationship Id="rId18" Type="http://schemas.openxmlformats.org/officeDocument/2006/relationships/image" Target="../media/image141.png"/><Relationship Id="rId1" Type="http://schemas.openxmlformats.org/officeDocument/2006/relationships/slideLayout" Target="../slideLayouts/slideLayout73.xml"/><Relationship Id="rId2" Type="http://schemas.openxmlformats.org/officeDocument/2006/relationships/notesSlide" Target="../notesSlides/notesSlide11.xml"/><Relationship Id="rId3" Type="http://schemas.openxmlformats.org/officeDocument/2006/relationships/image" Target="../media/image129.png"/><Relationship Id="rId4" Type="http://schemas.openxmlformats.org/officeDocument/2006/relationships/image" Target="../media/image126.png"/><Relationship Id="rId9" Type="http://schemas.openxmlformats.org/officeDocument/2006/relationships/image" Target="../media/image159.png"/><Relationship Id="rId5" Type="http://schemas.openxmlformats.org/officeDocument/2006/relationships/image" Target="../media/image138.png"/><Relationship Id="rId6" Type="http://schemas.openxmlformats.org/officeDocument/2006/relationships/image" Target="../media/image154.png"/><Relationship Id="rId7" Type="http://schemas.openxmlformats.org/officeDocument/2006/relationships/image" Target="../media/image140.png"/><Relationship Id="rId8" Type="http://schemas.openxmlformats.org/officeDocument/2006/relationships/image" Target="../media/image1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111.jpg"/><Relationship Id="rId4" Type="http://schemas.openxmlformats.org/officeDocument/2006/relationships/image" Target="../media/image163.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111.jpg"/><Relationship Id="rId4" Type="http://schemas.openxmlformats.org/officeDocument/2006/relationships/image" Target="../media/image163.pn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14.xml"/><Relationship Id="rId3" Type="http://schemas.openxmlformats.org/officeDocument/2006/relationships/image" Target="../media/image14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15.xml"/><Relationship Id="rId3" Type="http://schemas.openxmlformats.org/officeDocument/2006/relationships/image" Target="../media/image151.png"/><Relationship Id="rId4" Type="http://schemas.openxmlformats.org/officeDocument/2006/relationships/image" Target="../media/image1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111.jpg"/><Relationship Id="rId4" Type="http://schemas.openxmlformats.org/officeDocument/2006/relationships/image" Target="../media/image163.png"/><Relationship Id="rId5"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17.xml"/><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55.png"/><Relationship Id="rId6" Type="http://schemas.openxmlformats.org/officeDocument/2006/relationships/image" Target="../media/image1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18.xml"/><Relationship Id="rId3" Type="http://schemas.openxmlformats.org/officeDocument/2006/relationships/image" Target="../media/image111.jpg"/><Relationship Id="rId4" Type="http://schemas.openxmlformats.org/officeDocument/2006/relationships/image" Target="../media/image1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111.jpg"/><Relationship Id="rId4" Type="http://schemas.openxmlformats.org/officeDocument/2006/relationships/image" Target="../media/image163.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 Id="rId3" Type="http://schemas.openxmlformats.org/officeDocument/2006/relationships/image" Target="../media/image109.jpg"/></Relationships>
</file>

<file path=ppt/slides/_rels/slide5.xml.rels><?xml version="1.0" encoding="UTF-8" standalone="yes"?><Relationships xmlns="http://schemas.openxmlformats.org/package/2006/relationships"><Relationship Id="rId11" Type="http://schemas.openxmlformats.org/officeDocument/2006/relationships/image" Target="../media/image108.png"/><Relationship Id="rId10" Type="http://schemas.openxmlformats.org/officeDocument/2006/relationships/image" Target="../media/image110.png"/><Relationship Id="rId13" Type="http://schemas.openxmlformats.org/officeDocument/2006/relationships/image" Target="../media/image115.png"/><Relationship Id="rId12" Type="http://schemas.openxmlformats.org/officeDocument/2006/relationships/image" Target="../media/image123.png"/><Relationship Id="rId14" Type="http://schemas.openxmlformats.org/officeDocument/2006/relationships/image" Target="../media/image120.png"/><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11.jpg"/><Relationship Id="rId4" Type="http://schemas.openxmlformats.org/officeDocument/2006/relationships/image" Target="../media/image116.png"/><Relationship Id="rId9" Type="http://schemas.openxmlformats.org/officeDocument/2006/relationships/image" Target="../media/image113.png"/><Relationship Id="rId5" Type="http://schemas.openxmlformats.org/officeDocument/2006/relationships/image" Target="../media/image100.png"/><Relationship Id="rId6" Type="http://schemas.openxmlformats.org/officeDocument/2006/relationships/image" Target="../media/image114.png"/><Relationship Id="rId7" Type="http://schemas.openxmlformats.org/officeDocument/2006/relationships/image" Target="../media/image106.png"/><Relationship Id="rId8" Type="http://schemas.openxmlformats.org/officeDocument/2006/relationships/image" Target="../media/image1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6.xml"/><Relationship Id="rId3" Type="http://schemas.openxmlformats.org/officeDocument/2006/relationships/image" Target="../media/image162.png"/><Relationship Id="rId4" Type="http://schemas.openxmlformats.org/officeDocument/2006/relationships/image" Target="../media/image48.png"/><Relationship Id="rId5" Type="http://schemas.openxmlformats.org/officeDocument/2006/relationships/image" Target="../media/image1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7.xml"/><Relationship Id="rId3" Type="http://schemas.openxmlformats.org/officeDocument/2006/relationships/image" Target="../media/image48.png"/><Relationship Id="rId4" Type="http://schemas.openxmlformats.org/officeDocument/2006/relationships/image" Target="../media/image118.jpg"/><Relationship Id="rId5" Type="http://schemas.openxmlformats.org/officeDocument/2006/relationships/image" Target="../media/image1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8.xml"/><Relationship Id="rId3" Type="http://schemas.openxmlformats.org/officeDocument/2006/relationships/image" Target="../media/image111.jpg"/><Relationship Id="rId4" Type="http://schemas.openxmlformats.org/officeDocument/2006/relationships/image" Target="../media/image1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9.xml"/><Relationship Id="rId3" Type="http://schemas.openxmlformats.org/officeDocument/2006/relationships/image" Target="../media/image131.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9" name="Shape 3529"/>
        <p:cNvGrpSpPr/>
        <p:nvPr/>
      </p:nvGrpSpPr>
      <p:grpSpPr>
        <a:xfrm>
          <a:off x="0" y="0"/>
          <a:ext cx="0" cy="0"/>
          <a:chOff x="0" y="0"/>
          <a:chExt cx="0" cy="0"/>
        </a:xfrm>
      </p:grpSpPr>
      <p:sp>
        <p:nvSpPr>
          <p:cNvPr id="3530" name="Google Shape;3530;p303"/>
          <p:cNvSpPr txBox="1"/>
          <p:nvPr>
            <p:ph idx="1" type="subTitle"/>
          </p:nvPr>
        </p:nvSpPr>
        <p:spPr>
          <a:xfrm>
            <a:off x="5269350" y="5143500"/>
            <a:ext cx="7749300" cy="3314700"/>
          </a:xfrm>
          <a:prstGeom prst="rect">
            <a:avLst/>
          </a:prstGeom>
        </p:spPr>
        <p:txBody>
          <a:bodyPr anchorCtr="0" anchor="t" bIns="0" lIns="0" spcFirstLastPara="1" rIns="0" wrap="square" tIns="0">
            <a:noAutofit/>
          </a:bodyPr>
          <a:lstStyle/>
          <a:p>
            <a:pPr indent="0" lvl="0" marL="0" rtl="0" algn="ctr">
              <a:spcBef>
                <a:spcPts val="800"/>
              </a:spcBef>
              <a:spcAft>
                <a:spcPts val="0"/>
              </a:spcAft>
              <a:buNone/>
            </a:pPr>
            <a:r>
              <a:rPr lang="en">
                <a:solidFill>
                  <a:schemeClr val="lt1"/>
                </a:solidFill>
              </a:rPr>
              <a:t>Thursday, October 26, 2023</a:t>
            </a:r>
            <a:endParaRPr/>
          </a:p>
        </p:txBody>
      </p:sp>
      <p:sp>
        <p:nvSpPr>
          <p:cNvPr id="3531" name="Google Shape;3531;p303"/>
          <p:cNvSpPr txBox="1"/>
          <p:nvPr>
            <p:ph type="title"/>
          </p:nvPr>
        </p:nvSpPr>
        <p:spPr>
          <a:xfrm>
            <a:off x="0" y="2769750"/>
            <a:ext cx="18288000" cy="18138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Top Hat | UB Tech Town Hall</a:t>
            </a:r>
            <a:endParaRPr/>
          </a:p>
        </p:txBody>
      </p:sp>
      <p:pic>
        <p:nvPicPr>
          <p:cNvPr id="3532" name="Google Shape;3532;p303"/>
          <p:cNvPicPr preferRelativeResize="0"/>
          <p:nvPr/>
        </p:nvPicPr>
        <p:blipFill>
          <a:blip r:embed="rId3">
            <a:alphaModFix/>
          </a:blip>
          <a:stretch>
            <a:fillRect/>
          </a:stretch>
        </p:blipFill>
        <p:spPr>
          <a:xfrm>
            <a:off x="7239775" y="7024625"/>
            <a:ext cx="3808451" cy="807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6" name="Shape 3646"/>
        <p:cNvGrpSpPr/>
        <p:nvPr/>
      </p:nvGrpSpPr>
      <p:grpSpPr>
        <a:xfrm>
          <a:off x="0" y="0"/>
          <a:ext cx="0" cy="0"/>
          <a:chOff x="0" y="0"/>
          <a:chExt cx="0" cy="0"/>
        </a:xfrm>
      </p:grpSpPr>
      <p:sp>
        <p:nvSpPr>
          <p:cNvPr id="3647" name="Google Shape;3647;p312"/>
          <p:cNvSpPr txBox="1"/>
          <p:nvPr>
            <p:ph idx="12" type="sldNum"/>
          </p:nvPr>
        </p:nvSpPr>
        <p:spPr>
          <a:xfrm>
            <a:off x="17008440" y="9384087"/>
            <a:ext cx="730800" cy="547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
              <a:t>‹#›</a:t>
            </a:fld>
            <a:r>
              <a:rPr lang="en"/>
              <a:t>     </a:t>
            </a:r>
            <a:endParaRPr/>
          </a:p>
        </p:txBody>
      </p:sp>
      <p:sp>
        <p:nvSpPr>
          <p:cNvPr id="3648" name="Google Shape;3648;p312"/>
          <p:cNvSpPr txBox="1"/>
          <p:nvPr>
            <p:ph idx="4294967295" type="title"/>
          </p:nvPr>
        </p:nvSpPr>
        <p:spPr>
          <a:xfrm>
            <a:off x="685800" y="914400"/>
            <a:ext cx="11562000" cy="861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5600">
                <a:solidFill>
                  <a:schemeClr val="accent1"/>
                </a:solidFill>
                <a:latin typeface="Source Sans Pro"/>
                <a:ea typeface="Source Sans Pro"/>
                <a:cs typeface="Source Sans Pro"/>
                <a:sym typeface="Source Sans Pro"/>
              </a:rPr>
              <a:t>Customizable Interactive Courseware</a:t>
            </a:r>
            <a:endParaRPr sz="5600">
              <a:solidFill>
                <a:schemeClr val="accent1"/>
              </a:solidFill>
              <a:latin typeface="Source Sans Pro"/>
              <a:ea typeface="Source Sans Pro"/>
              <a:cs typeface="Source Sans Pro"/>
              <a:sym typeface="Source Sans Pro"/>
            </a:endParaRPr>
          </a:p>
        </p:txBody>
      </p:sp>
      <p:sp>
        <p:nvSpPr>
          <p:cNvPr id="3649" name="Google Shape;3649;p312"/>
          <p:cNvSpPr txBox="1"/>
          <p:nvPr>
            <p:ph idx="1" type="body"/>
          </p:nvPr>
        </p:nvSpPr>
        <p:spPr>
          <a:xfrm>
            <a:off x="1754775" y="2566550"/>
            <a:ext cx="5848200" cy="1754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3800">
                <a:solidFill>
                  <a:schemeClr val="accent2"/>
                </a:solidFill>
                <a:latin typeface="Source Sans Pro"/>
                <a:ea typeface="Source Sans Pro"/>
                <a:cs typeface="Source Sans Pro"/>
                <a:sym typeface="Source Sans Pro"/>
              </a:rPr>
              <a:t>Flexible content </a:t>
            </a:r>
            <a:br>
              <a:rPr lang="en" sz="3800">
                <a:solidFill>
                  <a:schemeClr val="accent2"/>
                </a:solidFill>
                <a:latin typeface="Source Sans Pro"/>
                <a:ea typeface="Source Sans Pro"/>
                <a:cs typeface="Source Sans Pro"/>
                <a:sym typeface="Source Sans Pro"/>
              </a:rPr>
            </a:br>
            <a:r>
              <a:rPr lang="en" sz="3800">
                <a:solidFill>
                  <a:schemeClr val="accent2"/>
                </a:solidFill>
                <a:latin typeface="Source Sans Pro"/>
                <a:ea typeface="Source Sans Pro"/>
                <a:cs typeface="Source Sans Pro"/>
                <a:sym typeface="Source Sans Pro"/>
              </a:rPr>
              <a:t>solutions to teach your course, your way</a:t>
            </a:r>
            <a:endParaRPr sz="3800">
              <a:solidFill>
                <a:schemeClr val="accent2"/>
              </a:solidFill>
              <a:latin typeface="Source Sans Pro"/>
              <a:ea typeface="Source Sans Pro"/>
              <a:cs typeface="Source Sans Pro"/>
              <a:sym typeface="Source Sans Pro"/>
            </a:endParaRPr>
          </a:p>
        </p:txBody>
      </p:sp>
      <p:sp>
        <p:nvSpPr>
          <p:cNvPr id="3650" name="Google Shape;3650;p312"/>
          <p:cNvSpPr txBox="1"/>
          <p:nvPr/>
        </p:nvSpPr>
        <p:spPr>
          <a:xfrm>
            <a:off x="10394021" y="2663825"/>
            <a:ext cx="6151800" cy="1456200"/>
          </a:xfrm>
          <a:prstGeom prst="rect">
            <a:avLst/>
          </a:prstGeom>
          <a:noFill/>
          <a:ln>
            <a:noFill/>
          </a:ln>
        </p:spPr>
        <p:txBody>
          <a:bodyPr anchorCtr="0" anchor="t" bIns="0" lIns="0" spcFirstLastPara="1" rIns="0" wrap="square" tIns="0">
            <a:spAutoFit/>
          </a:bodyPr>
          <a:lstStyle/>
          <a:p>
            <a:pPr indent="0" lvl="0" marL="0" rtl="0" algn="l">
              <a:lnSpc>
                <a:spcPct val="110000"/>
              </a:lnSpc>
              <a:spcBef>
                <a:spcPts val="0"/>
              </a:spcBef>
              <a:spcAft>
                <a:spcPts val="0"/>
              </a:spcAft>
              <a:buNone/>
            </a:pPr>
            <a:r>
              <a:rPr lang="en" sz="2800">
                <a:solidFill>
                  <a:schemeClr val="accent1"/>
                </a:solidFill>
                <a:latin typeface="Source Sans Pro"/>
                <a:ea typeface="Source Sans Pro"/>
                <a:cs typeface="Source Sans Pro"/>
                <a:sym typeface="Source Sans Pro"/>
              </a:rPr>
              <a:t>Intuitive Authoring Tools</a:t>
            </a:r>
            <a:endParaRPr sz="2800">
              <a:solidFill>
                <a:schemeClr val="accent1"/>
              </a:solidFill>
              <a:latin typeface="Source Sans Pro"/>
              <a:ea typeface="Source Sans Pro"/>
              <a:cs typeface="Source Sans Pro"/>
              <a:sym typeface="Source Sans Pro"/>
            </a:endParaRPr>
          </a:p>
          <a:p>
            <a:pPr indent="0" lvl="0" marL="0" rtl="0" algn="l">
              <a:lnSpc>
                <a:spcPct val="110000"/>
              </a:lnSpc>
              <a:spcBef>
                <a:spcPts val="600"/>
              </a:spcBef>
              <a:spcAft>
                <a:spcPts val="600"/>
              </a:spcAft>
              <a:buNone/>
            </a:pPr>
            <a:r>
              <a:rPr lang="en" sz="2800">
                <a:solidFill>
                  <a:schemeClr val="dk2"/>
                </a:solidFill>
                <a:latin typeface="Source Sans Pro"/>
                <a:ea typeface="Source Sans Pro"/>
                <a:cs typeface="Source Sans Pro"/>
                <a:sym typeface="Source Sans Pro"/>
              </a:rPr>
              <a:t>Easily create content and make it immediately available to students. </a:t>
            </a:r>
            <a:endParaRPr sz="2800">
              <a:solidFill>
                <a:schemeClr val="accent1"/>
              </a:solidFill>
              <a:latin typeface="Source Sans Pro"/>
              <a:ea typeface="Source Sans Pro"/>
              <a:cs typeface="Source Sans Pro"/>
              <a:sym typeface="Source Sans Pro"/>
            </a:endParaRPr>
          </a:p>
        </p:txBody>
      </p:sp>
      <p:grpSp>
        <p:nvGrpSpPr>
          <p:cNvPr id="3651" name="Google Shape;3651;p312"/>
          <p:cNvGrpSpPr/>
          <p:nvPr/>
        </p:nvGrpSpPr>
        <p:grpSpPr>
          <a:xfrm>
            <a:off x="8654291" y="2748092"/>
            <a:ext cx="1266898" cy="1266758"/>
            <a:chOff x="1898925" y="2390062"/>
            <a:chExt cx="698400" cy="698400"/>
          </a:xfrm>
        </p:grpSpPr>
        <p:sp>
          <p:nvSpPr>
            <p:cNvPr id="3652" name="Google Shape;3652;p312"/>
            <p:cNvSpPr/>
            <p:nvPr/>
          </p:nvSpPr>
          <p:spPr>
            <a:xfrm>
              <a:off x="1898925" y="2390062"/>
              <a:ext cx="698400" cy="698400"/>
            </a:xfrm>
            <a:prstGeom prst="ellipse">
              <a:avLst/>
            </a:prstGeom>
            <a:solidFill>
              <a:srgbClr val="EEEEEE"/>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3653" name="Google Shape;3653;p312"/>
            <p:cNvPicPr preferRelativeResize="0"/>
            <p:nvPr/>
          </p:nvPicPr>
          <p:blipFill rotWithShape="1">
            <a:blip r:embed="rId3">
              <a:alphaModFix/>
            </a:blip>
            <a:srcRect b="0" l="0" r="0" t="0"/>
            <a:stretch/>
          </p:blipFill>
          <p:spPr>
            <a:xfrm>
              <a:off x="2042900" y="2528700"/>
              <a:ext cx="410450" cy="421100"/>
            </a:xfrm>
            <a:prstGeom prst="rect">
              <a:avLst/>
            </a:prstGeom>
            <a:noFill/>
            <a:ln>
              <a:noFill/>
            </a:ln>
          </p:spPr>
        </p:pic>
      </p:grpSp>
      <p:sp>
        <p:nvSpPr>
          <p:cNvPr id="3654" name="Google Shape;3654;p312"/>
          <p:cNvSpPr txBox="1"/>
          <p:nvPr/>
        </p:nvSpPr>
        <p:spPr>
          <a:xfrm>
            <a:off x="10394025" y="5048050"/>
            <a:ext cx="6757800" cy="1456200"/>
          </a:xfrm>
          <a:prstGeom prst="rect">
            <a:avLst/>
          </a:prstGeom>
          <a:noFill/>
          <a:ln>
            <a:noFill/>
          </a:ln>
        </p:spPr>
        <p:txBody>
          <a:bodyPr anchorCtr="0" anchor="t" bIns="0" lIns="0" spcFirstLastPara="1" rIns="0" wrap="square" tIns="0">
            <a:spAutoFit/>
          </a:bodyPr>
          <a:lstStyle/>
          <a:p>
            <a:pPr indent="0" lvl="0" marL="0" rtl="0" algn="l">
              <a:lnSpc>
                <a:spcPct val="110000"/>
              </a:lnSpc>
              <a:spcBef>
                <a:spcPts val="0"/>
              </a:spcBef>
              <a:spcAft>
                <a:spcPts val="0"/>
              </a:spcAft>
              <a:buNone/>
            </a:pPr>
            <a:r>
              <a:rPr lang="en" sz="2800">
                <a:solidFill>
                  <a:schemeClr val="accent1"/>
                </a:solidFill>
                <a:latin typeface="Source Sans Pro"/>
                <a:ea typeface="Source Sans Pro"/>
                <a:cs typeface="Source Sans Pro"/>
                <a:sym typeface="Source Sans Pro"/>
              </a:rPr>
              <a:t>Customizable Textbooks</a:t>
            </a:r>
            <a:endParaRPr sz="2800">
              <a:solidFill>
                <a:schemeClr val="accent1"/>
              </a:solidFill>
              <a:latin typeface="Source Sans Pro"/>
              <a:ea typeface="Source Sans Pro"/>
              <a:cs typeface="Source Sans Pro"/>
              <a:sym typeface="Source Sans Pro"/>
            </a:endParaRPr>
          </a:p>
          <a:p>
            <a:pPr indent="0" lvl="0" marL="0" rtl="0" algn="l">
              <a:lnSpc>
                <a:spcPct val="110000"/>
              </a:lnSpc>
              <a:spcBef>
                <a:spcPts val="600"/>
              </a:spcBef>
              <a:spcAft>
                <a:spcPts val="600"/>
              </a:spcAft>
              <a:buNone/>
            </a:pPr>
            <a:r>
              <a:rPr lang="en" sz="2800">
                <a:solidFill>
                  <a:schemeClr val="dk2"/>
                </a:solidFill>
                <a:latin typeface="Source Sans Pro"/>
                <a:ea typeface="Source Sans Pro"/>
                <a:cs typeface="Source Sans Pro"/>
                <a:sym typeface="Source Sans Pro"/>
              </a:rPr>
              <a:t>High quality interactive texts easily customized to meet course objectives. </a:t>
            </a:r>
            <a:endParaRPr sz="2800">
              <a:solidFill>
                <a:schemeClr val="accent1"/>
              </a:solidFill>
              <a:latin typeface="Source Sans Pro"/>
              <a:ea typeface="Source Sans Pro"/>
              <a:cs typeface="Source Sans Pro"/>
              <a:sym typeface="Source Sans Pro"/>
            </a:endParaRPr>
          </a:p>
        </p:txBody>
      </p:sp>
      <p:grpSp>
        <p:nvGrpSpPr>
          <p:cNvPr id="3655" name="Google Shape;3655;p312"/>
          <p:cNvGrpSpPr/>
          <p:nvPr/>
        </p:nvGrpSpPr>
        <p:grpSpPr>
          <a:xfrm>
            <a:off x="8654502" y="5109591"/>
            <a:ext cx="1266898" cy="1266758"/>
            <a:chOff x="4227000" y="2390062"/>
            <a:chExt cx="698400" cy="698400"/>
          </a:xfrm>
        </p:grpSpPr>
        <p:sp>
          <p:nvSpPr>
            <p:cNvPr id="3656" name="Google Shape;3656;p312"/>
            <p:cNvSpPr/>
            <p:nvPr/>
          </p:nvSpPr>
          <p:spPr>
            <a:xfrm>
              <a:off x="4227000" y="2390062"/>
              <a:ext cx="698400" cy="698400"/>
            </a:xfrm>
            <a:prstGeom prst="ellipse">
              <a:avLst/>
            </a:prstGeom>
            <a:solidFill>
              <a:srgbClr val="EEEEEE"/>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3657" name="Google Shape;3657;p312"/>
            <p:cNvPicPr preferRelativeResize="0"/>
            <p:nvPr/>
          </p:nvPicPr>
          <p:blipFill rotWithShape="1">
            <a:blip r:embed="rId4">
              <a:alphaModFix/>
            </a:blip>
            <a:srcRect b="0" l="0" r="0" t="0"/>
            <a:stretch/>
          </p:blipFill>
          <p:spPr>
            <a:xfrm>
              <a:off x="4341166" y="2502441"/>
              <a:ext cx="461647" cy="473608"/>
            </a:xfrm>
            <a:prstGeom prst="rect">
              <a:avLst/>
            </a:prstGeom>
            <a:noFill/>
            <a:ln>
              <a:noFill/>
            </a:ln>
          </p:spPr>
        </p:pic>
      </p:grpSp>
      <p:grpSp>
        <p:nvGrpSpPr>
          <p:cNvPr id="3658" name="Google Shape;3658;p312"/>
          <p:cNvGrpSpPr/>
          <p:nvPr/>
        </p:nvGrpSpPr>
        <p:grpSpPr>
          <a:xfrm>
            <a:off x="8654708" y="7537423"/>
            <a:ext cx="1266898" cy="1266758"/>
            <a:chOff x="6619125" y="2390062"/>
            <a:chExt cx="698400" cy="698400"/>
          </a:xfrm>
        </p:grpSpPr>
        <p:sp>
          <p:nvSpPr>
            <p:cNvPr id="3659" name="Google Shape;3659;p312"/>
            <p:cNvSpPr/>
            <p:nvPr/>
          </p:nvSpPr>
          <p:spPr>
            <a:xfrm>
              <a:off x="6619125" y="2390062"/>
              <a:ext cx="698400" cy="698400"/>
            </a:xfrm>
            <a:prstGeom prst="ellipse">
              <a:avLst/>
            </a:prstGeom>
            <a:solidFill>
              <a:srgbClr val="EEEEEE"/>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3660" name="Google Shape;3660;p312"/>
            <p:cNvPicPr preferRelativeResize="0"/>
            <p:nvPr/>
          </p:nvPicPr>
          <p:blipFill rotWithShape="1">
            <a:blip r:embed="rId5">
              <a:alphaModFix/>
            </a:blip>
            <a:srcRect b="0" l="0" r="0" t="0"/>
            <a:stretch/>
          </p:blipFill>
          <p:spPr>
            <a:xfrm>
              <a:off x="6737501" y="2502443"/>
              <a:ext cx="461647" cy="473608"/>
            </a:xfrm>
            <a:prstGeom prst="rect">
              <a:avLst/>
            </a:prstGeom>
            <a:noFill/>
            <a:ln>
              <a:noFill/>
            </a:ln>
          </p:spPr>
        </p:pic>
      </p:grpSp>
      <p:sp>
        <p:nvSpPr>
          <p:cNvPr id="3661" name="Google Shape;3661;p312"/>
          <p:cNvSpPr txBox="1"/>
          <p:nvPr/>
        </p:nvSpPr>
        <p:spPr>
          <a:xfrm>
            <a:off x="10394048" y="7652750"/>
            <a:ext cx="6151800" cy="1456200"/>
          </a:xfrm>
          <a:prstGeom prst="rect">
            <a:avLst/>
          </a:prstGeom>
          <a:noFill/>
          <a:ln>
            <a:noFill/>
          </a:ln>
        </p:spPr>
        <p:txBody>
          <a:bodyPr anchorCtr="0" anchor="t" bIns="0" lIns="0" spcFirstLastPara="1" rIns="0" wrap="square" tIns="0">
            <a:spAutoFit/>
          </a:bodyPr>
          <a:lstStyle/>
          <a:p>
            <a:pPr indent="0" lvl="0" marL="0" rtl="0" algn="l">
              <a:lnSpc>
                <a:spcPct val="110000"/>
              </a:lnSpc>
              <a:spcBef>
                <a:spcPts val="0"/>
              </a:spcBef>
              <a:spcAft>
                <a:spcPts val="0"/>
              </a:spcAft>
              <a:buNone/>
            </a:pPr>
            <a:r>
              <a:rPr lang="en" sz="2800">
                <a:solidFill>
                  <a:schemeClr val="accent1"/>
                </a:solidFill>
                <a:latin typeface="Source Sans Pro"/>
                <a:ea typeface="Source Sans Pro"/>
                <a:cs typeface="Source Sans Pro"/>
                <a:sym typeface="Source Sans Pro"/>
              </a:rPr>
              <a:t>OER Optimization</a:t>
            </a:r>
            <a:endParaRPr sz="2800">
              <a:solidFill>
                <a:schemeClr val="accent1"/>
              </a:solidFill>
              <a:latin typeface="Source Sans Pro"/>
              <a:ea typeface="Source Sans Pro"/>
              <a:cs typeface="Source Sans Pro"/>
              <a:sym typeface="Source Sans Pro"/>
            </a:endParaRPr>
          </a:p>
          <a:p>
            <a:pPr indent="0" lvl="0" marL="0" rtl="0" algn="l">
              <a:lnSpc>
                <a:spcPct val="110000"/>
              </a:lnSpc>
              <a:spcBef>
                <a:spcPts val="600"/>
              </a:spcBef>
              <a:spcAft>
                <a:spcPts val="600"/>
              </a:spcAft>
              <a:buNone/>
            </a:pPr>
            <a:r>
              <a:rPr lang="en" sz="2800">
                <a:latin typeface="Source Sans Pro"/>
                <a:ea typeface="Source Sans Pro"/>
                <a:cs typeface="Source Sans Pro"/>
                <a:sym typeface="Source Sans Pro"/>
              </a:rPr>
              <a:t>Incorporate and optimize low or no-cost OER course material.</a:t>
            </a:r>
            <a:endParaRPr sz="2800">
              <a:solidFill>
                <a:schemeClr val="accent1"/>
              </a:solidFill>
              <a:latin typeface="Source Sans Pro"/>
              <a:ea typeface="Source Sans Pro"/>
              <a:cs typeface="Source Sans Pro"/>
              <a:sym typeface="Source Sans Pro"/>
            </a:endParaRPr>
          </a:p>
        </p:txBody>
      </p:sp>
      <p:cxnSp>
        <p:nvCxnSpPr>
          <p:cNvPr id="3662" name="Google Shape;3662;p312"/>
          <p:cNvCxnSpPr/>
          <p:nvPr/>
        </p:nvCxnSpPr>
        <p:spPr>
          <a:xfrm>
            <a:off x="7620400" y="2487150"/>
            <a:ext cx="0" cy="6574800"/>
          </a:xfrm>
          <a:prstGeom prst="straightConnector1">
            <a:avLst/>
          </a:prstGeom>
          <a:noFill/>
          <a:ln cap="flat" cmpd="sng" w="9525">
            <a:solidFill>
              <a:srgbClr val="9E9E9E"/>
            </a:solidFill>
            <a:prstDash val="solid"/>
            <a:round/>
            <a:headEnd len="med" w="med" type="none"/>
            <a:tailEnd len="med" w="med" type="none"/>
          </a:ln>
        </p:spPr>
      </p:cxnSp>
      <p:pic>
        <p:nvPicPr>
          <p:cNvPr id="3663" name="Google Shape;3663;p312"/>
          <p:cNvPicPr preferRelativeResize="0"/>
          <p:nvPr/>
        </p:nvPicPr>
        <p:blipFill>
          <a:blip r:embed="rId6">
            <a:alphaModFix/>
          </a:blip>
          <a:stretch>
            <a:fillRect/>
          </a:stretch>
        </p:blipFill>
        <p:spPr>
          <a:xfrm flipH="1">
            <a:off x="1905225" y="5809650"/>
            <a:ext cx="3223148" cy="32521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7" name="Shape 3667"/>
        <p:cNvGrpSpPr/>
        <p:nvPr/>
      </p:nvGrpSpPr>
      <p:grpSpPr>
        <a:xfrm>
          <a:off x="0" y="0"/>
          <a:ext cx="0" cy="0"/>
          <a:chOff x="0" y="0"/>
          <a:chExt cx="0" cy="0"/>
        </a:xfrm>
      </p:grpSpPr>
      <p:sp>
        <p:nvSpPr>
          <p:cNvPr id="3668" name="Google Shape;3668;p313"/>
          <p:cNvSpPr txBox="1"/>
          <p:nvPr>
            <p:ph idx="4294967295" type="sldNum"/>
          </p:nvPr>
        </p:nvSpPr>
        <p:spPr>
          <a:xfrm>
            <a:off x="17373600" y="9601350"/>
            <a:ext cx="457200" cy="228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669" name="Google Shape;3669;p313"/>
          <p:cNvSpPr txBox="1"/>
          <p:nvPr>
            <p:ph type="title"/>
          </p:nvPr>
        </p:nvSpPr>
        <p:spPr>
          <a:xfrm>
            <a:off x="1666825" y="762000"/>
            <a:ext cx="14196600" cy="1230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br>
              <a:rPr lang="en"/>
            </a:br>
            <a:r>
              <a:rPr lang="en"/>
              <a:t>Interactive </a:t>
            </a:r>
            <a:r>
              <a:rPr lang="en"/>
              <a:t>Textbooks/OERs &amp; Lab Manuals</a:t>
            </a:r>
            <a:endParaRPr/>
          </a:p>
        </p:txBody>
      </p:sp>
      <p:pic>
        <p:nvPicPr>
          <p:cNvPr id="3670" name="Google Shape;3670;p313"/>
          <p:cNvPicPr preferRelativeResize="0"/>
          <p:nvPr/>
        </p:nvPicPr>
        <p:blipFill>
          <a:blip r:embed="rId3">
            <a:alphaModFix/>
          </a:blip>
          <a:stretch>
            <a:fillRect/>
          </a:stretch>
        </p:blipFill>
        <p:spPr>
          <a:xfrm>
            <a:off x="457200" y="6273387"/>
            <a:ext cx="1363227" cy="2023140"/>
          </a:xfrm>
          <a:prstGeom prst="rect">
            <a:avLst/>
          </a:prstGeom>
          <a:noFill/>
          <a:ln cap="flat" cmpd="sng" w="9525">
            <a:solidFill>
              <a:schemeClr val="lt2"/>
            </a:solidFill>
            <a:prstDash val="solid"/>
            <a:round/>
            <a:headEnd len="sm" w="sm" type="none"/>
            <a:tailEnd len="sm" w="sm" type="none"/>
          </a:ln>
          <a:effectLst>
            <a:outerShdw rotWithShape="0" algn="bl" dir="2640000" dist="57150">
              <a:srgbClr val="CFD0D6"/>
            </a:outerShdw>
          </a:effectLst>
        </p:spPr>
      </p:pic>
      <p:pic>
        <p:nvPicPr>
          <p:cNvPr id="3671" name="Google Shape;3671;p313"/>
          <p:cNvPicPr preferRelativeResize="0"/>
          <p:nvPr/>
        </p:nvPicPr>
        <p:blipFill>
          <a:blip r:embed="rId4">
            <a:alphaModFix/>
          </a:blip>
          <a:stretch>
            <a:fillRect/>
          </a:stretch>
        </p:blipFill>
        <p:spPr>
          <a:xfrm>
            <a:off x="2513423" y="6232324"/>
            <a:ext cx="1363242" cy="2064197"/>
          </a:xfrm>
          <a:prstGeom prst="rect">
            <a:avLst/>
          </a:prstGeom>
          <a:noFill/>
          <a:ln>
            <a:noFill/>
          </a:ln>
          <a:effectLst>
            <a:outerShdw rotWithShape="0" algn="bl" dir="2640000" dist="57150">
              <a:srgbClr val="CFD0D6"/>
            </a:outerShdw>
          </a:effectLst>
        </p:spPr>
      </p:pic>
      <p:pic>
        <p:nvPicPr>
          <p:cNvPr id="3672" name="Google Shape;3672;p313"/>
          <p:cNvPicPr preferRelativeResize="0"/>
          <p:nvPr/>
        </p:nvPicPr>
        <p:blipFill rotWithShape="1">
          <a:blip r:embed="rId5">
            <a:alphaModFix/>
          </a:blip>
          <a:srcRect b="99" l="0" r="0" t="99"/>
          <a:stretch/>
        </p:blipFill>
        <p:spPr>
          <a:xfrm>
            <a:off x="2513396" y="3631073"/>
            <a:ext cx="1363240" cy="2064200"/>
          </a:xfrm>
          <a:prstGeom prst="rect">
            <a:avLst/>
          </a:prstGeom>
          <a:noFill/>
          <a:ln>
            <a:noFill/>
          </a:ln>
          <a:effectLst>
            <a:outerShdw rotWithShape="0" algn="bl" dir="2640000" dist="57150">
              <a:srgbClr val="CFD0D6"/>
            </a:outerShdw>
          </a:effectLst>
        </p:spPr>
      </p:pic>
      <p:pic>
        <p:nvPicPr>
          <p:cNvPr id="3673" name="Google Shape;3673;p313"/>
          <p:cNvPicPr preferRelativeResize="0"/>
          <p:nvPr/>
        </p:nvPicPr>
        <p:blipFill rotWithShape="1">
          <a:blip r:embed="rId6">
            <a:alphaModFix/>
          </a:blip>
          <a:srcRect b="1028" l="0" r="0" t="1028"/>
          <a:stretch/>
        </p:blipFill>
        <p:spPr>
          <a:xfrm>
            <a:off x="7265526" y="6252851"/>
            <a:ext cx="1363237" cy="2064198"/>
          </a:xfrm>
          <a:prstGeom prst="rect">
            <a:avLst/>
          </a:prstGeom>
          <a:noFill/>
          <a:ln>
            <a:noFill/>
          </a:ln>
          <a:effectLst>
            <a:outerShdw rotWithShape="0" algn="bl" dir="2640000" dist="57150">
              <a:srgbClr val="CFD0D6"/>
            </a:outerShdw>
          </a:effectLst>
        </p:spPr>
      </p:pic>
      <p:pic>
        <p:nvPicPr>
          <p:cNvPr id="3674" name="Google Shape;3674;p313"/>
          <p:cNvPicPr preferRelativeResize="0"/>
          <p:nvPr/>
        </p:nvPicPr>
        <p:blipFill rotWithShape="1">
          <a:blip r:embed="rId7">
            <a:alphaModFix/>
          </a:blip>
          <a:srcRect b="0" l="238" r="238" t="0"/>
          <a:stretch/>
        </p:blipFill>
        <p:spPr>
          <a:xfrm>
            <a:off x="4822746" y="3709379"/>
            <a:ext cx="1363240" cy="2064200"/>
          </a:xfrm>
          <a:prstGeom prst="rect">
            <a:avLst/>
          </a:prstGeom>
          <a:noFill/>
          <a:ln>
            <a:noFill/>
          </a:ln>
          <a:effectLst>
            <a:outerShdw rotWithShape="0" algn="bl" dir="2640000" dist="57150">
              <a:srgbClr val="CFD0D6"/>
            </a:outerShdw>
          </a:effectLst>
        </p:spPr>
      </p:pic>
      <p:pic>
        <p:nvPicPr>
          <p:cNvPr id="3675" name="Google Shape;3675;p313"/>
          <p:cNvPicPr preferRelativeResize="0"/>
          <p:nvPr/>
        </p:nvPicPr>
        <p:blipFill rotWithShape="1">
          <a:blip r:embed="rId8">
            <a:alphaModFix/>
          </a:blip>
          <a:srcRect b="0" l="3375" r="3375" t="0"/>
          <a:stretch/>
        </p:blipFill>
        <p:spPr>
          <a:xfrm>
            <a:off x="4822771" y="6252848"/>
            <a:ext cx="1363246" cy="2064199"/>
          </a:xfrm>
          <a:prstGeom prst="rect">
            <a:avLst/>
          </a:prstGeom>
          <a:noFill/>
          <a:ln>
            <a:noFill/>
          </a:ln>
          <a:effectLst>
            <a:outerShdw rotWithShape="0" algn="bl" dir="2640000" dist="57150">
              <a:srgbClr val="CFD0D6"/>
            </a:outerShdw>
          </a:effectLst>
        </p:spPr>
      </p:pic>
      <p:pic>
        <p:nvPicPr>
          <p:cNvPr id="3676" name="Google Shape;3676;p313"/>
          <p:cNvPicPr preferRelativeResize="0"/>
          <p:nvPr/>
        </p:nvPicPr>
        <p:blipFill rotWithShape="1">
          <a:blip r:embed="rId9">
            <a:alphaModFix/>
          </a:blip>
          <a:srcRect b="1267" l="0" r="0" t="1267"/>
          <a:stretch/>
        </p:blipFill>
        <p:spPr>
          <a:xfrm>
            <a:off x="457203" y="3631081"/>
            <a:ext cx="1363237" cy="2064194"/>
          </a:xfrm>
          <a:prstGeom prst="rect">
            <a:avLst/>
          </a:prstGeom>
          <a:noFill/>
          <a:ln>
            <a:noFill/>
          </a:ln>
          <a:effectLst>
            <a:outerShdw rotWithShape="0" algn="bl" dir="2640000" dist="57150">
              <a:srgbClr val="CFD0D6"/>
            </a:outerShdw>
          </a:effectLst>
        </p:spPr>
      </p:pic>
      <p:pic>
        <p:nvPicPr>
          <p:cNvPr id="3677" name="Google Shape;3677;p313"/>
          <p:cNvPicPr preferRelativeResize="0"/>
          <p:nvPr/>
        </p:nvPicPr>
        <p:blipFill rotWithShape="1">
          <a:blip r:embed="rId10">
            <a:alphaModFix/>
          </a:blip>
          <a:srcRect b="0" l="1361" r="1361" t="0"/>
          <a:stretch/>
        </p:blipFill>
        <p:spPr>
          <a:xfrm>
            <a:off x="7265524" y="3709378"/>
            <a:ext cx="1363242" cy="2064196"/>
          </a:xfrm>
          <a:prstGeom prst="rect">
            <a:avLst/>
          </a:prstGeom>
          <a:noFill/>
          <a:ln cap="flat" cmpd="sng" w="9525">
            <a:solidFill>
              <a:schemeClr val="lt2"/>
            </a:solidFill>
            <a:prstDash val="solid"/>
            <a:round/>
            <a:headEnd len="sm" w="sm" type="none"/>
            <a:tailEnd len="sm" w="sm" type="none"/>
          </a:ln>
          <a:effectLst>
            <a:outerShdw rotWithShape="0" algn="bl" dir="2640000" dist="57150">
              <a:srgbClr val="CFD0D6"/>
            </a:outerShdw>
          </a:effectLst>
        </p:spPr>
      </p:pic>
      <p:pic>
        <p:nvPicPr>
          <p:cNvPr id="3678" name="Google Shape;3678;p313"/>
          <p:cNvPicPr preferRelativeResize="0"/>
          <p:nvPr/>
        </p:nvPicPr>
        <p:blipFill rotWithShape="1">
          <a:blip r:embed="rId11">
            <a:alphaModFix/>
          </a:blip>
          <a:srcRect b="748" l="0" r="0" t="738"/>
          <a:stretch/>
        </p:blipFill>
        <p:spPr>
          <a:xfrm>
            <a:off x="9519246" y="3709374"/>
            <a:ext cx="1363242" cy="2064196"/>
          </a:xfrm>
          <a:prstGeom prst="rect">
            <a:avLst/>
          </a:prstGeom>
          <a:noFill/>
          <a:ln>
            <a:noFill/>
          </a:ln>
          <a:effectLst>
            <a:outerShdw rotWithShape="0" algn="bl" dir="2640000" dist="57150">
              <a:srgbClr val="CFD0D6"/>
            </a:outerShdw>
          </a:effectLst>
        </p:spPr>
      </p:pic>
      <p:pic>
        <p:nvPicPr>
          <p:cNvPr id="3679" name="Google Shape;3679;p313"/>
          <p:cNvPicPr preferRelativeResize="0"/>
          <p:nvPr/>
        </p:nvPicPr>
        <p:blipFill rotWithShape="1">
          <a:blip r:embed="rId12">
            <a:alphaModFix/>
          </a:blip>
          <a:srcRect b="406" l="0" r="0" t="416"/>
          <a:stretch/>
        </p:blipFill>
        <p:spPr>
          <a:xfrm>
            <a:off x="9519258" y="6232326"/>
            <a:ext cx="1363240" cy="2064204"/>
          </a:xfrm>
          <a:prstGeom prst="rect">
            <a:avLst/>
          </a:prstGeom>
          <a:noFill/>
          <a:ln>
            <a:noFill/>
          </a:ln>
          <a:effectLst>
            <a:outerShdw rotWithShape="0" algn="bl" dir="2640000" dist="57150">
              <a:srgbClr val="CFD0D6"/>
            </a:outerShdw>
          </a:effectLst>
        </p:spPr>
      </p:pic>
      <p:pic>
        <p:nvPicPr>
          <p:cNvPr id="3680" name="Google Shape;3680;p313"/>
          <p:cNvPicPr preferRelativeResize="0"/>
          <p:nvPr/>
        </p:nvPicPr>
        <p:blipFill>
          <a:blip r:embed="rId13">
            <a:alphaModFix/>
          </a:blip>
          <a:stretch>
            <a:fillRect/>
          </a:stretch>
        </p:blipFill>
        <p:spPr>
          <a:xfrm>
            <a:off x="15259600" y="9558483"/>
            <a:ext cx="2228850" cy="314325"/>
          </a:xfrm>
          <a:prstGeom prst="rect">
            <a:avLst/>
          </a:prstGeom>
          <a:noFill/>
          <a:ln>
            <a:noFill/>
          </a:ln>
        </p:spPr>
      </p:pic>
      <p:sp>
        <p:nvSpPr>
          <p:cNvPr id="3681" name="Google Shape;3681;p313"/>
          <p:cNvSpPr txBox="1"/>
          <p:nvPr/>
        </p:nvSpPr>
        <p:spPr>
          <a:xfrm>
            <a:off x="11302625" y="2728575"/>
            <a:ext cx="6593400" cy="1457100"/>
          </a:xfrm>
          <a:prstGeom prst="rect">
            <a:avLst/>
          </a:prstGeom>
          <a:solidFill>
            <a:srgbClr val="F3F3F3">
              <a:alpha val="72070"/>
            </a:srgbClr>
          </a:solidFill>
          <a:ln>
            <a:noFill/>
          </a:ln>
        </p:spPr>
        <p:txBody>
          <a:bodyPr anchorCtr="0" anchor="ctr" bIns="0" lIns="0" spcFirstLastPara="1" rIns="0" wrap="square" tIns="0">
            <a:noAutofit/>
          </a:bodyPr>
          <a:lstStyle/>
          <a:p>
            <a:pPr indent="0" lvl="0" marL="355600" rtl="0" algn="l">
              <a:lnSpc>
                <a:spcPct val="90000"/>
              </a:lnSpc>
              <a:spcBef>
                <a:spcPts val="0"/>
              </a:spcBef>
              <a:spcAft>
                <a:spcPts val="0"/>
              </a:spcAft>
              <a:buNone/>
            </a:pPr>
            <a:r>
              <a:rPr b="1" lang="en" sz="3000">
                <a:solidFill>
                  <a:schemeClr val="accent2"/>
                </a:solidFill>
                <a:latin typeface="Source Sans Pro"/>
                <a:ea typeface="Source Sans Pro"/>
                <a:cs typeface="Source Sans Pro"/>
                <a:sym typeface="Source Sans Pro"/>
              </a:rPr>
              <a:t>Customize and optimize existing </a:t>
            </a:r>
            <a:br>
              <a:rPr b="1" lang="en" sz="3000">
                <a:solidFill>
                  <a:schemeClr val="accent2"/>
                </a:solidFill>
                <a:latin typeface="Source Sans Pro"/>
                <a:ea typeface="Source Sans Pro"/>
                <a:cs typeface="Source Sans Pro"/>
                <a:sym typeface="Source Sans Pro"/>
              </a:rPr>
            </a:br>
            <a:r>
              <a:rPr b="1" lang="en" sz="3000">
                <a:solidFill>
                  <a:schemeClr val="accent2"/>
                </a:solidFill>
                <a:latin typeface="Source Sans Pro"/>
                <a:ea typeface="Source Sans Pro"/>
                <a:cs typeface="Source Sans Pro"/>
                <a:sym typeface="Source Sans Pro"/>
              </a:rPr>
              <a:t>OER course material. Leverage AI technology!</a:t>
            </a:r>
            <a:endParaRPr b="1" sz="3000">
              <a:solidFill>
                <a:schemeClr val="accent2"/>
              </a:solidFill>
              <a:latin typeface="Source Sans Pro"/>
              <a:ea typeface="Source Sans Pro"/>
              <a:cs typeface="Source Sans Pro"/>
              <a:sym typeface="Source Sans Pro"/>
            </a:endParaRPr>
          </a:p>
        </p:txBody>
      </p:sp>
      <p:pic>
        <p:nvPicPr>
          <p:cNvPr id="3682" name="Google Shape;3682;p313"/>
          <p:cNvPicPr preferRelativeResize="0"/>
          <p:nvPr/>
        </p:nvPicPr>
        <p:blipFill>
          <a:blip r:embed="rId14">
            <a:alphaModFix/>
          </a:blip>
          <a:stretch>
            <a:fillRect/>
          </a:stretch>
        </p:blipFill>
        <p:spPr>
          <a:xfrm>
            <a:off x="12787255" y="4354944"/>
            <a:ext cx="1760102" cy="2147022"/>
          </a:xfrm>
          <a:prstGeom prst="rect">
            <a:avLst/>
          </a:prstGeom>
          <a:noFill/>
          <a:ln>
            <a:noFill/>
          </a:ln>
        </p:spPr>
      </p:pic>
      <p:pic>
        <p:nvPicPr>
          <p:cNvPr id="3683" name="Google Shape;3683;p313"/>
          <p:cNvPicPr preferRelativeResize="0"/>
          <p:nvPr/>
        </p:nvPicPr>
        <p:blipFill>
          <a:blip r:embed="rId15">
            <a:alphaModFix/>
          </a:blip>
          <a:stretch>
            <a:fillRect/>
          </a:stretch>
        </p:blipFill>
        <p:spPr>
          <a:xfrm>
            <a:off x="14711732" y="4354310"/>
            <a:ext cx="1760111" cy="2148304"/>
          </a:xfrm>
          <a:prstGeom prst="rect">
            <a:avLst/>
          </a:prstGeom>
          <a:noFill/>
          <a:ln>
            <a:noFill/>
          </a:ln>
        </p:spPr>
      </p:pic>
      <p:pic>
        <p:nvPicPr>
          <p:cNvPr id="3684" name="Google Shape;3684;p313"/>
          <p:cNvPicPr preferRelativeResize="0"/>
          <p:nvPr/>
        </p:nvPicPr>
        <p:blipFill>
          <a:blip r:embed="rId16">
            <a:alphaModFix/>
          </a:blip>
          <a:stretch>
            <a:fillRect/>
          </a:stretch>
        </p:blipFill>
        <p:spPr>
          <a:xfrm>
            <a:off x="11706212" y="6671266"/>
            <a:ext cx="1760111" cy="2156546"/>
          </a:xfrm>
          <a:prstGeom prst="rect">
            <a:avLst/>
          </a:prstGeom>
          <a:noFill/>
          <a:ln>
            <a:noFill/>
          </a:ln>
        </p:spPr>
      </p:pic>
      <p:pic>
        <p:nvPicPr>
          <p:cNvPr id="3685" name="Google Shape;3685;p313"/>
          <p:cNvPicPr preferRelativeResize="0"/>
          <p:nvPr/>
        </p:nvPicPr>
        <p:blipFill>
          <a:blip r:embed="rId17">
            <a:alphaModFix/>
          </a:blip>
          <a:stretch>
            <a:fillRect/>
          </a:stretch>
        </p:blipFill>
        <p:spPr>
          <a:xfrm>
            <a:off x="13751352" y="6671278"/>
            <a:ext cx="1760111" cy="2156547"/>
          </a:xfrm>
          <a:prstGeom prst="rect">
            <a:avLst/>
          </a:prstGeom>
          <a:noFill/>
          <a:ln>
            <a:noFill/>
          </a:ln>
        </p:spPr>
      </p:pic>
      <p:pic>
        <p:nvPicPr>
          <p:cNvPr id="3686" name="Google Shape;3686;p313"/>
          <p:cNvPicPr preferRelativeResize="0"/>
          <p:nvPr/>
        </p:nvPicPr>
        <p:blipFill>
          <a:blip r:embed="rId18">
            <a:alphaModFix/>
          </a:blip>
          <a:stretch>
            <a:fillRect/>
          </a:stretch>
        </p:blipFill>
        <p:spPr>
          <a:xfrm>
            <a:off x="15843957" y="6712075"/>
            <a:ext cx="1760112" cy="191471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90" name="Shape 3690"/>
        <p:cNvGrpSpPr/>
        <p:nvPr/>
      </p:nvGrpSpPr>
      <p:grpSpPr>
        <a:xfrm>
          <a:off x="0" y="0"/>
          <a:ext cx="0" cy="0"/>
          <a:chOff x="0" y="0"/>
          <a:chExt cx="0" cy="0"/>
        </a:xfrm>
      </p:grpSpPr>
      <p:pic>
        <p:nvPicPr>
          <p:cNvPr id="3691" name="Google Shape;3691;p314"/>
          <p:cNvPicPr preferRelativeResize="0"/>
          <p:nvPr/>
        </p:nvPicPr>
        <p:blipFill rotWithShape="1">
          <a:blip r:embed="rId3">
            <a:alphaModFix/>
          </a:blip>
          <a:srcRect b="99" l="0" r="0" t="109"/>
          <a:stretch/>
        </p:blipFill>
        <p:spPr>
          <a:xfrm>
            <a:off x="-19200" y="0"/>
            <a:ext cx="18326554" cy="10287000"/>
          </a:xfrm>
          <a:prstGeom prst="rect">
            <a:avLst/>
          </a:prstGeom>
          <a:noFill/>
          <a:ln>
            <a:noFill/>
          </a:ln>
        </p:spPr>
      </p:pic>
      <p:sp>
        <p:nvSpPr>
          <p:cNvPr id="3692" name="Google Shape;3692;p314"/>
          <p:cNvSpPr txBox="1"/>
          <p:nvPr/>
        </p:nvSpPr>
        <p:spPr>
          <a:xfrm>
            <a:off x="2597850" y="7216800"/>
            <a:ext cx="12482400" cy="11652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7200">
                <a:solidFill>
                  <a:srgbClr val="FFFFFF"/>
                </a:solidFill>
                <a:latin typeface="Source Sans Pro"/>
                <a:ea typeface="Source Sans Pro"/>
                <a:cs typeface="Source Sans Pro"/>
                <a:sym typeface="Source Sans Pro"/>
              </a:rPr>
              <a:t>Active Learning, Anywhere</a:t>
            </a:r>
            <a:endParaRPr b="1" sz="7200">
              <a:solidFill>
                <a:srgbClr val="FFFFFF"/>
              </a:solidFill>
              <a:latin typeface="Source Sans Pro"/>
              <a:ea typeface="Source Sans Pro"/>
              <a:cs typeface="Source Sans Pro"/>
              <a:sym typeface="Source Sans Pro"/>
            </a:endParaRPr>
          </a:p>
        </p:txBody>
      </p:sp>
      <p:pic>
        <p:nvPicPr>
          <p:cNvPr id="3693" name="Google Shape;3693;p314"/>
          <p:cNvPicPr preferRelativeResize="0"/>
          <p:nvPr/>
        </p:nvPicPr>
        <p:blipFill>
          <a:blip r:embed="rId4">
            <a:alphaModFix/>
          </a:blip>
          <a:stretch>
            <a:fillRect/>
          </a:stretch>
        </p:blipFill>
        <p:spPr>
          <a:xfrm>
            <a:off x="6483301" y="2180282"/>
            <a:ext cx="4702698" cy="3703946"/>
          </a:xfrm>
          <a:prstGeom prst="rect">
            <a:avLst/>
          </a:prstGeom>
          <a:noFill/>
          <a:ln>
            <a:noFill/>
          </a:ln>
        </p:spPr>
      </p:pic>
      <p:sp>
        <p:nvSpPr>
          <p:cNvPr id="3694" name="Google Shape;3694;p314"/>
          <p:cNvSpPr/>
          <p:nvPr/>
        </p:nvSpPr>
        <p:spPr>
          <a:xfrm>
            <a:off x="2612300" y="1765150"/>
            <a:ext cx="13057200" cy="6933000"/>
          </a:xfrm>
          <a:prstGeom prst="rect">
            <a:avLst/>
          </a:prstGeom>
          <a:solidFill>
            <a:srgbClr val="2D115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695" name="Google Shape;3695;p314"/>
          <p:cNvSpPr txBox="1"/>
          <p:nvPr/>
        </p:nvSpPr>
        <p:spPr>
          <a:xfrm>
            <a:off x="3290400" y="3799500"/>
            <a:ext cx="12012000" cy="3297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9000">
                <a:solidFill>
                  <a:srgbClr val="FFFFFF"/>
                </a:solidFill>
                <a:latin typeface="Source Sans Pro"/>
                <a:ea typeface="Source Sans Pro"/>
                <a:cs typeface="Source Sans Pro"/>
                <a:sym typeface="Source Sans Pro"/>
              </a:rPr>
              <a:t>Platform Demonstration</a:t>
            </a:r>
            <a:endParaRPr b="1" sz="9000">
              <a:solidFill>
                <a:srgbClr val="FFFFFF"/>
              </a:solidFill>
              <a:latin typeface="Source Sans Pro"/>
              <a:ea typeface="Source Sans Pro"/>
              <a:cs typeface="Source Sans Pro"/>
              <a:sym typeface="Source Sans Pro"/>
            </a:endParaRPr>
          </a:p>
          <a:p>
            <a:pPr indent="0" lvl="0" marL="0" rtl="0" algn="l">
              <a:lnSpc>
                <a:spcPct val="90000"/>
              </a:lnSpc>
              <a:spcBef>
                <a:spcPts val="0"/>
              </a:spcBef>
              <a:spcAft>
                <a:spcPts val="0"/>
              </a:spcAft>
              <a:buNone/>
            </a:pPr>
            <a:r>
              <a:t/>
            </a:r>
            <a:endParaRPr b="1" sz="9000">
              <a:solidFill>
                <a:srgbClr val="FFFFFF"/>
              </a:solidFill>
              <a:latin typeface="Source Sans Pro"/>
              <a:ea typeface="Source Sans Pro"/>
              <a:cs typeface="Source Sans Pro"/>
              <a:sym typeface="Source Sans Pro"/>
            </a:endParaRPr>
          </a:p>
          <a:p>
            <a:pPr indent="0" lvl="0" marL="0" rtl="0" algn="l">
              <a:lnSpc>
                <a:spcPct val="90000"/>
              </a:lnSpc>
              <a:spcBef>
                <a:spcPts val="0"/>
              </a:spcBef>
              <a:spcAft>
                <a:spcPts val="0"/>
              </a:spcAft>
              <a:buNone/>
            </a:pPr>
            <a:r>
              <a:t/>
            </a:r>
            <a:endParaRPr b="1" sz="8200">
              <a:solidFill>
                <a:srgbClr val="FFFFFF"/>
              </a:solidFill>
              <a:latin typeface="Source Sans Pro"/>
              <a:ea typeface="Source Sans Pro"/>
              <a:cs typeface="Source Sans Pro"/>
              <a:sym typeface="Source Sans Pro"/>
            </a:endParaRPr>
          </a:p>
          <a:p>
            <a:pPr indent="0" lvl="0" marL="0" rtl="0" algn="ctr">
              <a:lnSpc>
                <a:spcPct val="90000"/>
              </a:lnSpc>
              <a:spcBef>
                <a:spcPts val="0"/>
              </a:spcBef>
              <a:spcAft>
                <a:spcPts val="0"/>
              </a:spcAft>
              <a:buNone/>
            </a:pPr>
            <a:r>
              <a:t/>
            </a:r>
            <a:endParaRPr sz="5000">
              <a:solidFill>
                <a:srgbClr val="FFFFFF"/>
              </a:solidFill>
              <a:latin typeface="Source Sans Pro"/>
              <a:ea typeface="Source Sans Pro"/>
              <a:cs typeface="Source Sans Pro"/>
              <a:sym typeface="Source Sans Pro"/>
            </a:endParaRPr>
          </a:p>
        </p:txBody>
      </p:sp>
      <p:pic>
        <p:nvPicPr>
          <p:cNvPr id="3696" name="Google Shape;3696;p314"/>
          <p:cNvPicPr preferRelativeResize="0"/>
          <p:nvPr/>
        </p:nvPicPr>
        <p:blipFill>
          <a:blip r:embed="rId5">
            <a:alphaModFix/>
          </a:blip>
          <a:stretch>
            <a:fillRect/>
          </a:stretch>
        </p:blipFill>
        <p:spPr>
          <a:xfrm>
            <a:off x="8449500" y="6718100"/>
            <a:ext cx="1389002" cy="13258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3700" name="Shape 3700"/>
        <p:cNvGrpSpPr/>
        <p:nvPr/>
      </p:nvGrpSpPr>
      <p:grpSpPr>
        <a:xfrm>
          <a:off x="0" y="0"/>
          <a:ext cx="0" cy="0"/>
          <a:chOff x="0" y="0"/>
          <a:chExt cx="0" cy="0"/>
        </a:xfrm>
      </p:grpSpPr>
      <p:pic>
        <p:nvPicPr>
          <p:cNvPr id="3701" name="Google Shape;3701;p315"/>
          <p:cNvPicPr preferRelativeResize="0"/>
          <p:nvPr/>
        </p:nvPicPr>
        <p:blipFill rotWithShape="1">
          <a:blip r:embed="rId3">
            <a:alphaModFix/>
          </a:blip>
          <a:srcRect b="99" l="0" r="0" t="109"/>
          <a:stretch/>
        </p:blipFill>
        <p:spPr>
          <a:xfrm>
            <a:off x="-19200" y="0"/>
            <a:ext cx="18326554" cy="10287000"/>
          </a:xfrm>
          <a:prstGeom prst="rect">
            <a:avLst/>
          </a:prstGeom>
          <a:noFill/>
          <a:ln>
            <a:noFill/>
          </a:ln>
        </p:spPr>
      </p:pic>
      <p:sp>
        <p:nvSpPr>
          <p:cNvPr id="3702" name="Google Shape;3702;p315"/>
          <p:cNvSpPr txBox="1"/>
          <p:nvPr/>
        </p:nvSpPr>
        <p:spPr>
          <a:xfrm>
            <a:off x="2597850" y="7216800"/>
            <a:ext cx="12482400" cy="11652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7200">
                <a:solidFill>
                  <a:srgbClr val="FFFFFF"/>
                </a:solidFill>
                <a:latin typeface="Source Sans Pro"/>
                <a:ea typeface="Source Sans Pro"/>
                <a:cs typeface="Source Sans Pro"/>
                <a:sym typeface="Source Sans Pro"/>
              </a:rPr>
              <a:t>Active Learning, Anywhere</a:t>
            </a:r>
            <a:endParaRPr b="1" sz="7200">
              <a:solidFill>
                <a:srgbClr val="FFFFFF"/>
              </a:solidFill>
              <a:latin typeface="Source Sans Pro"/>
              <a:ea typeface="Source Sans Pro"/>
              <a:cs typeface="Source Sans Pro"/>
              <a:sym typeface="Source Sans Pro"/>
            </a:endParaRPr>
          </a:p>
        </p:txBody>
      </p:sp>
      <p:pic>
        <p:nvPicPr>
          <p:cNvPr id="3703" name="Google Shape;3703;p315"/>
          <p:cNvPicPr preferRelativeResize="0"/>
          <p:nvPr/>
        </p:nvPicPr>
        <p:blipFill>
          <a:blip r:embed="rId4">
            <a:alphaModFix/>
          </a:blip>
          <a:stretch>
            <a:fillRect/>
          </a:stretch>
        </p:blipFill>
        <p:spPr>
          <a:xfrm>
            <a:off x="6483301" y="2180282"/>
            <a:ext cx="4702698" cy="3703946"/>
          </a:xfrm>
          <a:prstGeom prst="rect">
            <a:avLst/>
          </a:prstGeom>
          <a:noFill/>
          <a:ln>
            <a:noFill/>
          </a:ln>
        </p:spPr>
      </p:pic>
      <p:sp>
        <p:nvSpPr>
          <p:cNvPr id="3704" name="Google Shape;3704;p315"/>
          <p:cNvSpPr/>
          <p:nvPr/>
        </p:nvSpPr>
        <p:spPr>
          <a:xfrm>
            <a:off x="2612300" y="1765150"/>
            <a:ext cx="13057200" cy="6933000"/>
          </a:xfrm>
          <a:prstGeom prst="rect">
            <a:avLst/>
          </a:prstGeom>
          <a:solidFill>
            <a:srgbClr val="2D115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705" name="Google Shape;3705;p315"/>
          <p:cNvSpPr txBox="1"/>
          <p:nvPr/>
        </p:nvSpPr>
        <p:spPr>
          <a:xfrm>
            <a:off x="3290400" y="3799500"/>
            <a:ext cx="12012000" cy="3297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9000">
                <a:solidFill>
                  <a:srgbClr val="FFFFFF"/>
                </a:solidFill>
                <a:latin typeface="Source Sans Pro"/>
                <a:ea typeface="Source Sans Pro"/>
                <a:cs typeface="Source Sans Pro"/>
                <a:sym typeface="Source Sans Pro"/>
              </a:rPr>
              <a:t>Implementation -  Support &amp; Accessibility</a:t>
            </a:r>
            <a:endParaRPr b="1" sz="9000">
              <a:solidFill>
                <a:srgbClr val="FFFFFF"/>
              </a:solidFill>
              <a:latin typeface="Source Sans Pro"/>
              <a:ea typeface="Source Sans Pro"/>
              <a:cs typeface="Source Sans Pro"/>
              <a:sym typeface="Source Sans Pro"/>
            </a:endParaRPr>
          </a:p>
          <a:p>
            <a:pPr indent="0" lvl="0" marL="0" rtl="0" algn="l">
              <a:lnSpc>
                <a:spcPct val="90000"/>
              </a:lnSpc>
              <a:spcBef>
                <a:spcPts val="0"/>
              </a:spcBef>
              <a:spcAft>
                <a:spcPts val="0"/>
              </a:spcAft>
              <a:buNone/>
            </a:pPr>
            <a:r>
              <a:t/>
            </a:r>
            <a:endParaRPr b="1" sz="9000">
              <a:solidFill>
                <a:srgbClr val="FFFFFF"/>
              </a:solidFill>
              <a:latin typeface="Source Sans Pro"/>
              <a:ea typeface="Source Sans Pro"/>
              <a:cs typeface="Source Sans Pro"/>
              <a:sym typeface="Source Sans Pro"/>
            </a:endParaRPr>
          </a:p>
          <a:p>
            <a:pPr indent="0" lvl="0" marL="0" rtl="0" algn="l">
              <a:lnSpc>
                <a:spcPct val="90000"/>
              </a:lnSpc>
              <a:spcBef>
                <a:spcPts val="0"/>
              </a:spcBef>
              <a:spcAft>
                <a:spcPts val="0"/>
              </a:spcAft>
              <a:buNone/>
            </a:pPr>
            <a:r>
              <a:t/>
            </a:r>
            <a:endParaRPr b="1" sz="8200">
              <a:solidFill>
                <a:srgbClr val="FFFFFF"/>
              </a:solidFill>
              <a:latin typeface="Source Sans Pro"/>
              <a:ea typeface="Source Sans Pro"/>
              <a:cs typeface="Source Sans Pro"/>
              <a:sym typeface="Source Sans Pro"/>
            </a:endParaRPr>
          </a:p>
          <a:p>
            <a:pPr indent="0" lvl="0" marL="0" rtl="0" algn="ctr">
              <a:lnSpc>
                <a:spcPct val="90000"/>
              </a:lnSpc>
              <a:spcBef>
                <a:spcPts val="0"/>
              </a:spcBef>
              <a:spcAft>
                <a:spcPts val="0"/>
              </a:spcAft>
              <a:buNone/>
            </a:pPr>
            <a:r>
              <a:t/>
            </a:r>
            <a:endParaRPr sz="5000">
              <a:solidFill>
                <a:srgbClr val="FFFFFF"/>
              </a:solidFill>
              <a:latin typeface="Source Sans Pro"/>
              <a:ea typeface="Source Sans Pro"/>
              <a:cs typeface="Source Sans Pro"/>
              <a:sym typeface="Source Sans Pro"/>
            </a:endParaRPr>
          </a:p>
        </p:txBody>
      </p:sp>
      <p:pic>
        <p:nvPicPr>
          <p:cNvPr id="3706" name="Google Shape;3706;p315"/>
          <p:cNvPicPr preferRelativeResize="0"/>
          <p:nvPr/>
        </p:nvPicPr>
        <p:blipFill>
          <a:blip r:embed="rId5">
            <a:alphaModFix/>
          </a:blip>
          <a:stretch>
            <a:fillRect/>
          </a:stretch>
        </p:blipFill>
        <p:spPr>
          <a:xfrm>
            <a:off x="8449500" y="6718100"/>
            <a:ext cx="1389002" cy="13258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noFill/>
      </p:bgPr>
    </p:bg>
    <p:spTree>
      <p:nvGrpSpPr>
        <p:cNvPr id="3710" name="Shape 3710"/>
        <p:cNvGrpSpPr/>
        <p:nvPr/>
      </p:nvGrpSpPr>
      <p:grpSpPr>
        <a:xfrm>
          <a:off x="0" y="0"/>
          <a:ext cx="0" cy="0"/>
          <a:chOff x="0" y="0"/>
          <a:chExt cx="0" cy="0"/>
        </a:xfrm>
      </p:grpSpPr>
      <p:sp>
        <p:nvSpPr>
          <p:cNvPr id="3711" name="Google Shape;3711;p316"/>
          <p:cNvSpPr txBox="1"/>
          <p:nvPr>
            <p:ph idx="4294967295" type="title"/>
          </p:nvPr>
        </p:nvSpPr>
        <p:spPr>
          <a:xfrm>
            <a:off x="548650" y="548649"/>
            <a:ext cx="15773400" cy="104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solidFill>
                  <a:schemeClr val="accent1"/>
                </a:solidFill>
                <a:latin typeface="Source Sans Pro"/>
                <a:ea typeface="Source Sans Pro"/>
                <a:cs typeface="Source Sans Pro"/>
                <a:sym typeface="Source Sans Pro"/>
              </a:rPr>
              <a:t>LTI 1.3 Integration</a:t>
            </a:r>
            <a:endParaRPr b="1">
              <a:solidFill>
                <a:schemeClr val="accent1"/>
              </a:solidFill>
              <a:latin typeface="Source Sans Pro"/>
              <a:ea typeface="Source Sans Pro"/>
              <a:cs typeface="Source Sans Pro"/>
              <a:sym typeface="Source Sans Pro"/>
            </a:endParaRPr>
          </a:p>
          <a:p>
            <a:pPr indent="0" lvl="0" marL="0" rtl="0" algn="l">
              <a:spcBef>
                <a:spcPts val="0"/>
              </a:spcBef>
              <a:spcAft>
                <a:spcPts val="0"/>
              </a:spcAft>
              <a:buNone/>
            </a:pPr>
            <a:r>
              <a:rPr b="1" i="1" lang="en" sz="3000">
                <a:solidFill>
                  <a:srgbClr val="000000"/>
                </a:solidFill>
                <a:highlight>
                  <a:srgbClr val="FFFF00"/>
                </a:highlight>
                <a:latin typeface="Source Sans Pro"/>
                <a:ea typeface="Source Sans Pro"/>
                <a:cs typeface="Source Sans Pro"/>
                <a:sym typeface="Source Sans Pro"/>
              </a:rPr>
              <a:t>Top Hat integrates with Brightspace</a:t>
            </a:r>
            <a:r>
              <a:rPr i="1" lang="en" sz="3000">
                <a:solidFill>
                  <a:srgbClr val="000000"/>
                </a:solidFill>
                <a:latin typeface="Source Sans Pro"/>
                <a:ea typeface="Source Sans Pro"/>
                <a:cs typeface="Source Sans Pro"/>
                <a:sym typeface="Source Sans Pro"/>
              </a:rPr>
              <a:t> to support AU faculty in delivering improved learner outcomes</a:t>
            </a:r>
            <a:endParaRPr i="1" sz="3000">
              <a:solidFill>
                <a:srgbClr val="000000"/>
              </a:solidFill>
              <a:latin typeface="Source Sans Pro"/>
              <a:ea typeface="Source Sans Pro"/>
              <a:cs typeface="Source Sans Pro"/>
              <a:sym typeface="Source Sans Pro"/>
            </a:endParaRPr>
          </a:p>
        </p:txBody>
      </p:sp>
      <p:grpSp>
        <p:nvGrpSpPr>
          <p:cNvPr id="3712" name="Google Shape;3712;p316"/>
          <p:cNvGrpSpPr/>
          <p:nvPr/>
        </p:nvGrpSpPr>
        <p:grpSpPr>
          <a:xfrm>
            <a:off x="3721027" y="3059895"/>
            <a:ext cx="10364654" cy="5530938"/>
            <a:chOff x="153450" y="1155550"/>
            <a:chExt cx="8750975" cy="3391757"/>
          </a:xfrm>
        </p:grpSpPr>
        <p:sp>
          <p:nvSpPr>
            <p:cNvPr id="3713" name="Google Shape;3713;p316"/>
            <p:cNvSpPr/>
            <p:nvPr/>
          </p:nvSpPr>
          <p:spPr>
            <a:xfrm rot="-2700000">
              <a:off x="6083090" y="1639615"/>
              <a:ext cx="2337271" cy="2337271"/>
            </a:xfrm>
            <a:prstGeom prst="rect">
              <a:avLst/>
            </a:prstGeom>
            <a:gradFill>
              <a:gsLst>
                <a:gs pos="0">
                  <a:schemeClr val="accent1"/>
                </a:gs>
                <a:gs pos="32000">
                  <a:srgbClr val="835EB3"/>
                </a:gs>
                <a:gs pos="100000">
                  <a:schemeClr val="accent2"/>
                </a:gs>
              </a:gsLst>
              <a:lin ang="2700006" scaled="0"/>
            </a:gra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3714" name="Google Shape;3714;p316"/>
            <p:cNvGrpSpPr/>
            <p:nvPr/>
          </p:nvGrpSpPr>
          <p:grpSpPr>
            <a:xfrm>
              <a:off x="6388865" y="1950804"/>
              <a:ext cx="1678762" cy="1675891"/>
              <a:chOff x="6306411" y="2191695"/>
              <a:chExt cx="1576747" cy="1574050"/>
            </a:xfrm>
          </p:grpSpPr>
          <p:cxnSp>
            <p:nvCxnSpPr>
              <p:cNvPr id="3715" name="Google Shape;3715;p316"/>
              <p:cNvCxnSpPr/>
              <p:nvPr/>
            </p:nvCxnSpPr>
            <p:spPr>
              <a:xfrm>
                <a:off x="7092861" y="1865936"/>
                <a:ext cx="0" cy="2224417"/>
              </a:xfrm>
              <a:prstGeom prst="straightConnector1">
                <a:avLst/>
              </a:prstGeom>
              <a:noFill/>
              <a:ln cap="flat" cmpd="sng" w="9525">
                <a:solidFill>
                  <a:srgbClr val="FFFFFF"/>
                </a:solidFill>
                <a:prstDash val="dot"/>
                <a:round/>
                <a:headEnd len="med" w="med" type="none"/>
                <a:tailEnd len="med" w="med" type="none"/>
              </a:ln>
            </p:spPr>
          </p:cxnSp>
          <p:cxnSp>
            <p:nvCxnSpPr>
              <p:cNvPr id="3716" name="Google Shape;3716;p316"/>
              <p:cNvCxnSpPr/>
              <p:nvPr/>
            </p:nvCxnSpPr>
            <p:spPr>
              <a:xfrm rot="-8100000">
                <a:off x="5987034" y="2980344"/>
                <a:ext cx="2221447" cy="0"/>
              </a:xfrm>
              <a:prstGeom prst="straightConnector1">
                <a:avLst/>
              </a:prstGeom>
              <a:noFill/>
              <a:ln cap="flat" cmpd="sng" w="9525">
                <a:solidFill>
                  <a:srgbClr val="FFFFFF"/>
                </a:solidFill>
                <a:prstDash val="dot"/>
                <a:round/>
                <a:headEnd len="med" w="med" type="none"/>
                <a:tailEnd len="med" w="med" type="none"/>
              </a:ln>
            </p:spPr>
          </p:cxnSp>
        </p:grpSp>
        <p:sp>
          <p:nvSpPr>
            <p:cNvPr id="3717" name="Google Shape;3717;p316"/>
            <p:cNvSpPr/>
            <p:nvPr/>
          </p:nvSpPr>
          <p:spPr>
            <a:xfrm rot="-2700000">
              <a:off x="6856411" y="2431786"/>
              <a:ext cx="775979" cy="775979"/>
            </a:xfrm>
            <a:prstGeom prst="rect">
              <a:avLst/>
            </a:prstGeom>
            <a:solidFill>
              <a:srgbClr val="000000"/>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3718" name="Google Shape;3718;p316"/>
            <p:cNvPicPr preferRelativeResize="0"/>
            <p:nvPr/>
          </p:nvPicPr>
          <p:blipFill>
            <a:blip r:embed="rId3">
              <a:alphaModFix/>
            </a:blip>
            <a:stretch>
              <a:fillRect/>
            </a:stretch>
          </p:blipFill>
          <p:spPr>
            <a:xfrm>
              <a:off x="2307129" y="2767532"/>
              <a:ext cx="3177424" cy="1779775"/>
            </a:xfrm>
            <a:prstGeom prst="rect">
              <a:avLst/>
            </a:prstGeom>
            <a:noFill/>
            <a:ln>
              <a:noFill/>
            </a:ln>
          </p:spPr>
        </p:pic>
        <p:sp>
          <p:nvSpPr>
            <p:cNvPr id="3719" name="Google Shape;3719;p316"/>
            <p:cNvSpPr/>
            <p:nvPr/>
          </p:nvSpPr>
          <p:spPr>
            <a:xfrm>
              <a:off x="2303979" y="2300914"/>
              <a:ext cx="2538000" cy="814075"/>
            </a:xfrm>
            <a:prstGeom prst="flowChartDecision">
              <a:avLst/>
            </a:prstGeom>
            <a:solidFill>
              <a:srgbClr val="FFFFFF">
                <a:alpha val="59220"/>
              </a:srgbClr>
            </a:solidFill>
            <a:ln cap="flat" cmpd="sng" w="28575">
              <a:solidFill>
                <a:schemeClr val="accent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3720" name="Google Shape;3720;p316"/>
            <p:cNvGrpSpPr/>
            <p:nvPr/>
          </p:nvGrpSpPr>
          <p:grpSpPr>
            <a:xfrm>
              <a:off x="2548920" y="1990875"/>
              <a:ext cx="2014650" cy="929350"/>
              <a:chOff x="2063975" y="1545525"/>
              <a:chExt cx="2014650" cy="929350"/>
            </a:xfrm>
          </p:grpSpPr>
          <p:cxnSp>
            <p:nvCxnSpPr>
              <p:cNvPr id="3721" name="Google Shape;3721;p316"/>
              <p:cNvCxnSpPr/>
              <p:nvPr/>
            </p:nvCxnSpPr>
            <p:spPr>
              <a:xfrm>
                <a:off x="4078625" y="1837575"/>
                <a:ext cx="0" cy="399000"/>
              </a:xfrm>
              <a:prstGeom prst="straightConnector1">
                <a:avLst/>
              </a:prstGeom>
              <a:noFill/>
              <a:ln cap="flat" cmpd="sng" w="19050">
                <a:solidFill>
                  <a:schemeClr val="accent2"/>
                </a:solidFill>
                <a:prstDash val="dot"/>
                <a:round/>
                <a:headEnd len="med" w="med" type="none"/>
                <a:tailEnd len="med" w="med" type="none"/>
              </a:ln>
            </p:spPr>
          </p:cxnSp>
          <p:cxnSp>
            <p:nvCxnSpPr>
              <p:cNvPr id="3722" name="Google Shape;3722;p316"/>
              <p:cNvCxnSpPr/>
              <p:nvPr/>
            </p:nvCxnSpPr>
            <p:spPr>
              <a:xfrm>
                <a:off x="2063975" y="1837575"/>
                <a:ext cx="0" cy="399000"/>
              </a:xfrm>
              <a:prstGeom prst="straightConnector1">
                <a:avLst/>
              </a:prstGeom>
              <a:noFill/>
              <a:ln cap="flat" cmpd="sng" w="19050">
                <a:solidFill>
                  <a:schemeClr val="accent2"/>
                </a:solidFill>
                <a:prstDash val="dot"/>
                <a:round/>
                <a:headEnd len="med" w="med" type="none"/>
                <a:tailEnd len="med" w="med" type="none"/>
              </a:ln>
            </p:spPr>
          </p:cxnSp>
          <p:cxnSp>
            <p:nvCxnSpPr>
              <p:cNvPr id="3723" name="Google Shape;3723;p316"/>
              <p:cNvCxnSpPr/>
              <p:nvPr/>
            </p:nvCxnSpPr>
            <p:spPr>
              <a:xfrm>
                <a:off x="3088013" y="1545525"/>
                <a:ext cx="0" cy="399000"/>
              </a:xfrm>
              <a:prstGeom prst="straightConnector1">
                <a:avLst/>
              </a:prstGeom>
              <a:noFill/>
              <a:ln cap="flat" cmpd="sng" w="19050">
                <a:solidFill>
                  <a:schemeClr val="accent2"/>
                </a:solidFill>
                <a:prstDash val="dot"/>
                <a:round/>
                <a:headEnd len="med" w="med" type="none"/>
                <a:tailEnd len="med" w="med" type="none"/>
              </a:ln>
            </p:spPr>
          </p:cxnSp>
          <p:cxnSp>
            <p:nvCxnSpPr>
              <p:cNvPr id="3724" name="Google Shape;3724;p316"/>
              <p:cNvCxnSpPr/>
              <p:nvPr/>
            </p:nvCxnSpPr>
            <p:spPr>
              <a:xfrm>
                <a:off x="3088013" y="2075875"/>
                <a:ext cx="0" cy="399000"/>
              </a:xfrm>
              <a:prstGeom prst="straightConnector1">
                <a:avLst/>
              </a:prstGeom>
              <a:noFill/>
              <a:ln cap="flat" cmpd="sng" w="19050">
                <a:solidFill>
                  <a:schemeClr val="accent2"/>
                </a:solidFill>
                <a:prstDash val="dot"/>
                <a:round/>
                <a:headEnd len="med" w="med" type="none"/>
                <a:tailEnd len="med" w="med" type="none"/>
              </a:ln>
            </p:spPr>
          </p:cxnSp>
        </p:grpSp>
        <p:sp>
          <p:nvSpPr>
            <p:cNvPr id="3725" name="Google Shape;3725;p316"/>
            <p:cNvSpPr txBox="1"/>
            <p:nvPr/>
          </p:nvSpPr>
          <p:spPr>
            <a:xfrm>
              <a:off x="206650" y="1536700"/>
              <a:ext cx="2115300" cy="1556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2000">
                  <a:latin typeface="Source Sans Pro"/>
                  <a:ea typeface="Source Sans Pro"/>
                  <a:cs typeface="Source Sans Pro"/>
                  <a:sym typeface="Source Sans Pro"/>
                </a:rPr>
                <a:t>Instructor</a:t>
              </a:r>
              <a:endParaRPr b="1" sz="2000">
                <a:latin typeface="Source Sans Pro"/>
                <a:ea typeface="Source Sans Pro"/>
                <a:cs typeface="Source Sans Pro"/>
                <a:sym typeface="Source Sans Pro"/>
              </a:endParaRPr>
            </a:p>
            <a:p>
              <a:pPr indent="0" lvl="0" marL="0" rtl="0" algn="l">
                <a:spcBef>
                  <a:spcPts val="0"/>
                </a:spcBef>
                <a:spcAft>
                  <a:spcPts val="0"/>
                </a:spcAft>
                <a:buNone/>
              </a:pPr>
              <a:r>
                <a:t/>
              </a:r>
              <a:endParaRPr b="1" sz="2800">
                <a:latin typeface="Source Sans Pro"/>
                <a:ea typeface="Source Sans Pro"/>
                <a:cs typeface="Source Sans Pro"/>
                <a:sym typeface="Source Sans Pro"/>
              </a:endParaRPr>
            </a:p>
            <a:p>
              <a:pPr indent="0" lvl="0" marL="0" rtl="0" algn="l">
                <a:spcBef>
                  <a:spcPts val="0"/>
                </a:spcBef>
                <a:spcAft>
                  <a:spcPts val="0"/>
                </a:spcAft>
                <a:buNone/>
              </a:pPr>
              <a:r>
                <a:t/>
              </a:r>
              <a:endParaRPr b="1" sz="2800">
                <a:latin typeface="Source Sans Pro"/>
                <a:ea typeface="Source Sans Pro"/>
                <a:cs typeface="Source Sans Pro"/>
                <a:sym typeface="Source Sans Pro"/>
              </a:endParaRPr>
            </a:p>
            <a:p>
              <a:pPr indent="0" lvl="0" marL="0" rtl="0" algn="l">
                <a:spcBef>
                  <a:spcPts val="0"/>
                </a:spcBef>
                <a:spcAft>
                  <a:spcPts val="0"/>
                </a:spcAft>
                <a:buNone/>
              </a:pPr>
              <a:r>
                <a:rPr b="1" lang="en" sz="2000">
                  <a:latin typeface="Source Sans Pro"/>
                  <a:ea typeface="Source Sans Pro"/>
                  <a:cs typeface="Source Sans Pro"/>
                  <a:sym typeface="Source Sans Pro"/>
                </a:rPr>
                <a:t>Active Learning Platform</a:t>
              </a:r>
              <a:endParaRPr b="1" sz="2000">
                <a:latin typeface="Source Sans Pro"/>
                <a:ea typeface="Source Sans Pro"/>
                <a:cs typeface="Source Sans Pro"/>
                <a:sym typeface="Source Sans Pro"/>
              </a:endParaRPr>
            </a:p>
            <a:p>
              <a:pPr indent="0" lvl="0" marL="0" rtl="0" algn="l">
                <a:spcBef>
                  <a:spcPts val="0"/>
                </a:spcBef>
                <a:spcAft>
                  <a:spcPts val="0"/>
                </a:spcAft>
                <a:buNone/>
              </a:pPr>
              <a:r>
                <a:t/>
              </a:r>
              <a:endParaRPr b="1" sz="2800">
                <a:latin typeface="Source Sans Pro"/>
                <a:ea typeface="Source Sans Pro"/>
                <a:cs typeface="Source Sans Pro"/>
                <a:sym typeface="Source Sans Pro"/>
              </a:endParaRPr>
            </a:p>
            <a:p>
              <a:pPr indent="0" lvl="0" marL="0" rtl="0" algn="l">
                <a:spcBef>
                  <a:spcPts val="0"/>
                </a:spcBef>
                <a:spcAft>
                  <a:spcPts val="0"/>
                </a:spcAft>
                <a:buNone/>
              </a:pPr>
              <a:r>
                <a:rPr b="1" lang="en" sz="2000">
                  <a:latin typeface="Source Sans Pro"/>
                  <a:ea typeface="Source Sans Pro"/>
                  <a:cs typeface="Source Sans Pro"/>
                  <a:sym typeface="Source Sans Pro"/>
                </a:rPr>
                <a:t>LMS</a:t>
              </a:r>
              <a:endParaRPr b="1" sz="2000">
                <a:latin typeface="Source Sans Pro"/>
                <a:ea typeface="Source Sans Pro"/>
                <a:cs typeface="Source Sans Pro"/>
                <a:sym typeface="Source Sans Pro"/>
              </a:endParaRPr>
            </a:p>
          </p:txBody>
        </p:sp>
        <p:sp>
          <p:nvSpPr>
            <p:cNvPr id="3726" name="Google Shape;3726;p316"/>
            <p:cNvSpPr txBox="1"/>
            <p:nvPr/>
          </p:nvSpPr>
          <p:spPr>
            <a:xfrm>
              <a:off x="6609983" y="1832040"/>
              <a:ext cx="1270800" cy="423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rgbClr val="FFFFFF"/>
                  </a:solidFill>
                  <a:latin typeface="Source Sans Pro"/>
                  <a:ea typeface="Source Sans Pro"/>
                  <a:cs typeface="Source Sans Pro"/>
                  <a:sym typeface="Source Sans Pro"/>
                </a:rPr>
                <a:t>ENGAGING </a:t>
              </a:r>
              <a:endParaRPr b="1" sz="1200">
                <a:solidFill>
                  <a:srgbClr val="FFFFFF"/>
                </a:solidFill>
                <a:latin typeface="Source Sans Pro"/>
                <a:ea typeface="Source Sans Pro"/>
                <a:cs typeface="Source Sans Pro"/>
                <a:sym typeface="Source Sans Pro"/>
              </a:endParaRPr>
            </a:p>
            <a:p>
              <a:pPr indent="0" lvl="0" marL="0" rtl="0" algn="ctr">
                <a:spcBef>
                  <a:spcPts val="0"/>
                </a:spcBef>
                <a:spcAft>
                  <a:spcPts val="0"/>
                </a:spcAft>
                <a:buNone/>
              </a:pPr>
              <a:r>
                <a:rPr b="1" lang="en" sz="1200">
                  <a:solidFill>
                    <a:srgbClr val="FFFFFF"/>
                  </a:solidFill>
                  <a:latin typeface="Source Sans Pro"/>
                  <a:ea typeface="Source Sans Pro"/>
                  <a:cs typeface="Source Sans Pro"/>
                  <a:sym typeface="Source Sans Pro"/>
                </a:rPr>
                <a:t>CLASSES</a:t>
              </a:r>
              <a:endParaRPr b="1" sz="1200">
                <a:solidFill>
                  <a:srgbClr val="FFFFFF"/>
                </a:solidFill>
                <a:latin typeface="Source Sans Pro"/>
                <a:ea typeface="Source Sans Pro"/>
                <a:cs typeface="Source Sans Pro"/>
                <a:sym typeface="Source Sans Pro"/>
              </a:endParaRPr>
            </a:p>
          </p:txBody>
        </p:sp>
        <p:sp>
          <p:nvSpPr>
            <p:cNvPr id="3727" name="Google Shape;3727;p316"/>
            <p:cNvSpPr txBox="1"/>
            <p:nvPr/>
          </p:nvSpPr>
          <p:spPr>
            <a:xfrm>
              <a:off x="5638441" y="2641855"/>
              <a:ext cx="1270800" cy="423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rgbClr val="FFFFFF"/>
                  </a:solidFill>
                  <a:latin typeface="Source Sans Pro"/>
                  <a:ea typeface="Source Sans Pro"/>
                  <a:cs typeface="Source Sans Pro"/>
                  <a:sym typeface="Source Sans Pro"/>
                </a:rPr>
                <a:t>INTERACTIVE </a:t>
              </a:r>
              <a:br>
                <a:rPr b="1" lang="en" sz="1200">
                  <a:solidFill>
                    <a:srgbClr val="FFFFFF"/>
                  </a:solidFill>
                  <a:latin typeface="Source Sans Pro"/>
                  <a:ea typeface="Source Sans Pro"/>
                  <a:cs typeface="Source Sans Pro"/>
                  <a:sym typeface="Source Sans Pro"/>
                </a:rPr>
              </a:br>
              <a:r>
                <a:rPr b="1" lang="en" sz="1200">
                  <a:solidFill>
                    <a:srgbClr val="FFFFFF"/>
                  </a:solidFill>
                  <a:latin typeface="Source Sans Pro"/>
                  <a:ea typeface="Source Sans Pro"/>
                  <a:cs typeface="Source Sans Pro"/>
                  <a:sym typeface="Source Sans Pro"/>
                </a:rPr>
                <a:t>READINGS</a:t>
              </a:r>
              <a:endParaRPr b="1" sz="1200">
                <a:solidFill>
                  <a:srgbClr val="FFFFFF"/>
                </a:solidFill>
                <a:latin typeface="Source Sans Pro"/>
                <a:ea typeface="Source Sans Pro"/>
                <a:cs typeface="Source Sans Pro"/>
                <a:sym typeface="Source Sans Pro"/>
              </a:endParaRPr>
            </a:p>
          </p:txBody>
        </p:sp>
        <p:sp>
          <p:nvSpPr>
            <p:cNvPr id="3728" name="Google Shape;3728;p316"/>
            <p:cNvSpPr txBox="1"/>
            <p:nvPr/>
          </p:nvSpPr>
          <p:spPr>
            <a:xfrm>
              <a:off x="7633621" y="2641855"/>
              <a:ext cx="1270800" cy="423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rgbClr val="FFFFFF"/>
                  </a:solidFill>
                  <a:latin typeface="Source Sans Pro"/>
                  <a:ea typeface="Source Sans Pro"/>
                  <a:cs typeface="Source Sans Pro"/>
                  <a:sym typeface="Source Sans Pro"/>
                </a:rPr>
                <a:t>BUILT-IN </a:t>
              </a:r>
              <a:br>
                <a:rPr b="1" lang="en" sz="1200">
                  <a:solidFill>
                    <a:srgbClr val="FFFFFF"/>
                  </a:solidFill>
                  <a:latin typeface="Source Sans Pro"/>
                  <a:ea typeface="Source Sans Pro"/>
                  <a:cs typeface="Source Sans Pro"/>
                  <a:sym typeface="Source Sans Pro"/>
                </a:rPr>
              </a:br>
              <a:r>
                <a:rPr b="1" lang="en" sz="1200">
                  <a:solidFill>
                    <a:srgbClr val="FFFFFF"/>
                  </a:solidFill>
                  <a:latin typeface="Source Sans Pro"/>
                  <a:ea typeface="Source Sans Pro"/>
                  <a:cs typeface="Source Sans Pro"/>
                  <a:sym typeface="Source Sans Pro"/>
                </a:rPr>
                <a:t>ASSESSMENTS</a:t>
              </a:r>
              <a:endParaRPr b="1" sz="1200">
                <a:solidFill>
                  <a:srgbClr val="FFFFFF"/>
                </a:solidFill>
                <a:latin typeface="Source Sans Pro"/>
                <a:ea typeface="Source Sans Pro"/>
                <a:cs typeface="Source Sans Pro"/>
                <a:sym typeface="Source Sans Pro"/>
              </a:endParaRPr>
            </a:p>
          </p:txBody>
        </p:sp>
        <p:sp>
          <p:nvSpPr>
            <p:cNvPr id="3729" name="Google Shape;3729;p316"/>
            <p:cNvSpPr txBox="1"/>
            <p:nvPr/>
          </p:nvSpPr>
          <p:spPr>
            <a:xfrm>
              <a:off x="6609983" y="3591864"/>
              <a:ext cx="1270800" cy="423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rgbClr val="FFFFFF"/>
                  </a:solidFill>
                  <a:latin typeface="Source Sans Pro"/>
                  <a:ea typeface="Source Sans Pro"/>
                  <a:cs typeface="Source Sans Pro"/>
                  <a:sym typeface="Source Sans Pro"/>
                </a:rPr>
                <a:t>REMOTE </a:t>
              </a:r>
              <a:endParaRPr b="1" sz="1200">
                <a:solidFill>
                  <a:srgbClr val="FFFFFF"/>
                </a:solidFill>
                <a:latin typeface="Source Sans Pro"/>
                <a:ea typeface="Source Sans Pro"/>
                <a:cs typeface="Source Sans Pro"/>
                <a:sym typeface="Source Sans Pro"/>
              </a:endParaRPr>
            </a:p>
            <a:p>
              <a:pPr indent="0" lvl="0" marL="0" rtl="0" algn="ctr">
                <a:spcBef>
                  <a:spcPts val="0"/>
                </a:spcBef>
                <a:spcAft>
                  <a:spcPts val="0"/>
                </a:spcAft>
                <a:buNone/>
              </a:pPr>
              <a:r>
                <a:rPr b="1" lang="en" sz="1200">
                  <a:solidFill>
                    <a:srgbClr val="FFFFFF"/>
                  </a:solidFill>
                  <a:latin typeface="Source Sans Pro"/>
                  <a:ea typeface="Source Sans Pro"/>
                  <a:cs typeface="Source Sans Pro"/>
                  <a:sym typeface="Source Sans Pro"/>
                </a:rPr>
                <a:t>TESTS</a:t>
              </a:r>
              <a:endParaRPr b="1" sz="1200">
                <a:solidFill>
                  <a:srgbClr val="FFFFFF"/>
                </a:solidFill>
                <a:latin typeface="Source Sans Pro"/>
                <a:ea typeface="Source Sans Pro"/>
                <a:cs typeface="Source Sans Pro"/>
                <a:sym typeface="Source Sans Pro"/>
              </a:endParaRPr>
            </a:p>
          </p:txBody>
        </p:sp>
        <p:sp>
          <p:nvSpPr>
            <p:cNvPr id="3730" name="Google Shape;3730;p316"/>
            <p:cNvSpPr txBox="1"/>
            <p:nvPr/>
          </p:nvSpPr>
          <p:spPr>
            <a:xfrm>
              <a:off x="6616329" y="2668630"/>
              <a:ext cx="1270800" cy="423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rgbClr val="FFFFFF"/>
                  </a:solidFill>
                  <a:latin typeface="Source Sans Pro"/>
                  <a:ea typeface="Source Sans Pro"/>
                  <a:cs typeface="Source Sans Pro"/>
                  <a:sym typeface="Source Sans Pro"/>
                </a:rPr>
                <a:t>ACTIONABLE</a:t>
              </a:r>
              <a:endParaRPr b="1" sz="1200">
                <a:solidFill>
                  <a:srgbClr val="FFFFFF"/>
                </a:solidFill>
                <a:latin typeface="Source Sans Pro"/>
                <a:ea typeface="Source Sans Pro"/>
                <a:cs typeface="Source Sans Pro"/>
                <a:sym typeface="Source Sans Pro"/>
              </a:endParaRPr>
            </a:p>
            <a:p>
              <a:pPr indent="0" lvl="0" marL="0" rtl="0" algn="ctr">
                <a:spcBef>
                  <a:spcPts val="0"/>
                </a:spcBef>
                <a:spcAft>
                  <a:spcPts val="0"/>
                </a:spcAft>
                <a:buNone/>
              </a:pPr>
              <a:r>
                <a:rPr b="1" lang="en" sz="1200">
                  <a:solidFill>
                    <a:srgbClr val="FFFFFF"/>
                  </a:solidFill>
                  <a:latin typeface="Source Sans Pro"/>
                  <a:ea typeface="Source Sans Pro"/>
                  <a:cs typeface="Source Sans Pro"/>
                  <a:sym typeface="Source Sans Pro"/>
                </a:rPr>
                <a:t>INSIGHTS</a:t>
              </a:r>
              <a:endParaRPr b="1" sz="1200">
                <a:solidFill>
                  <a:srgbClr val="FFFFFF"/>
                </a:solidFill>
                <a:latin typeface="Source Sans Pro"/>
                <a:ea typeface="Source Sans Pro"/>
                <a:cs typeface="Source Sans Pro"/>
                <a:sym typeface="Source Sans Pro"/>
              </a:endParaRPr>
            </a:p>
          </p:txBody>
        </p:sp>
        <p:sp>
          <p:nvSpPr>
            <p:cNvPr id="3731" name="Google Shape;3731;p316"/>
            <p:cNvSpPr/>
            <p:nvPr/>
          </p:nvSpPr>
          <p:spPr>
            <a:xfrm>
              <a:off x="2303980" y="1854552"/>
              <a:ext cx="2537996" cy="814075"/>
            </a:xfrm>
            <a:prstGeom prst="flowChartDecision">
              <a:avLst/>
            </a:prstGeom>
            <a:gradFill>
              <a:gsLst>
                <a:gs pos="0">
                  <a:schemeClr val="accent1"/>
                </a:gs>
                <a:gs pos="32000">
                  <a:srgbClr val="835EB3"/>
                </a:gs>
                <a:gs pos="100000">
                  <a:schemeClr val="accent2"/>
                </a:gs>
              </a:gsLst>
              <a:lin ang="2700006" scaled="0"/>
            </a:gra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732" name="Google Shape;3732;p316"/>
            <p:cNvSpPr/>
            <p:nvPr/>
          </p:nvSpPr>
          <p:spPr>
            <a:xfrm>
              <a:off x="2303979" y="1405964"/>
              <a:ext cx="2538000" cy="814075"/>
            </a:xfrm>
            <a:prstGeom prst="flowChartDecision">
              <a:avLst/>
            </a:prstGeom>
            <a:solidFill>
              <a:srgbClr val="FFFFFF">
                <a:alpha val="59220"/>
              </a:srgbClr>
            </a:solidFill>
            <a:ln cap="flat" cmpd="sng" w="28575">
              <a:solidFill>
                <a:schemeClr val="accent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3733" name="Google Shape;3733;p316"/>
            <p:cNvGrpSpPr/>
            <p:nvPr/>
          </p:nvGrpSpPr>
          <p:grpSpPr>
            <a:xfrm>
              <a:off x="2548928" y="1537302"/>
              <a:ext cx="2014650" cy="929350"/>
              <a:chOff x="2063975" y="1545525"/>
              <a:chExt cx="2014650" cy="929350"/>
            </a:xfrm>
          </p:grpSpPr>
          <p:cxnSp>
            <p:nvCxnSpPr>
              <p:cNvPr id="3734" name="Google Shape;3734;p316"/>
              <p:cNvCxnSpPr/>
              <p:nvPr/>
            </p:nvCxnSpPr>
            <p:spPr>
              <a:xfrm>
                <a:off x="4078625" y="1837575"/>
                <a:ext cx="0" cy="399000"/>
              </a:xfrm>
              <a:prstGeom prst="straightConnector1">
                <a:avLst/>
              </a:prstGeom>
              <a:noFill/>
              <a:ln cap="flat" cmpd="sng" w="19050">
                <a:solidFill>
                  <a:schemeClr val="accent2"/>
                </a:solidFill>
                <a:prstDash val="dot"/>
                <a:round/>
                <a:headEnd len="med" w="med" type="none"/>
                <a:tailEnd len="med" w="med" type="none"/>
              </a:ln>
            </p:spPr>
          </p:cxnSp>
          <p:cxnSp>
            <p:nvCxnSpPr>
              <p:cNvPr id="3735" name="Google Shape;3735;p316"/>
              <p:cNvCxnSpPr/>
              <p:nvPr/>
            </p:nvCxnSpPr>
            <p:spPr>
              <a:xfrm>
                <a:off x="2063975" y="1837575"/>
                <a:ext cx="0" cy="399000"/>
              </a:xfrm>
              <a:prstGeom prst="straightConnector1">
                <a:avLst/>
              </a:prstGeom>
              <a:noFill/>
              <a:ln cap="flat" cmpd="sng" w="19050">
                <a:solidFill>
                  <a:schemeClr val="accent2"/>
                </a:solidFill>
                <a:prstDash val="dot"/>
                <a:round/>
                <a:headEnd len="med" w="med" type="none"/>
                <a:tailEnd len="med" w="med" type="none"/>
              </a:ln>
            </p:spPr>
          </p:cxnSp>
          <p:cxnSp>
            <p:nvCxnSpPr>
              <p:cNvPr id="3736" name="Google Shape;3736;p316"/>
              <p:cNvCxnSpPr/>
              <p:nvPr/>
            </p:nvCxnSpPr>
            <p:spPr>
              <a:xfrm>
                <a:off x="3088013" y="1545525"/>
                <a:ext cx="0" cy="399000"/>
              </a:xfrm>
              <a:prstGeom prst="straightConnector1">
                <a:avLst/>
              </a:prstGeom>
              <a:noFill/>
              <a:ln cap="flat" cmpd="sng" w="19050">
                <a:solidFill>
                  <a:schemeClr val="accent2"/>
                </a:solidFill>
                <a:prstDash val="dot"/>
                <a:round/>
                <a:headEnd len="med" w="med" type="none"/>
                <a:tailEnd len="med" w="med" type="none"/>
              </a:ln>
            </p:spPr>
          </p:cxnSp>
          <p:cxnSp>
            <p:nvCxnSpPr>
              <p:cNvPr id="3737" name="Google Shape;3737;p316"/>
              <p:cNvCxnSpPr/>
              <p:nvPr/>
            </p:nvCxnSpPr>
            <p:spPr>
              <a:xfrm>
                <a:off x="3088013" y="2075875"/>
                <a:ext cx="0" cy="399000"/>
              </a:xfrm>
              <a:prstGeom prst="straightConnector1">
                <a:avLst/>
              </a:prstGeom>
              <a:noFill/>
              <a:ln cap="flat" cmpd="sng" w="19050">
                <a:solidFill>
                  <a:schemeClr val="accent2"/>
                </a:solidFill>
                <a:prstDash val="dot"/>
                <a:round/>
                <a:headEnd len="med" w="med" type="none"/>
                <a:tailEnd len="med" w="med" type="none"/>
              </a:ln>
            </p:spPr>
          </p:cxnSp>
        </p:grpSp>
        <p:sp>
          <p:nvSpPr>
            <p:cNvPr id="3738" name="Google Shape;3738;p316"/>
            <p:cNvSpPr/>
            <p:nvPr/>
          </p:nvSpPr>
          <p:spPr>
            <a:xfrm>
              <a:off x="4775324" y="1978800"/>
              <a:ext cx="1435443" cy="423904"/>
            </a:xfrm>
            <a:custGeom>
              <a:rect b="b" l="l" r="r" t="t"/>
              <a:pathLst>
                <a:path extrusionOk="0" h="30779" w="101931">
                  <a:moveTo>
                    <a:pt x="0" y="15978"/>
                  </a:moveTo>
                  <a:cubicBezTo>
                    <a:pt x="2255" y="14087"/>
                    <a:pt x="7629" y="7288"/>
                    <a:pt x="13529" y="4629"/>
                  </a:cubicBezTo>
                  <a:cubicBezTo>
                    <a:pt x="19429" y="1970"/>
                    <a:pt x="27965" y="-263"/>
                    <a:pt x="35398" y="25"/>
                  </a:cubicBezTo>
                  <a:cubicBezTo>
                    <a:pt x="42832" y="313"/>
                    <a:pt x="53434" y="3160"/>
                    <a:pt x="58130" y="6355"/>
                  </a:cubicBezTo>
                  <a:cubicBezTo>
                    <a:pt x="62826" y="9550"/>
                    <a:pt x="63765" y="15312"/>
                    <a:pt x="63573" y="19197"/>
                  </a:cubicBezTo>
                  <a:cubicBezTo>
                    <a:pt x="63381" y="23082"/>
                    <a:pt x="60140" y="28015"/>
                    <a:pt x="56979" y="29663"/>
                  </a:cubicBezTo>
                  <a:cubicBezTo>
                    <a:pt x="53818" y="31311"/>
                    <a:pt x="47710" y="31144"/>
                    <a:pt x="44606" y="29087"/>
                  </a:cubicBezTo>
                  <a:cubicBezTo>
                    <a:pt x="41503" y="27030"/>
                    <a:pt x="38166" y="21156"/>
                    <a:pt x="38358" y="17319"/>
                  </a:cubicBezTo>
                  <a:cubicBezTo>
                    <a:pt x="38550" y="13483"/>
                    <a:pt x="41465" y="8795"/>
                    <a:pt x="45757" y="6068"/>
                  </a:cubicBezTo>
                  <a:cubicBezTo>
                    <a:pt x="50049" y="3341"/>
                    <a:pt x="58100" y="1316"/>
                    <a:pt x="64109" y="956"/>
                  </a:cubicBezTo>
                  <a:cubicBezTo>
                    <a:pt x="70118" y="596"/>
                    <a:pt x="76761" y="2298"/>
                    <a:pt x="81813" y="3907"/>
                  </a:cubicBezTo>
                  <a:cubicBezTo>
                    <a:pt x="86865" y="5517"/>
                    <a:pt x="91067" y="8109"/>
                    <a:pt x="94420" y="10613"/>
                  </a:cubicBezTo>
                  <a:cubicBezTo>
                    <a:pt x="97773" y="13117"/>
                    <a:pt x="100679" y="17543"/>
                    <a:pt x="101931" y="18929"/>
                  </a:cubicBezTo>
                </a:path>
              </a:pathLst>
            </a:custGeom>
            <a:noFill/>
            <a:ln cap="flat" cmpd="sng" w="9525">
              <a:solidFill>
                <a:srgbClr val="E5166B"/>
              </a:solidFill>
              <a:prstDash val="dash"/>
              <a:round/>
              <a:headEnd len="med" w="med" type="none"/>
              <a:tailEnd len="med" w="med" type="triangle"/>
            </a:ln>
          </p:spPr>
        </p:sp>
        <p:pic>
          <p:nvPicPr>
            <p:cNvPr id="3739" name="Google Shape;3739;p316"/>
            <p:cNvPicPr preferRelativeResize="0"/>
            <p:nvPr/>
          </p:nvPicPr>
          <p:blipFill>
            <a:blip r:embed="rId4">
              <a:alphaModFix/>
            </a:blip>
            <a:stretch>
              <a:fillRect/>
            </a:stretch>
          </p:blipFill>
          <p:spPr>
            <a:xfrm>
              <a:off x="153450" y="1970827"/>
              <a:ext cx="729998" cy="21280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noFill/>
      </p:bgPr>
    </p:bg>
    <p:spTree>
      <p:nvGrpSpPr>
        <p:cNvPr id="3743" name="Shape 3743"/>
        <p:cNvGrpSpPr/>
        <p:nvPr/>
      </p:nvGrpSpPr>
      <p:grpSpPr>
        <a:xfrm>
          <a:off x="0" y="0"/>
          <a:ext cx="0" cy="0"/>
          <a:chOff x="0" y="0"/>
          <a:chExt cx="0" cy="0"/>
        </a:xfrm>
      </p:grpSpPr>
      <p:sp>
        <p:nvSpPr>
          <p:cNvPr id="3744" name="Google Shape;3744;p317"/>
          <p:cNvSpPr txBox="1"/>
          <p:nvPr>
            <p:ph idx="4294967295" type="title"/>
          </p:nvPr>
        </p:nvSpPr>
        <p:spPr>
          <a:xfrm>
            <a:off x="548650" y="548650"/>
            <a:ext cx="17904300" cy="104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solidFill>
                  <a:schemeClr val="accent1"/>
                </a:solidFill>
                <a:latin typeface="Source Sans Pro"/>
                <a:ea typeface="Source Sans Pro"/>
                <a:cs typeface="Source Sans Pro"/>
                <a:sym typeface="Source Sans Pro"/>
              </a:rPr>
              <a:t>Top Hat Support</a:t>
            </a:r>
            <a:endParaRPr b="1">
              <a:solidFill>
                <a:schemeClr val="accent1"/>
              </a:solidFill>
              <a:latin typeface="Source Sans Pro"/>
              <a:ea typeface="Source Sans Pro"/>
              <a:cs typeface="Source Sans Pro"/>
              <a:sym typeface="Source Sans Pro"/>
            </a:endParaRPr>
          </a:p>
          <a:p>
            <a:pPr indent="0" lvl="0" marL="0" rtl="0" algn="l">
              <a:spcBef>
                <a:spcPts val="0"/>
              </a:spcBef>
              <a:spcAft>
                <a:spcPts val="0"/>
              </a:spcAft>
              <a:buNone/>
            </a:pPr>
            <a:r>
              <a:rPr i="1" lang="en" sz="3000">
                <a:solidFill>
                  <a:srgbClr val="000000"/>
                </a:solidFill>
                <a:highlight>
                  <a:srgbClr val="FFFF00"/>
                </a:highlight>
                <a:latin typeface="Source Sans Pro"/>
                <a:ea typeface="Source Sans Pro"/>
                <a:cs typeface="Source Sans Pro"/>
                <a:sym typeface="Source Sans Pro"/>
              </a:rPr>
              <a:t>Every AU professor is assigned an Instructional Designer and Customer Success Manager</a:t>
            </a:r>
            <a:r>
              <a:rPr i="1" lang="en" sz="3000">
                <a:solidFill>
                  <a:srgbClr val="000000"/>
                </a:solidFill>
                <a:latin typeface="Source Sans Pro"/>
                <a:ea typeface="Source Sans Pro"/>
                <a:cs typeface="Source Sans Pro"/>
                <a:sym typeface="Source Sans Pro"/>
              </a:rPr>
              <a:t> for </a:t>
            </a:r>
            <a:r>
              <a:rPr i="1" lang="en" sz="3000">
                <a:solidFill>
                  <a:srgbClr val="000000"/>
                </a:solidFill>
                <a:latin typeface="Source Sans Pro"/>
                <a:ea typeface="Source Sans Pro"/>
                <a:cs typeface="Source Sans Pro"/>
                <a:sym typeface="Source Sans Pro"/>
              </a:rPr>
              <a:t>consistent</a:t>
            </a:r>
            <a:r>
              <a:rPr i="1" lang="en" sz="3000">
                <a:solidFill>
                  <a:srgbClr val="000000"/>
                </a:solidFill>
                <a:latin typeface="Source Sans Pro"/>
                <a:ea typeface="Source Sans Pro"/>
                <a:cs typeface="Source Sans Pro"/>
                <a:sym typeface="Source Sans Pro"/>
              </a:rPr>
              <a:t> support</a:t>
            </a:r>
            <a:endParaRPr i="1" sz="3000">
              <a:solidFill>
                <a:srgbClr val="000000"/>
              </a:solidFill>
              <a:latin typeface="Source Sans Pro"/>
              <a:ea typeface="Source Sans Pro"/>
              <a:cs typeface="Source Sans Pro"/>
              <a:sym typeface="Source Sans Pro"/>
            </a:endParaRPr>
          </a:p>
        </p:txBody>
      </p:sp>
      <p:pic>
        <p:nvPicPr>
          <p:cNvPr id="3745" name="Google Shape;3745;p317"/>
          <p:cNvPicPr preferRelativeResize="0"/>
          <p:nvPr/>
        </p:nvPicPr>
        <p:blipFill>
          <a:blip r:embed="rId3">
            <a:alphaModFix/>
          </a:blip>
          <a:stretch>
            <a:fillRect/>
          </a:stretch>
        </p:blipFill>
        <p:spPr>
          <a:xfrm>
            <a:off x="645998" y="2220225"/>
            <a:ext cx="11679299" cy="6991599"/>
          </a:xfrm>
          <a:prstGeom prst="rect">
            <a:avLst/>
          </a:prstGeom>
          <a:noFill/>
          <a:ln cap="flat" cmpd="sng" w="19050">
            <a:solidFill>
              <a:schemeClr val="dk2"/>
            </a:solidFill>
            <a:prstDash val="solid"/>
            <a:round/>
            <a:headEnd len="sm" w="sm" type="none"/>
            <a:tailEnd len="sm" w="sm" type="none"/>
          </a:ln>
        </p:spPr>
      </p:pic>
      <p:pic>
        <p:nvPicPr>
          <p:cNvPr id="3746" name="Google Shape;3746;p317"/>
          <p:cNvPicPr preferRelativeResize="0"/>
          <p:nvPr/>
        </p:nvPicPr>
        <p:blipFill>
          <a:blip r:embed="rId4">
            <a:alphaModFix/>
          </a:blip>
          <a:stretch>
            <a:fillRect/>
          </a:stretch>
        </p:blipFill>
        <p:spPr>
          <a:xfrm>
            <a:off x="12816050" y="3780937"/>
            <a:ext cx="5149000" cy="27251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50" name="Shape 3750"/>
        <p:cNvGrpSpPr/>
        <p:nvPr/>
      </p:nvGrpSpPr>
      <p:grpSpPr>
        <a:xfrm>
          <a:off x="0" y="0"/>
          <a:ext cx="0" cy="0"/>
          <a:chOff x="0" y="0"/>
          <a:chExt cx="0" cy="0"/>
        </a:xfrm>
      </p:grpSpPr>
      <p:pic>
        <p:nvPicPr>
          <p:cNvPr id="3751" name="Google Shape;3751;p318"/>
          <p:cNvPicPr preferRelativeResize="0"/>
          <p:nvPr/>
        </p:nvPicPr>
        <p:blipFill rotWithShape="1">
          <a:blip r:embed="rId3">
            <a:alphaModFix/>
          </a:blip>
          <a:srcRect b="99" l="0" r="0" t="109"/>
          <a:stretch/>
        </p:blipFill>
        <p:spPr>
          <a:xfrm>
            <a:off x="-19200" y="0"/>
            <a:ext cx="18326554" cy="10287000"/>
          </a:xfrm>
          <a:prstGeom prst="rect">
            <a:avLst/>
          </a:prstGeom>
          <a:noFill/>
          <a:ln>
            <a:noFill/>
          </a:ln>
        </p:spPr>
      </p:pic>
      <p:sp>
        <p:nvSpPr>
          <p:cNvPr id="3752" name="Google Shape;3752;p318"/>
          <p:cNvSpPr txBox="1"/>
          <p:nvPr/>
        </p:nvSpPr>
        <p:spPr>
          <a:xfrm>
            <a:off x="2597850" y="7216800"/>
            <a:ext cx="12482400" cy="11652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7200">
                <a:solidFill>
                  <a:srgbClr val="FFFFFF"/>
                </a:solidFill>
                <a:latin typeface="Source Sans Pro"/>
                <a:ea typeface="Source Sans Pro"/>
                <a:cs typeface="Source Sans Pro"/>
                <a:sym typeface="Source Sans Pro"/>
              </a:rPr>
              <a:t>Active Learning, Anywhere</a:t>
            </a:r>
            <a:endParaRPr b="1" sz="7200">
              <a:solidFill>
                <a:srgbClr val="FFFFFF"/>
              </a:solidFill>
              <a:latin typeface="Source Sans Pro"/>
              <a:ea typeface="Source Sans Pro"/>
              <a:cs typeface="Source Sans Pro"/>
              <a:sym typeface="Source Sans Pro"/>
            </a:endParaRPr>
          </a:p>
        </p:txBody>
      </p:sp>
      <p:pic>
        <p:nvPicPr>
          <p:cNvPr id="3753" name="Google Shape;3753;p318"/>
          <p:cNvPicPr preferRelativeResize="0"/>
          <p:nvPr/>
        </p:nvPicPr>
        <p:blipFill>
          <a:blip r:embed="rId4">
            <a:alphaModFix/>
          </a:blip>
          <a:stretch>
            <a:fillRect/>
          </a:stretch>
        </p:blipFill>
        <p:spPr>
          <a:xfrm>
            <a:off x="6483301" y="2180282"/>
            <a:ext cx="4702698" cy="3703946"/>
          </a:xfrm>
          <a:prstGeom prst="rect">
            <a:avLst/>
          </a:prstGeom>
          <a:noFill/>
          <a:ln>
            <a:noFill/>
          </a:ln>
        </p:spPr>
      </p:pic>
      <p:sp>
        <p:nvSpPr>
          <p:cNvPr id="3754" name="Google Shape;3754;p318"/>
          <p:cNvSpPr/>
          <p:nvPr/>
        </p:nvSpPr>
        <p:spPr>
          <a:xfrm>
            <a:off x="2612300" y="1765150"/>
            <a:ext cx="13057200" cy="6933000"/>
          </a:xfrm>
          <a:prstGeom prst="rect">
            <a:avLst/>
          </a:prstGeom>
          <a:solidFill>
            <a:srgbClr val="2D115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755" name="Google Shape;3755;p318"/>
          <p:cNvSpPr txBox="1"/>
          <p:nvPr/>
        </p:nvSpPr>
        <p:spPr>
          <a:xfrm>
            <a:off x="3290400" y="3799500"/>
            <a:ext cx="12012000" cy="3297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9000">
                <a:solidFill>
                  <a:srgbClr val="FFFFFF"/>
                </a:solidFill>
                <a:latin typeface="Source Sans Pro"/>
                <a:ea typeface="Source Sans Pro"/>
                <a:cs typeface="Source Sans Pro"/>
                <a:sym typeface="Source Sans Pro"/>
              </a:rPr>
              <a:t>Let me know if </a:t>
            </a:r>
            <a:r>
              <a:rPr b="1" lang="en" sz="9000">
                <a:solidFill>
                  <a:srgbClr val="FFFFFF"/>
                </a:solidFill>
                <a:latin typeface="Source Sans Pro"/>
                <a:ea typeface="Source Sans Pro"/>
                <a:cs typeface="Source Sans Pro"/>
                <a:sym typeface="Source Sans Pro"/>
              </a:rPr>
              <a:t>you</a:t>
            </a:r>
            <a:r>
              <a:rPr b="1" lang="en" sz="9000">
                <a:solidFill>
                  <a:srgbClr val="FFFFFF"/>
                </a:solidFill>
                <a:latin typeface="Source Sans Pro"/>
                <a:ea typeface="Source Sans Pro"/>
                <a:cs typeface="Source Sans Pro"/>
                <a:sym typeface="Source Sans Pro"/>
              </a:rPr>
              <a:t> want to learn more!</a:t>
            </a:r>
            <a:endParaRPr b="1" sz="9000">
              <a:solidFill>
                <a:srgbClr val="FFFFFF"/>
              </a:solidFill>
              <a:latin typeface="Source Sans Pro"/>
              <a:ea typeface="Source Sans Pro"/>
              <a:cs typeface="Source Sans Pro"/>
              <a:sym typeface="Source Sans Pro"/>
            </a:endParaRPr>
          </a:p>
          <a:p>
            <a:pPr indent="0" lvl="0" marL="0" rtl="0" algn="l">
              <a:lnSpc>
                <a:spcPct val="90000"/>
              </a:lnSpc>
              <a:spcBef>
                <a:spcPts val="0"/>
              </a:spcBef>
              <a:spcAft>
                <a:spcPts val="0"/>
              </a:spcAft>
              <a:buNone/>
            </a:pPr>
            <a:r>
              <a:t/>
            </a:r>
            <a:endParaRPr b="1" sz="9000">
              <a:solidFill>
                <a:srgbClr val="FFFFFF"/>
              </a:solidFill>
              <a:latin typeface="Source Sans Pro"/>
              <a:ea typeface="Source Sans Pro"/>
              <a:cs typeface="Source Sans Pro"/>
              <a:sym typeface="Source Sans Pro"/>
            </a:endParaRPr>
          </a:p>
          <a:p>
            <a:pPr indent="0" lvl="0" marL="0" rtl="0" algn="l">
              <a:lnSpc>
                <a:spcPct val="90000"/>
              </a:lnSpc>
              <a:spcBef>
                <a:spcPts val="0"/>
              </a:spcBef>
              <a:spcAft>
                <a:spcPts val="0"/>
              </a:spcAft>
              <a:buNone/>
            </a:pPr>
            <a:r>
              <a:t/>
            </a:r>
            <a:endParaRPr b="1" sz="8200">
              <a:solidFill>
                <a:srgbClr val="FFFFFF"/>
              </a:solidFill>
              <a:latin typeface="Source Sans Pro"/>
              <a:ea typeface="Source Sans Pro"/>
              <a:cs typeface="Source Sans Pro"/>
              <a:sym typeface="Source Sans Pro"/>
            </a:endParaRPr>
          </a:p>
          <a:p>
            <a:pPr indent="0" lvl="0" marL="0" rtl="0" algn="ctr">
              <a:lnSpc>
                <a:spcPct val="90000"/>
              </a:lnSpc>
              <a:spcBef>
                <a:spcPts val="0"/>
              </a:spcBef>
              <a:spcAft>
                <a:spcPts val="0"/>
              </a:spcAft>
              <a:buNone/>
            </a:pPr>
            <a:r>
              <a:t/>
            </a:r>
            <a:endParaRPr sz="5000">
              <a:solidFill>
                <a:srgbClr val="FFFFFF"/>
              </a:solidFill>
              <a:latin typeface="Source Sans Pro"/>
              <a:ea typeface="Source Sans Pro"/>
              <a:cs typeface="Source Sans Pro"/>
              <a:sym typeface="Source Sans Pro"/>
            </a:endParaRPr>
          </a:p>
        </p:txBody>
      </p:sp>
      <p:pic>
        <p:nvPicPr>
          <p:cNvPr id="3756" name="Google Shape;3756;p318"/>
          <p:cNvPicPr preferRelativeResize="0"/>
          <p:nvPr/>
        </p:nvPicPr>
        <p:blipFill>
          <a:blip r:embed="rId5">
            <a:alphaModFix/>
          </a:blip>
          <a:stretch>
            <a:fillRect/>
          </a:stretch>
        </p:blipFill>
        <p:spPr>
          <a:xfrm>
            <a:off x="8449500" y="6718100"/>
            <a:ext cx="1389002" cy="13258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FFFF"/>
        </a:solidFill>
      </p:bgPr>
    </p:bg>
    <p:spTree>
      <p:nvGrpSpPr>
        <p:cNvPr id="3760" name="Shape 3760"/>
        <p:cNvGrpSpPr/>
        <p:nvPr/>
      </p:nvGrpSpPr>
      <p:grpSpPr>
        <a:xfrm>
          <a:off x="0" y="0"/>
          <a:ext cx="0" cy="0"/>
          <a:chOff x="0" y="0"/>
          <a:chExt cx="0" cy="0"/>
        </a:xfrm>
      </p:grpSpPr>
      <p:sp>
        <p:nvSpPr>
          <p:cNvPr id="3761" name="Google Shape;3761;p319"/>
          <p:cNvSpPr/>
          <p:nvPr/>
        </p:nvSpPr>
        <p:spPr>
          <a:xfrm>
            <a:off x="6502912" y="2940402"/>
            <a:ext cx="5193600" cy="5140800"/>
          </a:xfrm>
          <a:prstGeom prst="ellipse">
            <a:avLst/>
          </a:prstGeom>
          <a:solidFill>
            <a:srgbClr val="D9D2E9"/>
          </a:solidFill>
          <a:ln>
            <a:noFill/>
          </a:ln>
        </p:spPr>
        <p:txBody>
          <a:bodyPr anchorCtr="0" anchor="ctr" bIns="91400" lIns="182850" spcFirstLastPara="1" rIns="182850" wrap="square" tIns="91400">
            <a:noAutofit/>
          </a:bodyPr>
          <a:lstStyle/>
          <a:p>
            <a:pPr indent="0" lvl="0" marL="0" marR="0" rtl="0" algn="ctr">
              <a:spcBef>
                <a:spcPts val="0"/>
              </a:spcBef>
              <a:spcAft>
                <a:spcPts val="0"/>
              </a:spcAft>
              <a:buNone/>
            </a:pPr>
            <a:r>
              <a:t/>
            </a:r>
            <a:endParaRPr sz="7200">
              <a:solidFill>
                <a:srgbClr val="FFFFFF"/>
              </a:solidFill>
              <a:latin typeface="Lato Light"/>
              <a:ea typeface="Lato Light"/>
              <a:cs typeface="Lato Light"/>
              <a:sym typeface="Lato Light"/>
            </a:endParaRPr>
          </a:p>
        </p:txBody>
      </p:sp>
      <p:sp>
        <p:nvSpPr>
          <p:cNvPr id="3762" name="Google Shape;3762;p319"/>
          <p:cNvSpPr/>
          <p:nvPr/>
        </p:nvSpPr>
        <p:spPr>
          <a:xfrm>
            <a:off x="6754300" y="3121000"/>
            <a:ext cx="4779600" cy="4779600"/>
          </a:xfrm>
          <a:prstGeom prst="ellipse">
            <a:avLst/>
          </a:prstGeom>
          <a:noFill/>
          <a:ln cap="flat" cmpd="sng" w="19050">
            <a:solidFill>
              <a:srgbClr val="E5166B"/>
            </a:solidFill>
            <a:prstDash val="dash"/>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3763" name="Google Shape;3763;p319"/>
          <p:cNvSpPr txBox="1"/>
          <p:nvPr>
            <p:ph idx="12" type="sldNum"/>
          </p:nvPr>
        </p:nvSpPr>
        <p:spPr>
          <a:xfrm>
            <a:off x="34016881" y="18768175"/>
            <a:ext cx="1461600" cy="1095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764" name="Google Shape;3764;p319"/>
          <p:cNvSpPr/>
          <p:nvPr/>
        </p:nvSpPr>
        <p:spPr>
          <a:xfrm>
            <a:off x="8025400" y="4436500"/>
            <a:ext cx="2148600" cy="2148600"/>
          </a:xfrm>
          <a:prstGeom prst="ellipse">
            <a:avLst/>
          </a:prstGeom>
          <a:solidFill>
            <a:srgbClr val="9349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latin typeface="Source Sans Pro"/>
              <a:ea typeface="Source Sans Pro"/>
              <a:cs typeface="Source Sans Pro"/>
              <a:sym typeface="Source Sans Pro"/>
            </a:endParaRPr>
          </a:p>
        </p:txBody>
      </p:sp>
      <p:sp>
        <p:nvSpPr>
          <p:cNvPr id="3765" name="Google Shape;3765;p319"/>
          <p:cNvSpPr/>
          <p:nvPr/>
        </p:nvSpPr>
        <p:spPr>
          <a:xfrm>
            <a:off x="10102547" y="2681679"/>
            <a:ext cx="1852887" cy="1830428"/>
          </a:xfrm>
          <a:custGeom>
            <a:rect b="b" l="l" r="r" t="t"/>
            <a:pathLst>
              <a:path extrusionOk="0" h="2245924" w="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FFFFFF"/>
          </a:solidFill>
          <a:ln cap="flat" cmpd="sng" w="19050">
            <a:solidFill>
              <a:schemeClr val="accent1"/>
            </a:solidFill>
            <a:prstDash val="solid"/>
            <a:miter lim="800000"/>
            <a:headEnd len="sm" w="sm" type="none"/>
            <a:tailEnd len="sm" w="sm" type="none"/>
          </a:ln>
        </p:spPr>
        <p:txBody>
          <a:bodyPr anchorCtr="0" anchor="ctr" bIns="708600" lIns="708600" spcFirstLastPara="1" rIns="708600" wrap="square" tIns="708600">
            <a:noAutofit/>
          </a:bodyPr>
          <a:lstStyle/>
          <a:p>
            <a:pPr indent="0" lvl="0" marL="0" marR="0" rtl="0" algn="l">
              <a:lnSpc>
                <a:spcPct val="90000"/>
              </a:lnSpc>
              <a:spcBef>
                <a:spcPts val="0"/>
              </a:spcBef>
              <a:spcAft>
                <a:spcPts val="0"/>
              </a:spcAft>
              <a:buNone/>
            </a:pPr>
            <a:r>
              <a:t/>
            </a:r>
            <a:endParaRPr b="1" sz="4000">
              <a:solidFill>
                <a:srgbClr val="FFFFFF"/>
              </a:solidFill>
              <a:latin typeface="Lato"/>
              <a:ea typeface="Lato"/>
              <a:cs typeface="Lato"/>
              <a:sym typeface="Lato"/>
            </a:endParaRPr>
          </a:p>
        </p:txBody>
      </p:sp>
      <p:pic>
        <p:nvPicPr>
          <p:cNvPr id="3766" name="Google Shape;3766;p319"/>
          <p:cNvPicPr preferRelativeResize="0"/>
          <p:nvPr/>
        </p:nvPicPr>
        <p:blipFill rotWithShape="1">
          <a:blip r:embed="rId3">
            <a:alphaModFix/>
          </a:blip>
          <a:srcRect b="0" l="0" r="0" t="0"/>
          <a:stretch/>
        </p:blipFill>
        <p:spPr>
          <a:xfrm>
            <a:off x="10430467" y="3039125"/>
            <a:ext cx="1115566" cy="1115566"/>
          </a:xfrm>
          <a:prstGeom prst="rect">
            <a:avLst/>
          </a:prstGeom>
          <a:noFill/>
          <a:ln>
            <a:noFill/>
          </a:ln>
        </p:spPr>
      </p:pic>
      <p:sp>
        <p:nvSpPr>
          <p:cNvPr id="3767" name="Google Shape;3767;p319"/>
          <p:cNvSpPr/>
          <p:nvPr/>
        </p:nvSpPr>
        <p:spPr>
          <a:xfrm>
            <a:off x="10114598" y="6407452"/>
            <a:ext cx="1852887" cy="1830428"/>
          </a:xfrm>
          <a:custGeom>
            <a:rect b="b" l="l" r="r" t="t"/>
            <a:pathLst>
              <a:path extrusionOk="0" h="2245924" w="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FFFFFF"/>
          </a:solidFill>
          <a:ln cap="flat" cmpd="sng" w="19050">
            <a:solidFill>
              <a:schemeClr val="accent1"/>
            </a:solidFill>
            <a:prstDash val="solid"/>
            <a:miter lim="800000"/>
            <a:headEnd len="sm" w="sm" type="none"/>
            <a:tailEnd len="sm" w="sm" type="none"/>
          </a:ln>
        </p:spPr>
        <p:txBody>
          <a:bodyPr anchorCtr="0" anchor="ctr" bIns="708600" lIns="708600" spcFirstLastPara="1" rIns="708600" wrap="square" tIns="708600">
            <a:noAutofit/>
          </a:bodyPr>
          <a:lstStyle/>
          <a:p>
            <a:pPr indent="0" lvl="0" marL="0" marR="0" rtl="0" algn="ctr">
              <a:lnSpc>
                <a:spcPct val="90000"/>
              </a:lnSpc>
              <a:spcBef>
                <a:spcPts val="0"/>
              </a:spcBef>
              <a:spcAft>
                <a:spcPts val="0"/>
              </a:spcAft>
              <a:buNone/>
            </a:pPr>
            <a:r>
              <a:t/>
            </a:r>
            <a:endParaRPr b="1" sz="4000">
              <a:solidFill>
                <a:srgbClr val="FFFFFF"/>
              </a:solidFill>
              <a:latin typeface="Lato"/>
              <a:ea typeface="Lato"/>
              <a:cs typeface="Lato"/>
              <a:sym typeface="Lato"/>
            </a:endParaRPr>
          </a:p>
        </p:txBody>
      </p:sp>
      <p:pic>
        <p:nvPicPr>
          <p:cNvPr id="3768" name="Google Shape;3768;p319"/>
          <p:cNvPicPr preferRelativeResize="0"/>
          <p:nvPr/>
        </p:nvPicPr>
        <p:blipFill rotWithShape="1">
          <a:blip r:embed="rId4">
            <a:alphaModFix/>
          </a:blip>
          <a:srcRect b="0" l="0" r="0" t="0"/>
          <a:stretch/>
        </p:blipFill>
        <p:spPr>
          <a:xfrm>
            <a:off x="10483275" y="6764900"/>
            <a:ext cx="1115566" cy="1115566"/>
          </a:xfrm>
          <a:prstGeom prst="rect">
            <a:avLst/>
          </a:prstGeom>
          <a:noFill/>
          <a:ln>
            <a:noFill/>
          </a:ln>
        </p:spPr>
      </p:pic>
      <p:sp>
        <p:nvSpPr>
          <p:cNvPr id="3769" name="Google Shape;3769;p319"/>
          <p:cNvSpPr/>
          <p:nvPr/>
        </p:nvSpPr>
        <p:spPr>
          <a:xfrm>
            <a:off x="6249383" y="6407450"/>
            <a:ext cx="1852887" cy="1830428"/>
          </a:xfrm>
          <a:custGeom>
            <a:rect b="b" l="l" r="r" t="t"/>
            <a:pathLst>
              <a:path extrusionOk="0" h="2245924" w="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FFFFFF"/>
          </a:solidFill>
          <a:ln cap="flat" cmpd="sng" w="19050">
            <a:solidFill>
              <a:schemeClr val="accent1"/>
            </a:solidFill>
            <a:prstDash val="solid"/>
            <a:miter lim="800000"/>
            <a:headEnd len="sm" w="sm" type="none"/>
            <a:tailEnd len="sm" w="sm" type="none"/>
          </a:ln>
        </p:spPr>
        <p:txBody>
          <a:bodyPr anchorCtr="0" anchor="ctr" bIns="708600" lIns="708600" spcFirstLastPara="1" rIns="708600" wrap="square" tIns="708600">
            <a:noAutofit/>
          </a:bodyPr>
          <a:lstStyle/>
          <a:p>
            <a:pPr indent="0" lvl="0" marL="0" marR="0" rtl="0" algn="l">
              <a:lnSpc>
                <a:spcPct val="90000"/>
              </a:lnSpc>
              <a:spcBef>
                <a:spcPts val="0"/>
              </a:spcBef>
              <a:spcAft>
                <a:spcPts val="0"/>
              </a:spcAft>
              <a:buNone/>
            </a:pPr>
            <a:r>
              <a:t/>
            </a:r>
            <a:endParaRPr b="1" sz="4000">
              <a:solidFill>
                <a:srgbClr val="FFFFFF"/>
              </a:solidFill>
              <a:latin typeface="Lato"/>
              <a:ea typeface="Lato"/>
              <a:cs typeface="Lato"/>
              <a:sym typeface="Lato"/>
            </a:endParaRPr>
          </a:p>
        </p:txBody>
      </p:sp>
      <p:pic>
        <p:nvPicPr>
          <p:cNvPr id="3770" name="Google Shape;3770;p319"/>
          <p:cNvPicPr preferRelativeResize="0"/>
          <p:nvPr/>
        </p:nvPicPr>
        <p:blipFill rotWithShape="1">
          <a:blip r:embed="rId5">
            <a:alphaModFix/>
          </a:blip>
          <a:srcRect b="0" l="0" r="0" t="0"/>
          <a:stretch/>
        </p:blipFill>
        <p:spPr>
          <a:xfrm>
            <a:off x="6618028" y="6764884"/>
            <a:ext cx="1115566" cy="1115566"/>
          </a:xfrm>
          <a:prstGeom prst="rect">
            <a:avLst/>
          </a:prstGeom>
          <a:noFill/>
          <a:ln>
            <a:noFill/>
          </a:ln>
        </p:spPr>
      </p:pic>
      <p:sp>
        <p:nvSpPr>
          <p:cNvPr id="3771" name="Google Shape;3771;p319"/>
          <p:cNvSpPr/>
          <p:nvPr/>
        </p:nvSpPr>
        <p:spPr>
          <a:xfrm>
            <a:off x="6316422" y="2681677"/>
            <a:ext cx="1852887" cy="1830428"/>
          </a:xfrm>
          <a:custGeom>
            <a:rect b="b" l="l" r="r" t="t"/>
            <a:pathLst>
              <a:path extrusionOk="0" h="2245924" w="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FFFFFF"/>
          </a:solidFill>
          <a:ln cap="flat" cmpd="sng" w="19050">
            <a:solidFill>
              <a:schemeClr val="accent1"/>
            </a:solidFill>
            <a:prstDash val="solid"/>
            <a:miter lim="800000"/>
            <a:headEnd len="sm" w="sm" type="none"/>
            <a:tailEnd len="sm" w="sm" type="none"/>
          </a:ln>
        </p:spPr>
        <p:txBody>
          <a:bodyPr anchorCtr="0" anchor="ctr" bIns="708600" lIns="708600" spcFirstLastPara="1" rIns="708600" wrap="square" tIns="708600">
            <a:noAutofit/>
          </a:bodyPr>
          <a:lstStyle/>
          <a:p>
            <a:pPr indent="0" lvl="0" marL="0" marR="0" rtl="0" algn="ctr">
              <a:lnSpc>
                <a:spcPct val="90000"/>
              </a:lnSpc>
              <a:spcBef>
                <a:spcPts val="0"/>
              </a:spcBef>
              <a:spcAft>
                <a:spcPts val="0"/>
              </a:spcAft>
              <a:buNone/>
            </a:pPr>
            <a:r>
              <a:t/>
            </a:r>
            <a:endParaRPr b="1" sz="4000">
              <a:solidFill>
                <a:srgbClr val="FFFFFF"/>
              </a:solidFill>
              <a:latin typeface="Lato"/>
              <a:ea typeface="Lato"/>
              <a:cs typeface="Lato"/>
              <a:sym typeface="Lato"/>
            </a:endParaRPr>
          </a:p>
        </p:txBody>
      </p:sp>
      <p:pic>
        <p:nvPicPr>
          <p:cNvPr id="3772" name="Google Shape;3772;p319"/>
          <p:cNvPicPr preferRelativeResize="0"/>
          <p:nvPr/>
        </p:nvPicPr>
        <p:blipFill>
          <a:blip r:embed="rId6">
            <a:alphaModFix/>
          </a:blip>
          <a:stretch>
            <a:fillRect/>
          </a:stretch>
        </p:blipFill>
        <p:spPr>
          <a:xfrm>
            <a:off x="6685063" y="3039100"/>
            <a:ext cx="1115566" cy="1115566"/>
          </a:xfrm>
          <a:prstGeom prst="rect">
            <a:avLst/>
          </a:prstGeom>
          <a:noFill/>
          <a:ln>
            <a:noFill/>
          </a:ln>
        </p:spPr>
      </p:pic>
      <p:sp>
        <p:nvSpPr>
          <p:cNvPr id="3773" name="Google Shape;3773;p319"/>
          <p:cNvSpPr txBox="1"/>
          <p:nvPr>
            <p:ph idx="4294967295" type="title"/>
          </p:nvPr>
        </p:nvSpPr>
        <p:spPr>
          <a:xfrm>
            <a:off x="12216500" y="3039100"/>
            <a:ext cx="4779600" cy="906600"/>
          </a:xfrm>
          <a:prstGeom prst="rect">
            <a:avLst/>
          </a:prstGeom>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 sz="2500">
                <a:solidFill>
                  <a:srgbClr val="000000"/>
                </a:solidFill>
              </a:rPr>
              <a:t>Personalized Demonstration/Follow up Call</a:t>
            </a:r>
            <a:endParaRPr b="1" sz="2500">
              <a:solidFill>
                <a:srgbClr val="000000"/>
              </a:solidFill>
            </a:endParaRPr>
          </a:p>
        </p:txBody>
      </p:sp>
      <p:sp>
        <p:nvSpPr>
          <p:cNvPr id="3774" name="Google Shape;3774;p319"/>
          <p:cNvSpPr txBox="1"/>
          <p:nvPr>
            <p:ph idx="4294967295" type="title"/>
          </p:nvPr>
        </p:nvSpPr>
        <p:spPr>
          <a:xfrm>
            <a:off x="12216500" y="7177950"/>
            <a:ext cx="4779600" cy="906600"/>
          </a:xfrm>
          <a:prstGeom prst="rect">
            <a:avLst/>
          </a:prstGeom>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 sz="2500">
                <a:solidFill>
                  <a:srgbClr val="000000"/>
                </a:solidFill>
              </a:rPr>
              <a:t>Get set up with our Instructional Design Team</a:t>
            </a:r>
            <a:endParaRPr b="1" sz="2500">
              <a:solidFill>
                <a:srgbClr val="000000"/>
              </a:solidFill>
            </a:endParaRPr>
          </a:p>
        </p:txBody>
      </p:sp>
      <p:sp>
        <p:nvSpPr>
          <p:cNvPr id="3775" name="Google Shape;3775;p319"/>
          <p:cNvSpPr txBox="1"/>
          <p:nvPr>
            <p:ph idx="4294967295" type="title"/>
          </p:nvPr>
        </p:nvSpPr>
        <p:spPr>
          <a:xfrm>
            <a:off x="51950" y="3039100"/>
            <a:ext cx="5968800" cy="906600"/>
          </a:xfrm>
          <a:prstGeom prst="rect">
            <a:avLst/>
          </a:prstGeom>
        </p:spPr>
        <p:txBody>
          <a:bodyPr anchorCtr="0" anchor="ctr" bIns="0" lIns="0" spcFirstLastPara="1" rIns="0" wrap="square" tIns="0">
            <a:noAutofit/>
          </a:bodyPr>
          <a:lstStyle/>
          <a:p>
            <a:pPr indent="0" lvl="0" marL="0" rtl="0" algn="r">
              <a:lnSpc>
                <a:spcPct val="100000"/>
              </a:lnSpc>
              <a:spcBef>
                <a:spcPts val="0"/>
              </a:spcBef>
              <a:spcAft>
                <a:spcPts val="0"/>
              </a:spcAft>
              <a:buNone/>
            </a:pPr>
            <a:r>
              <a:rPr b="1" lang="en" sz="2500">
                <a:solidFill>
                  <a:srgbClr val="000000"/>
                </a:solidFill>
              </a:rPr>
              <a:t>Today’s Walkthrough</a:t>
            </a:r>
            <a:endParaRPr b="1" sz="2500">
              <a:solidFill>
                <a:srgbClr val="000000"/>
              </a:solidFill>
            </a:endParaRPr>
          </a:p>
        </p:txBody>
      </p:sp>
      <p:sp>
        <p:nvSpPr>
          <p:cNvPr id="3776" name="Google Shape;3776;p319"/>
          <p:cNvSpPr txBox="1"/>
          <p:nvPr>
            <p:ph idx="4294967295" type="title"/>
          </p:nvPr>
        </p:nvSpPr>
        <p:spPr>
          <a:xfrm>
            <a:off x="2022400" y="7177950"/>
            <a:ext cx="3998400" cy="906600"/>
          </a:xfrm>
          <a:prstGeom prst="rect">
            <a:avLst/>
          </a:prstGeom>
        </p:spPr>
        <p:txBody>
          <a:bodyPr anchorCtr="0" anchor="ctr" bIns="0" lIns="0" spcFirstLastPara="1" rIns="0" wrap="square" tIns="0">
            <a:noAutofit/>
          </a:bodyPr>
          <a:lstStyle/>
          <a:p>
            <a:pPr indent="0" lvl="0" marL="0" rtl="0" algn="r">
              <a:lnSpc>
                <a:spcPct val="100000"/>
              </a:lnSpc>
              <a:spcBef>
                <a:spcPts val="0"/>
              </a:spcBef>
              <a:spcAft>
                <a:spcPts val="0"/>
              </a:spcAft>
              <a:buNone/>
            </a:pPr>
            <a:r>
              <a:rPr b="1" lang="en" sz="2500">
                <a:solidFill>
                  <a:srgbClr val="000000"/>
                </a:solidFill>
              </a:rPr>
              <a:t>Start Increasing Engagement with</a:t>
            </a:r>
            <a:r>
              <a:rPr b="1" lang="en" sz="2500">
                <a:solidFill>
                  <a:srgbClr val="000000"/>
                </a:solidFill>
              </a:rPr>
              <a:t> Top Hat!</a:t>
            </a:r>
            <a:endParaRPr b="1" sz="2500">
              <a:solidFill>
                <a:srgbClr val="000000"/>
              </a:solidFill>
            </a:endParaRPr>
          </a:p>
        </p:txBody>
      </p:sp>
      <p:sp>
        <p:nvSpPr>
          <p:cNvPr id="3777" name="Google Shape;3777;p319"/>
          <p:cNvSpPr txBox="1"/>
          <p:nvPr>
            <p:ph idx="4294967295" type="title"/>
          </p:nvPr>
        </p:nvSpPr>
        <p:spPr>
          <a:xfrm>
            <a:off x="5784200" y="4994825"/>
            <a:ext cx="6637200" cy="906600"/>
          </a:xfrm>
          <a:prstGeom prst="rect">
            <a:avLst/>
          </a:prstGeom>
        </p:spPr>
        <p:txBody>
          <a:bodyPr anchorCtr="0" anchor="ctr" bIns="0" lIns="0" spcFirstLastPara="1" rIns="0" wrap="square" tIns="0">
            <a:noAutofit/>
          </a:bodyPr>
          <a:lstStyle/>
          <a:p>
            <a:pPr indent="0" lvl="0" marL="0" rtl="0" algn="ctr">
              <a:lnSpc>
                <a:spcPct val="100000"/>
              </a:lnSpc>
              <a:spcBef>
                <a:spcPts val="0"/>
              </a:spcBef>
              <a:spcAft>
                <a:spcPts val="0"/>
              </a:spcAft>
              <a:buNone/>
            </a:pPr>
            <a:r>
              <a:rPr lang="en" sz="3600">
                <a:solidFill>
                  <a:srgbClr val="FFFFFF"/>
                </a:solidFill>
              </a:rPr>
              <a:t>Active</a:t>
            </a:r>
            <a:br>
              <a:rPr lang="en" sz="3600">
                <a:solidFill>
                  <a:srgbClr val="FFFFFF"/>
                </a:solidFill>
              </a:rPr>
            </a:br>
            <a:r>
              <a:rPr lang="en" sz="3600">
                <a:solidFill>
                  <a:srgbClr val="FFFFFF"/>
                </a:solidFill>
              </a:rPr>
              <a:t>Learning</a:t>
            </a:r>
            <a:endParaRPr sz="3600">
              <a:solidFill>
                <a:srgbClr val="FFFFFF"/>
              </a:solidFill>
            </a:endParaRPr>
          </a:p>
        </p:txBody>
      </p:sp>
      <p:sp>
        <p:nvSpPr>
          <p:cNvPr id="3778" name="Google Shape;3778;p319"/>
          <p:cNvSpPr/>
          <p:nvPr/>
        </p:nvSpPr>
        <p:spPr>
          <a:xfrm>
            <a:off x="422500" y="332350"/>
            <a:ext cx="4934400" cy="1866600"/>
          </a:xfrm>
          <a:prstGeom prst="rect">
            <a:avLst/>
          </a:prstGeom>
          <a:solidFill>
            <a:srgbClr val="F7F7F7"/>
          </a:solidFill>
          <a:ln>
            <a:noFill/>
          </a:ln>
          <a:effectLst>
            <a:outerShdw rotWithShape="0" algn="bl" dir="2700000" dist="161925">
              <a:srgbClr val="934AF4"/>
            </a:outerShdw>
          </a:effectLst>
        </p:spPr>
        <p:txBody>
          <a:bodyPr anchorCtr="0" anchor="ctr" bIns="182850" lIns="365750" spcFirstLastPara="1" rIns="365750" wrap="square" tIns="182850">
            <a:noAutofit/>
          </a:bodyPr>
          <a:lstStyle/>
          <a:p>
            <a:pPr indent="0" lvl="0" marL="0" rtl="0" algn="l">
              <a:spcBef>
                <a:spcPts val="0"/>
              </a:spcBef>
              <a:spcAft>
                <a:spcPts val="0"/>
              </a:spcAft>
              <a:buNone/>
            </a:pPr>
            <a:r>
              <a:rPr b="1" lang="en" sz="5400">
                <a:latin typeface="Source Sans Pro"/>
                <a:ea typeface="Source Sans Pro"/>
                <a:cs typeface="Source Sans Pro"/>
                <a:sym typeface="Source Sans Pro"/>
              </a:rPr>
              <a:t>Next Steps!</a:t>
            </a:r>
            <a:endParaRPr b="1" sz="5400">
              <a:latin typeface="Source Sans Pro"/>
              <a:ea typeface="Source Sans Pro"/>
              <a:cs typeface="Source Sans Pro"/>
              <a:sym typeface="Source Sans Pr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232323"/>
        </a:solidFill>
      </p:bgPr>
    </p:bg>
    <p:spTree>
      <p:nvGrpSpPr>
        <p:cNvPr id="3782" name="Shape 3782"/>
        <p:cNvGrpSpPr/>
        <p:nvPr/>
      </p:nvGrpSpPr>
      <p:grpSpPr>
        <a:xfrm>
          <a:off x="0" y="0"/>
          <a:ext cx="0" cy="0"/>
          <a:chOff x="0" y="0"/>
          <a:chExt cx="0" cy="0"/>
        </a:xfrm>
      </p:grpSpPr>
      <p:pic>
        <p:nvPicPr>
          <p:cNvPr id="3783" name="Google Shape;3783;p320"/>
          <p:cNvPicPr preferRelativeResize="0"/>
          <p:nvPr/>
        </p:nvPicPr>
        <p:blipFill rotWithShape="1">
          <a:blip r:embed="rId3">
            <a:alphaModFix/>
          </a:blip>
          <a:srcRect b="-110" l="0" r="0" t="110"/>
          <a:stretch/>
        </p:blipFill>
        <p:spPr>
          <a:xfrm>
            <a:off x="-19200" y="0"/>
            <a:ext cx="18326554" cy="10308703"/>
          </a:xfrm>
          <a:prstGeom prst="rect">
            <a:avLst/>
          </a:prstGeom>
          <a:noFill/>
          <a:ln>
            <a:noFill/>
          </a:ln>
        </p:spPr>
      </p:pic>
      <p:sp>
        <p:nvSpPr>
          <p:cNvPr id="3784" name="Google Shape;3784;p320"/>
          <p:cNvSpPr txBox="1"/>
          <p:nvPr>
            <p:ph idx="12" type="sldNum"/>
          </p:nvPr>
        </p:nvSpPr>
        <p:spPr>
          <a:xfrm>
            <a:off x="34016881" y="18768175"/>
            <a:ext cx="1461600" cy="1095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785" name="Google Shape;3785;p320"/>
          <p:cNvSpPr txBox="1"/>
          <p:nvPr/>
        </p:nvSpPr>
        <p:spPr>
          <a:xfrm>
            <a:off x="17008440" y="9384087"/>
            <a:ext cx="730800" cy="547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600">
                <a:solidFill>
                  <a:srgbClr val="FFFFFF"/>
                </a:solidFill>
                <a:latin typeface="Source Sans Pro"/>
                <a:ea typeface="Source Sans Pro"/>
                <a:cs typeface="Source Sans Pro"/>
                <a:sym typeface="Source Sans Pro"/>
              </a:rPr>
              <a:t>‹#›</a:t>
            </a:fld>
            <a:endParaRPr sz="1600">
              <a:solidFill>
                <a:srgbClr val="FFFFFF"/>
              </a:solidFill>
              <a:latin typeface="Source Sans Pro"/>
              <a:ea typeface="Source Sans Pro"/>
              <a:cs typeface="Source Sans Pro"/>
              <a:sym typeface="Source Sans Pro"/>
            </a:endParaRPr>
          </a:p>
        </p:txBody>
      </p:sp>
      <p:pic>
        <p:nvPicPr>
          <p:cNvPr id="3786" name="Google Shape;3786;p320"/>
          <p:cNvPicPr preferRelativeResize="0"/>
          <p:nvPr/>
        </p:nvPicPr>
        <p:blipFill>
          <a:blip r:embed="rId4">
            <a:alphaModFix/>
          </a:blip>
          <a:stretch>
            <a:fillRect/>
          </a:stretch>
        </p:blipFill>
        <p:spPr>
          <a:xfrm>
            <a:off x="6483301" y="2180282"/>
            <a:ext cx="4702698" cy="3703946"/>
          </a:xfrm>
          <a:prstGeom prst="rect">
            <a:avLst/>
          </a:prstGeom>
          <a:noFill/>
          <a:ln>
            <a:noFill/>
          </a:ln>
        </p:spPr>
      </p:pic>
      <p:sp>
        <p:nvSpPr>
          <p:cNvPr id="3787" name="Google Shape;3787;p320"/>
          <p:cNvSpPr/>
          <p:nvPr/>
        </p:nvSpPr>
        <p:spPr>
          <a:xfrm>
            <a:off x="2609250" y="1754500"/>
            <a:ext cx="13031400" cy="6943200"/>
          </a:xfrm>
          <a:prstGeom prst="rect">
            <a:avLst/>
          </a:prstGeom>
          <a:solidFill>
            <a:srgbClr val="2D115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788" name="Google Shape;3788;p320"/>
          <p:cNvSpPr txBox="1"/>
          <p:nvPr/>
        </p:nvSpPr>
        <p:spPr>
          <a:xfrm>
            <a:off x="3138100" y="2966053"/>
            <a:ext cx="12012000" cy="30030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t/>
            </a:r>
            <a:endParaRPr b="1" sz="10000">
              <a:solidFill>
                <a:srgbClr val="FFFFFF"/>
              </a:solidFill>
              <a:latin typeface="Source Sans Pro"/>
              <a:ea typeface="Source Sans Pro"/>
              <a:cs typeface="Source Sans Pro"/>
              <a:sym typeface="Source Sans Pro"/>
            </a:endParaRPr>
          </a:p>
          <a:p>
            <a:pPr indent="0" lvl="0" marL="0" rtl="0" algn="ctr">
              <a:lnSpc>
                <a:spcPct val="90000"/>
              </a:lnSpc>
              <a:spcBef>
                <a:spcPts val="0"/>
              </a:spcBef>
              <a:spcAft>
                <a:spcPts val="0"/>
              </a:spcAft>
              <a:buNone/>
            </a:pPr>
            <a:r>
              <a:rPr b="1" lang="en" sz="10000">
                <a:solidFill>
                  <a:srgbClr val="FFFFFF"/>
                </a:solidFill>
                <a:latin typeface="Source Sans Pro"/>
                <a:ea typeface="Source Sans Pro"/>
                <a:cs typeface="Source Sans Pro"/>
                <a:sym typeface="Source Sans Pro"/>
              </a:rPr>
              <a:t>Q&amp;A</a:t>
            </a:r>
            <a:endParaRPr b="1" sz="10000">
              <a:solidFill>
                <a:srgbClr val="FFFFFF"/>
              </a:solidFill>
              <a:latin typeface="Source Sans Pro"/>
              <a:ea typeface="Source Sans Pro"/>
              <a:cs typeface="Source Sans Pro"/>
              <a:sym typeface="Source Sans Pr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6" name="Shape 3536"/>
        <p:cNvGrpSpPr/>
        <p:nvPr/>
      </p:nvGrpSpPr>
      <p:grpSpPr>
        <a:xfrm>
          <a:off x="0" y="0"/>
          <a:ext cx="0" cy="0"/>
          <a:chOff x="0" y="0"/>
          <a:chExt cx="0" cy="0"/>
        </a:xfrm>
      </p:grpSpPr>
      <p:sp>
        <p:nvSpPr>
          <p:cNvPr id="3537" name="Google Shape;3537;p304"/>
          <p:cNvSpPr txBox="1"/>
          <p:nvPr>
            <p:ph type="title"/>
          </p:nvPr>
        </p:nvSpPr>
        <p:spPr>
          <a:xfrm>
            <a:off x="894175" y="1054500"/>
            <a:ext cx="5769000" cy="8178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Today’s Agenda</a:t>
            </a:r>
            <a:endParaRPr/>
          </a:p>
        </p:txBody>
      </p:sp>
      <p:sp>
        <p:nvSpPr>
          <p:cNvPr id="3538" name="Google Shape;3538;p304"/>
          <p:cNvSpPr txBox="1"/>
          <p:nvPr>
            <p:ph idx="1" type="body"/>
          </p:nvPr>
        </p:nvSpPr>
        <p:spPr>
          <a:xfrm>
            <a:off x="10286950" y="960000"/>
            <a:ext cx="7086600" cy="8458200"/>
          </a:xfrm>
          <a:prstGeom prst="rect">
            <a:avLst/>
          </a:prstGeom>
        </p:spPr>
        <p:txBody>
          <a:bodyPr anchorCtr="0" anchor="ctr" bIns="91425" lIns="91425" spcFirstLastPara="1" rIns="91425" wrap="square" tIns="91425">
            <a:noAutofit/>
          </a:bodyPr>
          <a:lstStyle/>
          <a:p>
            <a:pPr indent="-711200" lvl="0" marL="685800" rtl="0" algn="l">
              <a:spcBef>
                <a:spcPts val="0"/>
              </a:spcBef>
              <a:spcAft>
                <a:spcPts val="0"/>
              </a:spcAft>
              <a:buClr>
                <a:schemeClr val="accent1"/>
              </a:buClr>
              <a:buSzPts val="4000"/>
              <a:buChar char="●"/>
            </a:pPr>
            <a:r>
              <a:rPr lang="en">
                <a:solidFill>
                  <a:schemeClr val="dk1"/>
                </a:solidFill>
              </a:rPr>
              <a:t>Top Hat Overview/Refresher</a:t>
            </a:r>
            <a:endParaRPr>
              <a:solidFill>
                <a:schemeClr val="dk1"/>
              </a:solidFill>
            </a:endParaRPr>
          </a:p>
          <a:p>
            <a:pPr indent="-711200" lvl="0" marL="685800" rtl="0" algn="l">
              <a:spcBef>
                <a:spcPts val="4000"/>
              </a:spcBef>
              <a:spcAft>
                <a:spcPts val="0"/>
              </a:spcAft>
              <a:buClr>
                <a:schemeClr val="accent1"/>
              </a:buClr>
              <a:buSzPts val="4000"/>
              <a:buChar char="●"/>
            </a:pPr>
            <a:r>
              <a:rPr i="1" lang="en">
                <a:solidFill>
                  <a:schemeClr val="dk1"/>
                </a:solidFill>
                <a:highlight>
                  <a:srgbClr val="FFFF00"/>
                </a:highlight>
              </a:rPr>
              <a:t>New AI Capability!</a:t>
            </a:r>
            <a:endParaRPr i="1">
              <a:solidFill>
                <a:schemeClr val="dk1"/>
              </a:solidFill>
              <a:highlight>
                <a:srgbClr val="FFFF00"/>
              </a:highlight>
            </a:endParaRPr>
          </a:p>
          <a:p>
            <a:pPr indent="-711200" lvl="0" marL="685800" rtl="0" algn="l">
              <a:spcBef>
                <a:spcPts val="4000"/>
              </a:spcBef>
              <a:spcAft>
                <a:spcPts val="0"/>
              </a:spcAft>
              <a:buClr>
                <a:schemeClr val="accent1"/>
              </a:buClr>
              <a:buSzPts val="4000"/>
              <a:buChar char="●"/>
            </a:pPr>
            <a:r>
              <a:rPr lang="en">
                <a:solidFill>
                  <a:schemeClr val="dk1"/>
                </a:solidFill>
              </a:rPr>
              <a:t>Platform Demonstration</a:t>
            </a:r>
            <a:endParaRPr>
              <a:solidFill>
                <a:schemeClr val="dk1"/>
              </a:solidFill>
            </a:endParaRPr>
          </a:p>
          <a:p>
            <a:pPr indent="-711200" lvl="0" marL="685800" rtl="0" algn="l">
              <a:spcBef>
                <a:spcPts val="4000"/>
              </a:spcBef>
              <a:spcAft>
                <a:spcPts val="4000"/>
              </a:spcAft>
              <a:buClr>
                <a:schemeClr val="accent1"/>
              </a:buClr>
              <a:buSzPts val="4000"/>
              <a:buChar char="●"/>
            </a:pPr>
            <a:r>
              <a:rPr lang="en">
                <a:solidFill>
                  <a:schemeClr val="dk1"/>
                </a:solidFill>
              </a:rPr>
              <a:t>Q&amp;A</a:t>
            </a:r>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42" name="Shape 3542"/>
        <p:cNvGrpSpPr/>
        <p:nvPr/>
      </p:nvGrpSpPr>
      <p:grpSpPr>
        <a:xfrm>
          <a:off x="0" y="0"/>
          <a:ext cx="0" cy="0"/>
          <a:chOff x="0" y="0"/>
          <a:chExt cx="0" cy="0"/>
        </a:xfrm>
      </p:grpSpPr>
      <p:pic>
        <p:nvPicPr>
          <p:cNvPr id="3543" name="Google Shape;3543;p305"/>
          <p:cNvPicPr preferRelativeResize="0"/>
          <p:nvPr/>
        </p:nvPicPr>
        <p:blipFill rotWithShape="1">
          <a:blip r:embed="rId3">
            <a:alphaModFix/>
          </a:blip>
          <a:srcRect b="99" l="0" r="0" t="109"/>
          <a:stretch/>
        </p:blipFill>
        <p:spPr>
          <a:xfrm>
            <a:off x="-19200" y="0"/>
            <a:ext cx="18326554" cy="10287000"/>
          </a:xfrm>
          <a:prstGeom prst="rect">
            <a:avLst/>
          </a:prstGeom>
          <a:noFill/>
          <a:ln>
            <a:noFill/>
          </a:ln>
        </p:spPr>
      </p:pic>
      <p:sp>
        <p:nvSpPr>
          <p:cNvPr id="3544" name="Google Shape;3544;p305"/>
          <p:cNvSpPr txBox="1"/>
          <p:nvPr/>
        </p:nvSpPr>
        <p:spPr>
          <a:xfrm>
            <a:off x="2597850" y="7216800"/>
            <a:ext cx="12482400" cy="11652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7200">
                <a:solidFill>
                  <a:srgbClr val="FFFFFF"/>
                </a:solidFill>
                <a:latin typeface="Source Sans Pro"/>
                <a:ea typeface="Source Sans Pro"/>
                <a:cs typeface="Source Sans Pro"/>
                <a:sym typeface="Source Sans Pro"/>
              </a:rPr>
              <a:t>Active Learning, Anywhere</a:t>
            </a:r>
            <a:endParaRPr b="1" sz="7200">
              <a:solidFill>
                <a:srgbClr val="FFFFFF"/>
              </a:solidFill>
              <a:latin typeface="Source Sans Pro"/>
              <a:ea typeface="Source Sans Pro"/>
              <a:cs typeface="Source Sans Pro"/>
              <a:sym typeface="Source Sans Pro"/>
            </a:endParaRPr>
          </a:p>
        </p:txBody>
      </p:sp>
      <p:pic>
        <p:nvPicPr>
          <p:cNvPr id="3545" name="Google Shape;3545;p305"/>
          <p:cNvPicPr preferRelativeResize="0"/>
          <p:nvPr/>
        </p:nvPicPr>
        <p:blipFill>
          <a:blip r:embed="rId4">
            <a:alphaModFix/>
          </a:blip>
          <a:stretch>
            <a:fillRect/>
          </a:stretch>
        </p:blipFill>
        <p:spPr>
          <a:xfrm>
            <a:off x="6483301" y="2180282"/>
            <a:ext cx="4702698" cy="3703946"/>
          </a:xfrm>
          <a:prstGeom prst="rect">
            <a:avLst/>
          </a:prstGeom>
          <a:noFill/>
          <a:ln>
            <a:noFill/>
          </a:ln>
        </p:spPr>
      </p:pic>
      <p:sp>
        <p:nvSpPr>
          <p:cNvPr id="3546" name="Google Shape;3546;p305"/>
          <p:cNvSpPr/>
          <p:nvPr/>
        </p:nvSpPr>
        <p:spPr>
          <a:xfrm>
            <a:off x="2612300" y="1765150"/>
            <a:ext cx="13057200" cy="6933000"/>
          </a:xfrm>
          <a:prstGeom prst="rect">
            <a:avLst/>
          </a:prstGeom>
          <a:solidFill>
            <a:srgbClr val="2D1159"/>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547" name="Google Shape;3547;p305"/>
          <p:cNvSpPr txBox="1"/>
          <p:nvPr/>
        </p:nvSpPr>
        <p:spPr>
          <a:xfrm>
            <a:off x="3290400" y="3799500"/>
            <a:ext cx="12012000" cy="3297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8000">
                <a:solidFill>
                  <a:srgbClr val="FFFFFF"/>
                </a:solidFill>
                <a:latin typeface="Source Sans Pro"/>
                <a:ea typeface="Source Sans Pro"/>
                <a:cs typeface="Source Sans Pro"/>
                <a:sym typeface="Source Sans Pro"/>
              </a:rPr>
              <a:t>Top Hat Overview/Refresher</a:t>
            </a:r>
            <a:endParaRPr b="1" sz="8000">
              <a:solidFill>
                <a:srgbClr val="FFFFFF"/>
              </a:solidFill>
              <a:latin typeface="Source Sans Pro"/>
              <a:ea typeface="Source Sans Pro"/>
              <a:cs typeface="Source Sans Pro"/>
              <a:sym typeface="Source Sans Pro"/>
            </a:endParaRPr>
          </a:p>
          <a:p>
            <a:pPr indent="0" lvl="0" marL="0" rtl="0" algn="l">
              <a:lnSpc>
                <a:spcPct val="90000"/>
              </a:lnSpc>
              <a:spcBef>
                <a:spcPts val="0"/>
              </a:spcBef>
              <a:spcAft>
                <a:spcPts val="0"/>
              </a:spcAft>
              <a:buNone/>
            </a:pPr>
            <a:r>
              <a:t/>
            </a:r>
            <a:endParaRPr b="1" sz="8200">
              <a:solidFill>
                <a:srgbClr val="FFFFFF"/>
              </a:solidFill>
              <a:latin typeface="Source Sans Pro"/>
              <a:ea typeface="Source Sans Pro"/>
              <a:cs typeface="Source Sans Pro"/>
              <a:sym typeface="Source Sans Pro"/>
            </a:endParaRPr>
          </a:p>
          <a:p>
            <a:pPr indent="0" lvl="0" marL="0" rtl="0" algn="ctr">
              <a:lnSpc>
                <a:spcPct val="90000"/>
              </a:lnSpc>
              <a:spcBef>
                <a:spcPts val="0"/>
              </a:spcBef>
              <a:spcAft>
                <a:spcPts val="0"/>
              </a:spcAft>
              <a:buNone/>
            </a:pPr>
            <a:r>
              <a:t/>
            </a:r>
            <a:endParaRPr sz="5000">
              <a:solidFill>
                <a:srgbClr val="FFFFFF"/>
              </a:solidFill>
              <a:latin typeface="Source Sans Pro"/>
              <a:ea typeface="Source Sans Pro"/>
              <a:cs typeface="Source Sans Pro"/>
              <a:sym typeface="Source Sans Pro"/>
            </a:endParaRPr>
          </a:p>
        </p:txBody>
      </p:sp>
      <p:pic>
        <p:nvPicPr>
          <p:cNvPr id="3548" name="Google Shape;3548;p305"/>
          <p:cNvPicPr preferRelativeResize="0"/>
          <p:nvPr/>
        </p:nvPicPr>
        <p:blipFill>
          <a:blip r:embed="rId5">
            <a:alphaModFix/>
          </a:blip>
          <a:stretch>
            <a:fillRect/>
          </a:stretch>
        </p:blipFill>
        <p:spPr>
          <a:xfrm>
            <a:off x="8449500" y="6718100"/>
            <a:ext cx="1389002" cy="13258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1159"/>
        </a:solidFill>
      </p:bgPr>
    </p:bg>
    <p:spTree>
      <p:nvGrpSpPr>
        <p:cNvPr id="3552" name="Shape 3552"/>
        <p:cNvGrpSpPr/>
        <p:nvPr/>
      </p:nvGrpSpPr>
      <p:grpSpPr>
        <a:xfrm>
          <a:off x="0" y="0"/>
          <a:ext cx="0" cy="0"/>
          <a:chOff x="0" y="0"/>
          <a:chExt cx="0" cy="0"/>
        </a:xfrm>
      </p:grpSpPr>
      <p:sp>
        <p:nvSpPr>
          <p:cNvPr id="3553" name="Google Shape;3553;p306"/>
          <p:cNvSpPr txBox="1"/>
          <p:nvPr>
            <p:ph idx="12" type="sldNum"/>
          </p:nvPr>
        </p:nvSpPr>
        <p:spPr>
          <a:xfrm>
            <a:off x="17008440" y="9384087"/>
            <a:ext cx="730800" cy="547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554" name="Google Shape;3554;p306"/>
          <p:cNvPicPr preferRelativeResize="0"/>
          <p:nvPr/>
        </p:nvPicPr>
        <p:blipFill rotWithShape="1">
          <a:blip r:embed="rId3">
            <a:alphaModFix/>
          </a:blip>
          <a:srcRect b="0" l="9843" r="31357" t="0"/>
          <a:stretch/>
        </p:blipFill>
        <p:spPr>
          <a:xfrm>
            <a:off x="9144100" y="-1"/>
            <a:ext cx="9146597" cy="10287001"/>
          </a:xfrm>
          <a:prstGeom prst="rect">
            <a:avLst/>
          </a:prstGeom>
          <a:noFill/>
          <a:ln>
            <a:noFill/>
          </a:ln>
        </p:spPr>
      </p:pic>
      <p:sp>
        <p:nvSpPr>
          <p:cNvPr id="3555" name="Google Shape;3555;p306"/>
          <p:cNvSpPr txBox="1"/>
          <p:nvPr/>
        </p:nvSpPr>
        <p:spPr>
          <a:xfrm>
            <a:off x="548650" y="548650"/>
            <a:ext cx="7729200" cy="8728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6000">
                <a:solidFill>
                  <a:srgbClr val="FFFFFF"/>
                </a:solidFill>
                <a:latin typeface="Source Sans Pro"/>
                <a:ea typeface="Source Sans Pro"/>
                <a:cs typeface="Source Sans Pro"/>
                <a:sym typeface="Source Sans Pro"/>
              </a:rPr>
              <a:t>What is Top Hat?</a:t>
            </a:r>
            <a:br>
              <a:rPr b="1" lang="en" sz="4400">
                <a:solidFill>
                  <a:srgbClr val="FFFFFF"/>
                </a:solidFill>
                <a:latin typeface="Source Sans Pro"/>
                <a:ea typeface="Source Sans Pro"/>
                <a:cs typeface="Source Sans Pro"/>
                <a:sym typeface="Source Sans Pro"/>
              </a:rPr>
            </a:br>
            <a:br>
              <a:rPr b="1" lang="en" sz="4400">
                <a:solidFill>
                  <a:srgbClr val="FFFFFF"/>
                </a:solidFill>
                <a:latin typeface="Source Sans Pro"/>
                <a:ea typeface="Source Sans Pro"/>
                <a:cs typeface="Source Sans Pro"/>
                <a:sym typeface="Source Sans Pro"/>
              </a:rPr>
            </a:br>
            <a:r>
              <a:rPr lang="en" sz="4400">
                <a:solidFill>
                  <a:srgbClr val="FFFFFF"/>
                </a:solidFill>
                <a:latin typeface="Source Sans Pro"/>
                <a:ea typeface="Source Sans Pro"/>
                <a:cs typeface="Source Sans Pro"/>
                <a:sym typeface="Source Sans Pro"/>
              </a:rPr>
              <a:t>Top Hat’s active learning platform gives  students a more engaging experience inside and outside the classroom with interactive content, participation tools and learning activities. </a:t>
            </a:r>
            <a:endParaRPr sz="5000">
              <a:solidFill>
                <a:srgbClr val="FFFFFF"/>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9" name="Shape 3559"/>
        <p:cNvGrpSpPr/>
        <p:nvPr/>
      </p:nvGrpSpPr>
      <p:grpSpPr>
        <a:xfrm>
          <a:off x="0" y="0"/>
          <a:ext cx="0" cy="0"/>
          <a:chOff x="0" y="0"/>
          <a:chExt cx="0" cy="0"/>
        </a:xfrm>
      </p:grpSpPr>
      <p:pic>
        <p:nvPicPr>
          <p:cNvPr id="3560" name="Google Shape;3560;p307"/>
          <p:cNvPicPr preferRelativeResize="0"/>
          <p:nvPr/>
        </p:nvPicPr>
        <p:blipFill rotWithShape="1">
          <a:blip r:embed="rId3">
            <a:alphaModFix/>
          </a:blip>
          <a:srcRect b="99" l="0" r="80705" t="109"/>
          <a:stretch/>
        </p:blipFill>
        <p:spPr>
          <a:xfrm>
            <a:off x="-19200" y="0"/>
            <a:ext cx="3535997" cy="10287000"/>
          </a:xfrm>
          <a:prstGeom prst="rect">
            <a:avLst/>
          </a:prstGeom>
          <a:noFill/>
          <a:ln>
            <a:noFill/>
          </a:ln>
        </p:spPr>
      </p:pic>
      <p:pic>
        <p:nvPicPr>
          <p:cNvPr id="3561" name="Google Shape;3561;p307"/>
          <p:cNvPicPr preferRelativeResize="0"/>
          <p:nvPr/>
        </p:nvPicPr>
        <p:blipFill rotWithShape="1">
          <a:blip r:embed="rId4">
            <a:alphaModFix amt="54000"/>
          </a:blip>
          <a:srcRect b="5917" l="6639" r="13263" t="14754"/>
          <a:stretch/>
        </p:blipFill>
        <p:spPr>
          <a:xfrm>
            <a:off x="7772699" y="636300"/>
            <a:ext cx="9075752" cy="8988499"/>
          </a:xfrm>
          <a:prstGeom prst="rect">
            <a:avLst/>
          </a:prstGeom>
          <a:noFill/>
          <a:ln>
            <a:noFill/>
          </a:ln>
        </p:spPr>
      </p:pic>
      <p:grpSp>
        <p:nvGrpSpPr>
          <p:cNvPr id="3562" name="Google Shape;3562;p307"/>
          <p:cNvGrpSpPr/>
          <p:nvPr/>
        </p:nvGrpSpPr>
        <p:grpSpPr>
          <a:xfrm>
            <a:off x="13562050" y="1504619"/>
            <a:ext cx="1619400" cy="1579106"/>
            <a:chOff x="7464250" y="2122897"/>
            <a:chExt cx="809700" cy="789553"/>
          </a:xfrm>
        </p:grpSpPr>
        <p:sp>
          <p:nvSpPr>
            <p:cNvPr id="3563" name="Google Shape;3563;p307"/>
            <p:cNvSpPr txBox="1"/>
            <p:nvPr/>
          </p:nvSpPr>
          <p:spPr>
            <a:xfrm>
              <a:off x="7464250" y="2670950"/>
              <a:ext cx="809700" cy="2415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2200">
                  <a:latin typeface="Source Sans Pro"/>
                  <a:ea typeface="Source Sans Pro"/>
                  <a:cs typeface="Source Sans Pro"/>
                  <a:sym typeface="Source Sans Pro"/>
                </a:rPr>
                <a:t>Assignments</a:t>
              </a:r>
              <a:endParaRPr b="1" sz="2200">
                <a:latin typeface="Source Sans Pro"/>
                <a:ea typeface="Source Sans Pro"/>
                <a:cs typeface="Source Sans Pro"/>
                <a:sym typeface="Source Sans Pro"/>
              </a:endParaRPr>
            </a:p>
          </p:txBody>
        </p:sp>
        <p:pic>
          <p:nvPicPr>
            <p:cNvPr id="3564" name="Google Shape;3564;p307"/>
            <p:cNvPicPr preferRelativeResize="0"/>
            <p:nvPr/>
          </p:nvPicPr>
          <p:blipFill>
            <a:blip r:embed="rId5">
              <a:alphaModFix/>
            </a:blip>
            <a:stretch>
              <a:fillRect/>
            </a:stretch>
          </p:blipFill>
          <p:spPr>
            <a:xfrm>
              <a:off x="7622725" y="2122897"/>
              <a:ext cx="492750" cy="492804"/>
            </a:xfrm>
            <a:prstGeom prst="rect">
              <a:avLst/>
            </a:prstGeom>
            <a:noFill/>
            <a:ln>
              <a:noFill/>
            </a:ln>
          </p:spPr>
        </p:pic>
      </p:grpSp>
      <p:grpSp>
        <p:nvGrpSpPr>
          <p:cNvPr id="3565" name="Google Shape;3565;p307"/>
          <p:cNvGrpSpPr/>
          <p:nvPr/>
        </p:nvGrpSpPr>
        <p:grpSpPr>
          <a:xfrm>
            <a:off x="9571676" y="1530607"/>
            <a:ext cx="1487400" cy="1813532"/>
            <a:chOff x="4942500" y="710784"/>
            <a:chExt cx="743700" cy="906766"/>
          </a:xfrm>
        </p:grpSpPr>
        <p:sp>
          <p:nvSpPr>
            <p:cNvPr id="3566" name="Google Shape;3566;p307"/>
            <p:cNvSpPr txBox="1"/>
            <p:nvPr/>
          </p:nvSpPr>
          <p:spPr>
            <a:xfrm>
              <a:off x="4942500" y="1232950"/>
              <a:ext cx="743700" cy="384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2200">
                  <a:latin typeface="Source Sans Pro"/>
                  <a:ea typeface="Source Sans Pro"/>
                  <a:cs typeface="Source Sans Pro"/>
                  <a:sym typeface="Source Sans Pro"/>
                </a:rPr>
                <a:t>Attendance</a:t>
              </a:r>
              <a:endParaRPr b="1" sz="2200">
                <a:latin typeface="Source Sans Pro"/>
                <a:ea typeface="Source Sans Pro"/>
                <a:cs typeface="Source Sans Pro"/>
                <a:sym typeface="Source Sans Pro"/>
              </a:endParaRPr>
            </a:p>
          </p:txBody>
        </p:sp>
        <p:pic>
          <p:nvPicPr>
            <p:cNvPr id="3567" name="Google Shape;3567;p307"/>
            <p:cNvPicPr preferRelativeResize="0"/>
            <p:nvPr/>
          </p:nvPicPr>
          <p:blipFill>
            <a:blip r:embed="rId6">
              <a:alphaModFix/>
            </a:blip>
            <a:stretch>
              <a:fillRect/>
            </a:stretch>
          </p:blipFill>
          <p:spPr>
            <a:xfrm>
              <a:off x="5065333" y="710784"/>
              <a:ext cx="492750" cy="492750"/>
            </a:xfrm>
            <a:prstGeom prst="rect">
              <a:avLst/>
            </a:prstGeom>
            <a:noFill/>
            <a:ln>
              <a:noFill/>
            </a:ln>
          </p:spPr>
        </p:pic>
      </p:grpSp>
      <p:grpSp>
        <p:nvGrpSpPr>
          <p:cNvPr id="3568" name="Google Shape;3568;p307"/>
          <p:cNvGrpSpPr/>
          <p:nvPr/>
        </p:nvGrpSpPr>
        <p:grpSpPr>
          <a:xfrm>
            <a:off x="8336653" y="3344156"/>
            <a:ext cx="1487674" cy="1848842"/>
            <a:chOff x="1157665" y="4812045"/>
            <a:chExt cx="802500" cy="997325"/>
          </a:xfrm>
        </p:grpSpPr>
        <p:sp>
          <p:nvSpPr>
            <p:cNvPr id="3569" name="Google Shape;3569;p307"/>
            <p:cNvSpPr txBox="1"/>
            <p:nvPr/>
          </p:nvSpPr>
          <p:spPr>
            <a:xfrm>
              <a:off x="1157665" y="5394470"/>
              <a:ext cx="802500" cy="4149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2200">
                  <a:latin typeface="Source Sans Pro"/>
                  <a:ea typeface="Source Sans Pro"/>
                  <a:cs typeface="Source Sans Pro"/>
                  <a:sym typeface="Source Sans Pro"/>
                </a:rPr>
                <a:t> Discussions</a:t>
              </a:r>
              <a:endParaRPr b="1" sz="2200">
                <a:latin typeface="Source Sans Pro"/>
                <a:ea typeface="Source Sans Pro"/>
                <a:cs typeface="Source Sans Pro"/>
                <a:sym typeface="Source Sans Pro"/>
              </a:endParaRPr>
            </a:p>
          </p:txBody>
        </p:sp>
        <p:pic>
          <p:nvPicPr>
            <p:cNvPr id="3570" name="Google Shape;3570;p307"/>
            <p:cNvPicPr preferRelativeResize="0"/>
            <p:nvPr/>
          </p:nvPicPr>
          <p:blipFill>
            <a:blip r:embed="rId7">
              <a:alphaModFix/>
            </a:blip>
            <a:stretch>
              <a:fillRect/>
            </a:stretch>
          </p:blipFill>
          <p:spPr>
            <a:xfrm>
              <a:off x="1292939" y="4812045"/>
              <a:ext cx="531961" cy="531961"/>
            </a:xfrm>
            <a:prstGeom prst="rect">
              <a:avLst/>
            </a:prstGeom>
            <a:noFill/>
            <a:ln>
              <a:noFill/>
            </a:ln>
          </p:spPr>
        </p:pic>
      </p:grpSp>
      <p:grpSp>
        <p:nvGrpSpPr>
          <p:cNvPr id="3571" name="Google Shape;3571;p307"/>
          <p:cNvGrpSpPr/>
          <p:nvPr/>
        </p:nvGrpSpPr>
        <p:grpSpPr>
          <a:xfrm>
            <a:off x="9509361" y="7039089"/>
            <a:ext cx="1619400" cy="1772115"/>
            <a:chOff x="4847300" y="3488980"/>
            <a:chExt cx="809700" cy="886058"/>
          </a:xfrm>
        </p:grpSpPr>
        <p:sp>
          <p:nvSpPr>
            <p:cNvPr id="3572" name="Google Shape;3572;p307"/>
            <p:cNvSpPr txBox="1"/>
            <p:nvPr/>
          </p:nvSpPr>
          <p:spPr>
            <a:xfrm>
              <a:off x="4847300" y="3990438"/>
              <a:ext cx="809700" cy="384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2200">
                  <a:latin typeface="Source Sans Pro"/>
                  <a:ea typeface="Source Sans Pro"/>
                  <a:cs typeface="Source Sans Pro"/>
                  <a:sym typeface="Source Sans Pro"/>
                </a:rPr>
                <a:t>Polls &amp; Quizzes</a:t>
              </a:r>
              <a:endParaRPr b="1" sz="2200">
                <a:latin typeface="Source Sans Pro"/>
                <a:ea typeface="Source Sans Pro"/>
                <a:cs typeface="Source Sans Pro"/>
                <a:sym typeface="Source Sans Pro"/>
              </a:endParaRPr>
            </a:p>
          </p:txBody>
        </p:sp>
        <p:pic>
          <p:nvPicPr>
            <p:cNvPr id="3573" name="Google Shape;3573;p307"/>
            <p:cNvPicPr preferRelativeResize="0"/>
            <p:nvPr/>
          </p:nvPicPr>
          <p:blipFill>
            <a:blip r:embed="rId8">
              <a:alphaModFix/>
            </a:blip>
            <a:stretch>
              <a:fillRect/>
            </a:stretch>
          </p:blipFill>
          <p:spPr>
            <a:xfrm>
              <a:off x="4996075" y="3488980"/>
              <a:ext cx="488425" cy="488395"/>
            </a:xfrm>
            <a:prstGeom prst="rect">
              <a:avLst/>
            </a:prstGeom>
            <a:noFill/>
            <a:ln>
              <a:noFill/>
            </a:ln>
          </p:spPr>
        </p:pic>
      </p:grpSp>
      <p:grpSp>
        <p:nvGrpSpPr>
          <p:cNvPr id="3574" name="Google Shape;3574;p307"/>
          <p:cNvGrpSpPr/>
          <p:nvPr/>
        </p:nvGrpSpPr>
        <p:grpSpPr>
          <a:xfrm>
            <a:off x="13365296" y="6972249"/>
            <a:ext cx="2165523" cy="1937485"/>
            <a:chOff x="8103670" y="3580323"/>
            <a:chExt cx="846900" cy="782506"/>
          </a:xfrm>
        </p:grpSpPr>
        <p:pic>
          <p:nvPicPr>
            <p:cNvPr id="3575" name="Google Shape;3575;p307"/>
            <p:cNvPicPr preferRelativeResize="0"/>
            <p:nvPr/>
          </p:nvPicPr>
          <p:blipFill>
            <a:blip r:embed="rId9">
              <a:alphaModFix/>
            </a:blip>
            <a:stretch>
              <a:fillRect/>
            </a:stretch>
          </p:blipFill>
          <p:spPr>
            <a:xfrm>
              <a:off x="8340554" y="3580323"/>
              <a:ext cx="373128" cy="373122"/>
            </a:xfrm>
            <a:prstGeom prst="rect">
              <a:avLst/>
            </a:prstGeom>
            <a:noFill/>
            <a:ln>
              <a:noFill/>
            </a:ln>
          </p:spPr>
        </p:pic>
        <p:sp>
          <p:nvSpPr>
            <p:cNvPr id="3576" name="Google Shape;3576;p307"/>
            <p:cNvSpPr txBox="1"/>
            <p:nvPr/>
          </p:nvSpPr>
          <p:spPr>
            <a:xfrm>
              <a:off x="8103670" y="3978228"/>
              <a:ext cx="846900" cy="384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2000">
                  <a:latin typeface="Source Sans Pro"/>
                  <a:ea typeface="Source Sans Pro"/>
                  <a:cs typeface="Source Sans Pro"/>
                  <a:sym typeface="Source Sans Pro"/>
                </a:rPr>
                <a:t>Interactive Textbooks</a:t>
              </a:r>
              <a:endParaRPr b="1" sz="2000">
                <a:latin typeface="Source Sans Pro"/>
                <a:ea typeface="Source Sans Pro"/>
                <a:cs typeface="Source Sans Pro"/>
                <a:sym typeface="Source Sans Pro"/>
              </a:endParaRPr>
            </a:p>
          </p:txBody>
        </p:sp>
      </p:grpSp>
      <p:sp>
        <p:nvSpPr>
          <p:cNvPr id="3577" name="Google Shape;3577;p307"/>
          <p:cNvSpPr txBox="1"/>
          <p:nvPr/>
        </p:nvSpPr>
        <p:spPr>
          <a:xfrm>
            <a:off x="14968557" y="760946"/>
            <a:ext cx="2553600" cy="6840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2200">
                <a:solidFill>
                  <a:srgbClr val="222222"/>
                </a:solidFill>
                <a:latin typeface="Source Sans Pro"/>
                <a:ea typeface="Source Sans Pro"/>
                <a:cs typeface="Source Sans Pro"/>
                <a:sym typeface="Source Sans Pro"/>
              </a:rPr>
              <a:t>OUTSIDE THE </a:t>
            </a:r>
            <a:r>
              <a:rPr b="1" lang="en" sz="2200">
                <a:solidFill>
                  <a:srgbClr val="222222"/>
                </a:solidFill>
                <a:latin typeface="Source Sans Pro"/>
                <a:ea typeface="Source Sans Pro"/>
                <a:cs typeface="Source Sans Pro"/>
                <a:sym typeface="Source Sans Pro"/>
              </a:rPr>
              <a:t>CLASSROOM</a:t>
            </a:r>
            <a:endParaRPr b="1" i="1" sz="2200">
              <a:solidFill>
                <a:srgbClr val="9349F3"/>
              </a:solidFill>
              <a:latin typeface="Source Sans Pro"/>
              <a:ea typeface="Source Sans Pro"/>
              <a:cs typeface="Source Sans Pro"/>
              <a:sym typeface="Source Sans Pro"/>
            </a:endParaRPr>
          </a:p>
        </p:txBody>
      </p:sp>
      <p:grpSp>
        <p:nvGrpSpPr>
          <p:cNvPr id="3578" name="Google Shape;3578;p307"/>
          <p:cNvGrpSpPr/>
          <p:nvPr/>
        </p:nvGrpSpPr>
        <p:grpSpPr>
          <a:xfrm>
            <a:off x="10246199" y="3143402"/>
            <a:ext cx="4103320" cy="3945387"/>
            <a:chOff x="5198330" y="1830665"/>
            <a:chExt cx="1770198" cy="1713300"/>
          </a:xfrm>
        </p:grpSpPr>
        <p:sp>
          <p:nvSpPr>
            <p:cNvPr id="3579" name="Google Shape;3579;p307"/>
            <p:cNvSpPr/>
            <p:nvPr/>
          </p:nvSpPr>
          <p:spPr>
            <a:xfrm>
              <a:off x="5198330" y="1830665"/>
              <a:ext cx="1768200" cy="1713300"/>
            </a:xfrm>
            <a:prstGeom prst="ellipse">
              <a:avLst/>
            </a:prstGeom>
            <a:solidFill>
              <a:srgbClr val="20124D"/>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sp>
          <p:nvSpPr>
            <p:cNvPr id="3580" name="Google Shape;3580;p307"/>
            <p:cNvSpPr txBox="1"/>
            <p:nvPr/>
          </p:nvSpPr>
          <p:spPr>
            <a:xfrm>
              <a:off x="5200329" y="2800022"/>
              <a:ext cx="1768200" cy="560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2200">
                  <a:solidFill>
                    <a:srgbClr val="FFFFFF"/>
                  </a:solidFill>
                  <a:latin typeface="Source Sans Pro"/>
                  <a:ea typeface="Source Sans Pro"/>
                  <a:cs typeface="Source Sans Pro"/>
                  <a:sym typeface="Source Sans Pro"/>
                </a:rPr>
                <a:t>Real-time actionable</a:t>
              </a:r>
              <a:endParaRPr b="1" sz="2200">
                <a:solidFill>
                  <a:srgbClr val="FFFFFF"/>
                </a:solidFill>
                <a:latin typeface="Source Sans Pro"/>
                <a:ea typeface="Source Sans Pro"/>
                <a:cs typeface="Source Sans Pro"/>
                <a:sym typeface="Source Sans Pro"/>
              </a:endParaRPr>
            </a:p>
            <a:p>
              <a:pPr indent="0" lvl="0" marL="0" rtl="0" algn="ctr">
                <a:spcBef>
                  <a:spcPts val="0"/>
                </a:spcBef>
                <a:spcAft>
                  <a:spcPts val="0"/>
                </a:spcAft>
                <a:buNone/>
              </a:pPr>
              <a:r>
                <a:rPr b="1" lang="en" sz="2200">
                  <a:solidFill>
                    <a:srgbClr val="FFFFFF"/>
                  </a:solidFill>
                  <a:latin typeface="Source Sans Pro"/>
                  <a:ea typeface="Source Sans Pro"/>
                  <a:cs typeface="Source Sans Pro"/>
                  <a:sym typeface="Source Sans Pro"/>
                </a:rPr>
                <a:t>insights</a:t>
              </a:r>
              <a:endParaRPr b="1" sz="2200">
                <a:solidFill>
                  <a:srgbClr val="FFFFFF"/>
                </a:solidFill>
                <a:latin typeface="Source Sans Pro"/>
                <a:ea typeface="Source Sans Pro"/>
                <a:cs typeface="Source Sans Pro"/>
                <a:sym typeface="Source Sans Pro"/>
              </a:endParaRPr>
            </a:p>
          </p:txBody>
        </p:sp>
        <p:pic>
          <p:nvPicPr>
            <p:cNvPr id="3581" name="Google Shape;3581;p307"/>
            <p:cNvPicPr preferRelativeResize="0"/>
            <p:nvPr/>
          </p:nvPicPr>
          <p:blipFill>
            <a:blip r:embed="rId10">
              <a:alphaModFix/>
            </a:blip>
            <a:stretch>
              <a:fillRect/>
            </a:stretch>
          </p:blipFill>
          <p:spPr>
            <a:xfrm>
              <a:off x="5883582" y="2262270"/>
              <a:ext cx="452998" cy="452988"/>
            </a:xfrm>
            <a:prstGeom prst="rect">
              <a:avLst/>
            </a:prstGeom>
            <a:noFill/>
            <a:ln>
              <a:noFill/>
            </a:ln>
          </p:spPr>
        </p:pic>
      </p:grpSp>
      <p:sp>
        <p:nvSpPr>
          <p:cNvPr id="3582" name="Google Shape;3582;p307"/>
          <p:cNvSpPr txBox="1"/>
          <p:nvPr/>
        </p:nvSpPr>
        <p:spPr>
          <a:xfrm>
            <a:off x="6389546" y="7751800"/>
            <a:ext cx="2284800" cy="1218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2200">
                <a:solidFill>
                  <a:srgbClr val="222222"/>
                </a:solidFill>
                <a:latin typeface="Source Sans Pro"/>
                <a:ea typeface="Source Sans Pro"/>
                <a:cs typeface="Source Sans Pro"/>
                <a:sym typeface="Source Sans Pro"/>
              </a:rPr>
              <a:t>INSIDE THE CLASSROOM</a:t>
            </a:r>
            <a:endParaRPr b="1" i="1" sz="2200">
              <a:solidFill>
                <a:srgbClr val="E5166B"/>
              </a:solidFill>
              <a:latin typeface="Source Sans Pro"/>
              <a:ea typeface="Source Sans Pro"/>
              <a:cs typeface="Source Sans Pro"/>
              <a:sym typeface="Source Sans Pro"/>
            </a:endParaRPr>
          </a:p>
        </p:txBody>
      </p:sp>
      <p:grpSp>
        <p:nvGrpSpPr>
          <p:cNvPr id="3583" name="Google Shape;3583;p307"/>
          <p:cNvGrpSpPr/>
          <p:nvPr/>
        </p:nvGrpSpPr>
        <p:grpSpPr>
          <a:xfrm>
            <a:off x="11378755" y="841900"/>
            <a:ext cx="1863625" cy="1777042"/>
            <a:chOff x="5178396" y="4687360"/>
            <a:chExt cx="1005300" cy="958594"/>
          </a:xfrm>
        </p:grpSpPr>
        <p:sp>
          <p:nvSpPr>
            <p:cNvPr id="3584" name="Google Shape;3584;p307"/>
            <p:cNvSpPr txBox="1"/>
            <p:nvPr/>
          </p:nvSpPr>
          <p:spPr>
            <a:xfrm>
              <a:off x="5178396" y="5231054"/>
              <a:ext cx="1005300" cy="4149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2200">
                  <a:latin typeface="Source Sans Pro"/>
                  <a:ea typeface="Source Sans Pro"/>
                  <a:cs typeface="Source Sans Pro"/>
                  <a:sym typeface="Source Sans Pro"/>
                </a:rPr>
                <a:t>Feedback &amp; Insights</a:t>
              </a:r>
              <a:endParaRPr b="1" sz="2200">
                <a:latin typeface="Source Sans Pro"/>
                <a:ea typeface="Source Sans Pro"/>
                <a:cs typeface="Source Sans Pro"/>
                <a:sym typeface="Source Sans Pro"/>
              </a:endParaRPr>
            </a:p>
          </p:txBody>
        </p:sp>
        <p:pic>
          <p:nvPicPr>
            <p:cNvPr id="3585" name="Google Shape;3585;p307"/>
            <p:cNvPicPr preferRelativeResize="0"/>
            <p:nvPr/>
          </p:nvPicPr>
          <p:blipFill>
            <a:blip r:embed="rId11">
              <a:alphaModFix/>
            </a:blip>
            <a:stretch>
              <a:fillRect/>
            </a:stretch>
          </p:blipFill>
          <p:spPr>
            <a:xfrm>
              <a:off x="5415245" y="4687360"/>
              <a:ext cx="531611" cy="531611"/>
            </a:xfrm>
            <a:prstGeom prst="rect">
              <a:avLst/>
            </a:prstGeom>
            <a:noFill/>
            <a:ln>
              <a:noFill/>
            </a:ln>
          </p:spPr>
        </p:pic>
      </p:grpSp>
      <p:grpSp>
        <p:nvGrpSpPr>
          <p:cNvPr id="3586" name="Google Shape;3586;p307"/>
          <p:cNvGrpSpPr/>
          <p:nvPr/>
        </p:nvGrpSpPr>
        <p:grpSpPr>
          <a:xfrm>
            <a:off x="14644180" y="3083739"/>
            <a:ext cx="1863600" cy="1866792"/>
            <a:chOff x="7385665" y="1979070"/>
            <a:chExt cx="931800" cy="933396"/>
          </a:xfrm>
        </p:grpSpPr>
        <p:sp>
          <p:nvSpPr>
            <p:cNvPr id="3587" name="Google Shape;3587;p307"/>
            <p:cNvSpPr txBox="1"/>
            <p:nvPr/>
          </p:nvSpPr>
          <p:spPr>
            <a:xfrm>
              <a:off x="7385665" y="2527865"/>
              <a:ext cx="931800" cy="384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2200">
                  <a:latin typeface="Source Sans Pro"/>
                  <a:ea typeface="Source Sans Pro"/>
                  <a:cs typeface="Source Sans Pro"/>
                  <a:sym typeface="Source Sans Pro"/>
                </a:rPr>
                <a:t>Asynchronous</a:t>
              </a:r>
              <a:endParaRPr b="1" sz="2200">
                <a:latin typeface="Source Sans Pro"/>
                <a:ea typeface="Source Sans Pro"/>
                <a:cs typeface="Source Sans Pro"/>
                <a:sym typeface="Source Sans Pro"/>
              </a:endParaRPr>
            </a:p>
            <a:p>
              <a:pPr indent="0" lvl="0" marL="0" rtl="0" algn="ctr">
                <a:lnSpc>
                  <a:spcPct val="90000"/>
                </a:lnSpc>
                <a:spcBef>
                  <a:spcPts val="0"/>
                </a:spcBef>
                <a:spcAft>
                  <a:spcPts val="0"/>
                </a:spcAft>
                <a:buNone/>
              </a:pPr>
              <a:r>
                <a:rPr b="1" lang="en" sz="2200">
                  <a:latin typeface="Source Sans Pro"/>
                  <a:ea typeface="Source Sans Pro"/>
                  <a:cs typeface="Source Sans Pro"/>
                  <a:sym typeface="Source Sans Pro"/>
                </a:rPr>
                <a:t>Tests &amp; Exams</a:t>
              </a:r>
              <a:endParaRPr b="1" sz="2200">
                <a:latin typeface="Source Sans Pro"/>
                <a:ea typeface="Source Sans Pro"/>
                <a:cs typeface="Source Sans Pro"/>
                <a:sym typeface="Source Sans Pro"/>
              </a:endParaRPr>
            </a:p>
          </p:txBody>
        </p:sp>
        <p:pic>
          <p:nvPicPr>
            <p:cNvPr id="3588" name="Google Shape;3588;p307"/>
            <p:cNvPicPr preferRelativeResize="0"/>
            <p:nvPr/>
          </p:nvPicPr>
          <p:blipFill>
            <a:blip r:embed="rId12">
              <a:alphaModFix/>
            </a:blip>
            <a:stretch>
              <a:fillRect/>
            </a:stretch>
          </p:blipFill>
          <p:spPr>
            <a:xfrm>
              <a:off x="7605200" y="1979070"/>
              <a:ext cx="492749" cy="492778"/>
            </a:xfrm>
            <a:prstGeom prst="rect">
              <a:avLst/>
            </a:prstGeom>
            <a:noFill/>
            <a:ln>
              <a:noFill/>
            </a:ln>
          </p:spPr>
        </p:pic>
      </p:grpSp>
      <p:grpSp>
        <p:nvGrpSpPr>
          <p:cNvPr id="3589" name="Google Shape;3589;p307"/>
          <p:cNvGrpSpPr/>
          <p:nvPr/>
        </p:nvGrpSpPr>
        <p:grpSpPr>
          <a:xfrm>
            <a:off x="14968556" y="5192992"/>
            <a:ext cx="1619400" cy="1873024"/>
            <a:chOff x="4195600" y="2642888"/>
            <a:chExt cx="809700" cy="936512"/>
          </a:xfrm>
        </p:grpSpPr>
        <p:sp>
          <p:nvSpPr>
            <p:cNvPr id="3590" name="Google Shape;3590;p307"/>
            <p:cNvSpPr txBox="1"/>
            <p:nvPr/>
          </p:nvSpPr>
          <p:spPr>
            <a:xfrm>
              <a:off x="4195600" y="3194800"/>
              <a:ext cx="809700" cy="384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2200">
                  <a:latin typeface="Source Sans Pro"/>
                  <a:ea typeface="Source Sans Pro"/>
                  <a:cs typeface="Source Sans Pro"/>
                  <a:sym typeface="Source Sans Pro"/>
                </a:rPr>
                <a:t>Labs</a:t>
              </a:r>
              <a:endParaRPr b="1" sz="2200">
                <a:latin typeface="Source Sans Pro"/>
                <a:ea typeface="Source Sans Pro"/>
                <a:cs typeface="Source Sans Pro"/>
                <a:sym typeface="Source Sans Pro"/>
              </a:endParaRPr>
            </a:p>
          </p:txBody>
        </p:sp>
        <p:pic>
          <p:nvPicPr>
            <p:cNvPr id="3591" name="Google Shape;3591;p307"/>
            <p:cNvPicPr preferRelativeResize="0"/>
            <p:nvPr/>
          </p:nvPicPr>
          <p:blipFill>
            <a:blip r:embed="rId13">
              <a:alphaModFix/>
            </a:blip>
            <a:stretch>
              <a:fillRect/>
            </a:stretch>
          </p:blipFill>
          <p:spPr>
            <a:xfrm>
              <a:off x="4304845" y="2642888"/>
              <a:ext cx="553069" cy="545700"/>
            </a:xfrm>
            <a:prstGeom prst="rect">
              <a:avLst/>
            </a:prstGeom>
            <a:noFill/>
            <a:ln>
              <a:noFill/>
            </a:ln>
          </p:spPr>
        </p:pic>
      </p:grpSp>
      <p:grpSp>
        <p:nvGrpSpPr>
          <p:cNvPr id="3592" name="Google Shape;3592;p307"/>
          <p:cNvGrpSpPr/>
          <p:nvPr/>
        </p:nvGrpSpPr>
        <p:grpSpPr>
          <a:xfrm>
            <a:off x="11378755" y="7613252"/>
            <a:ext cx="1863600" cy="1804179"/>
            <a:chOff x="7292540" y="2584076"/>
            <a:chExt cx="931800" cy="902089"/>
          </a:xfrm>
        </p:grpSpPr>
        <p:sp>
          <p:nvSpPr>
            <p:cNvPr id="3593" name="Google Shape;3593;p307"/>
            <p:cNvSpPr txBox="1"/>
            <p:nvPr/>
          </p:nvSpPr>
          <p:spPr>
            <a:xfrm>
              <a:off x="7292540" y="3101565"/>
              <a:ext cx="931800" cy="384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2200">
                  <a:latin typeface="Source Sans Pro"/>
                  <a:ea typeface="Source Sans Pro"/>
                  <a:cs typeface="Source Sans Pro"/>
                  <a:sym typeface="Source Sans Pro"/>
                </a:rPr>
                <a:t>Accessibility</a:t>
              </a:r>
              <a:endParaRPr b="1" sz="2200">
                <a:latin typeface="Source Sans Pro"/>
                <a:ea typeface="Source Sans Pro"/>
                <a:cs typeface="Source Sans Pro"/>
                <a:sym typeface="Source Sans Pro"/>
              </a:endParaRPr>
            </a:p>
          </p:txBody>
        </p:sp>
        <p:pic>
          <p:nvPicPr>
            <p:cNvPr id="3594" name="Google Shape;3594;p307"/>
            <p:cNvPicPr preferRelativeResize="0"/>
            <p:nvPr/>
          </p:nvPicPr>
          <p:blipFill>
            <a:blip r:embed="rId14">
              <a:alphaModFix/>
            </a:blip>
            <a:stretch>
              <a:fillRect/>
            </a:stretch>
          </p:blipFill>
          <p:spPr>
            <a:xfrm>
              <a:off x="7512075" y="2584076"/>
              <a:ext cx="492750" cy="484679"/>
            </a:xfrm>
            <a:prstGeom prst="rect">
              <a:avLst/>
            </a:prstGeom>
            <a:noFill/>
            <a:ln>
              <a:noFill/>
            </a:ln>
          </p:spPr>
        </p:pic>
      </p:grpSp>
      <p:grpSp>
        <p:nvGrpSpPr>
          <p:cNvPr id="3595" name="Google Shape;3595;p307"/>
          <p:cNvGrpSpPr/>
          <p:nvPr/>
        </p:nvGrpSpPr>
        <p:grpSpPr>
          <a:xfrm>
            <a:off x="8310855" y="5428839"/>
            <a:ext cx="1863600" cy="1866792"/>
            <a:chOff x="7385665" y="1979070"/>
            <a:chExt cx="931800" cy="933396"/>
          </a:xfrm>
        </p:grpSpPr>
        <p:sp>
          <p:nvSpPr>
            <p:cNvPr id="3596" name="Google Shape;3596;p307"/>
            <p:cNvSpPr txBox="1"/>
            <p:nvPr/>
          </p:nvSpPr>
          <p:spPr>
            <a:xfrm>
              <a:off x="7385665" y="2527865"/>
              <a:ext cx="931800" cy="384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2200">
                  <a:latin typeface="Source Sans Pro"/>
                  <a:ea typeface="Source Sans Pro"/>
                  <a:cs typeface="Source Sans Pro"/>
                  <a:sym typeface="Source Sans Pro"/>
                </a:rPr>
                <a:t>Tests &amp; Exams</a:t>
              </a:r>
              <a:endParaRPr b="1" sz="2200">
                <a:latin typeface="Source Sans Pro"/>
                <a:ea typeface="Source Sans Pro"/>
                <a:cs typeface="Source Sans Pro"/>
                <a:sym typeface="Source Sans Pro"/>
              </a:endParaRPr>
            </a:p>
          </p:txBody>
        </p:sp>
        <p:pic>
          <p:nvPicPr>
            <p:cNvPr id="3597" name="Google Shape;3597;p307"/>
            <p:cNvPicPr preferRelativeResize="0"/>
            <p:nvPr/>
          </p:nvPicPr>
          <p:blipFill>
            <a:blip r:embed="rId12">
              <a:alphaModFix/>
            </a:blip>
            <a:stretch>
              <a:fillRect/>
            </a:stretch>
          </p:blipFill>
          <p:spPr>
            <a:xfrm>
              <a:off x="7605200" y="1979070"/>
              <a:ext cx="492749" cy="492778"/>
            </a:xfrm>
            <a:prstGeom prst="rect">
              <a:avLst/>
            </a:prstGeom>
            <a:noFill/>
            <a:ln>
              <a:noFill/>
            </a:ln>
          </p:spPr>
        </p:pic>
      </p:grpSp>
      <p:sp>
        <p:nvSpPr>
          <p:cNvPr id="3598" name="Google Shape;3598;p307"/>
          <p:cNvSpPr/>
          <p:nvPr/>
        </p:nvSpPr>
        <p:spPr>
          <a:xfrm>
            <a:off x="113050" y="169650"/>
            <a:ext cx="8721600" cy="1866600"/>
          </a:xfrm>
          <a:prstGeom prst="rect">
            <a:avLst/>
          </a:prstGeom>
          <a:solidFill>
            <a:srgbClr val="F7F7F7"/>
          </a:solidFill>
          <a:ln>
            <a:noFill/>
          </a:ln>
          <a:effectLst>
            <a:outerShdw rotWithShape="0" algn="bl" dir="2700000" dist="161925">
              <a:srgbClr val="934AF4"/>
            </a:outerShdw>
          </a:effectLst>
        </p:spPr>
        <p:txBody>
          <a:bodyPr anchorCtr="0" anchor="ctr" bIns="182850" lIns="365750" spcFirstLastPara="1" rIns="365750" wrap="square" tIns="182850">
            <a:noAutofit/>
          </a:bodyPr>
          <a:lstStyle/>
          <a:p>
            <a:pPr indent="0" lvl="0" marL="0" rtl="0" algn="l">
              <a:spcBef>
                <a:spcPts val="0"/>
              </a:spcBef>
              <a:spcAft>
                <a:spcPts val="0"/>
              </a:spcAft>
              <a:buNone/>
            </a:pPr>
            <a:r>
              <a:rPr b="1" lang="en" sz="3400">
                <a:latin typeface="Source Sans Pro"/>
                <a:ea typeface="Source Sans Pro"/>
                <a:cs typeface="Source Sans Pro"/>
                <a:sym typeface="Source Sans Pro"/>
              </a:rPr>
              <a:t>All-in-One Student Engagement Platform</a:t>
            </a:r>
            <a:endParaRPr b="1" sz="3400">
              <a:latin typeface="Source Sans Pro"/>
              <a:ea typeface="Source Sans Pro"/>
              <a:cs typeface="Source Sans Pro"/>
              <a:sym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02" name="Shape 3602"/>
        <p:cNvGrpSpPr/>
        <p:nvPr/>
      </p:nvGrpSpPr>
      <p:grpSpPr>
        <a:xfrm>
          <a:off x="0" y="0"/>
          <a:ext cx="0" cy="0"/>
          <a:chOff x="0" y="0"/>
          <a:chExt cx="0" cy="0"/>
        </a:xfrm>
      </p:grpSpPr>
      <p:sp>
        <p:nvSpPr>
          <p:cNvPr id="3603" name="Google Shape;3603;p308"/>
          <p:cNvSpPr txBox="1"/>
          <p:nvPr>
            <p:ph idx="12" type="sldNum"/>
          </p:nvPr>
        </p:nvSpPr>
        <p:spPr>
          <a:xfrm>
            <a:off x="17008440" y="9384087"/>
            <a:ext cx="730800" cy="547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604" name="Google Shape;3604;p308"/>
          <p:cNvSpPr txBox="1"/>
          <p:nvPr/>
        </p:nvSpPr>
        <p:spPr>
          <a:xfrm>
            <a:off x="17008440" y="9384087"/>
            <a:ext cx="730800" cy="547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600">
                <a:solidFill>
                  <a:srgbClr val="50515C"/>
                </a:solidFill>
                <a:latin typeface="Source Sans Pro"/>
                <a:ea typeface="Source Sans Pro"/>
                <a:cs typeface="Source Sans Pro"/>
                <a:sym typeface="Source Sans Pro"/>
              </a:rPr>
              <a:t>‹#›</a:t>
            </a:fld>
            <a:endParaRPr sz="1600">
              <a:solidFill>
                <a:srgbClr val="50515C"/>
              </a:solidFill>
              <a:latin typeface="Source Sans Pro"/>
              <a:ea typeface="Source Sans Pro"/>
              <a:cs typeface="Source Sans Pro"/>
              <a:sym typeface="Source Sans Pro"/>
            </a:endParaRPr>
          </a:p>
        </p:txBody>
      </p:sp>
      <p:sp>
        <p:nvSpPr>
          <p:cNvPr id="3605" name="Google Shape;3605;p308"/>
          <p:cNvSpPr txBox="1"/>
          <p:nvPr/>
        </p:nvSpPr>
        <p:spPr>
          <a:xfrm>
            <a:off x="548650" y="548650"/>
            <a:ext cx="16223400" cy="2953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5400">
                <a:solidFill>
                  <a:srgbClr val="9349F3"/>
                </a:solidFill>
                <a:latin typeface="Source Sans Pro"/>
                <a:ea typeface="Source Sans Pro"/>
                <a:cs typeface="Source Sans Pro"/>
                <a:sym typeface="Source Sans Pro"/>
              </a:rPr>
              <a:t>Take Attendance</a:t>
            </a:r>
            <a:endParaRPr b="1" sz="5400">
              <a:solidFill>
                <a:srgbClr val="9349F3"/>
              </a:solidFill>
              <a:latin typeface="Source Sans Pro"/>
              <a:ea typeface="Source Sans Pro"/>
              <a:cs typeface="Source Sans Pro"/>
              <a:sym typeface="Source Sans Pro"/>
            </a:endParaRPr>
          </a:p>
          <a:p>
            <a:pPr indent="0" lvl="0" marL="0" rtl="0" algn="l">
              <a:spcBef>
                <a:spcPts val="0"/>
              </a:spcBef>
              <a:spcAft>
                <a:spcPts val="0"/>
              </a:spcAft>
              <a:buNone/>
            </a:pPr>
            <a:r>
              <a:rPr lang="en" sz="3000">
                <a:solidFill>
                  <a:srgbClr val="232323"/>
                </a:solidFill>
                <a:latin typeface="Source Sans Pro"/>
                <a:ea typeface="Source Sans Pro"/>
                <a:cs typeface="Source Sans Pro"/>
                <a:sym typeface="Source Sans Pro"/>
              </a:rPr>
              <a:t>Students mark themselves present with their phone, tablet or computer using a </a:t>
            </a:r>
            <a:r>
              <a:rPr lang="en" sz="3000">
                <a:solidFill>
                  <a:srgbClr val="232323"/>
                </a:solidFill>
                <a:latin typeface="Source Sans Pro"/>
                <a:ea typeface="Source Sans Pro"/>
                <a:cs typeface="Source Sans Pro"/>
                <a:sym typeface="Source Sans Pro"/>
              </a:rPr>
              <a:t>unique</a:t>
            </a:r>
            <a:r>
              <a:rPr lang="en" sz="3000">
                <a:solidFill>
                  <a:srgbClr val="232323"/>
                </a:solidFill>
                <a:latin typeface="Source Sans Pro"/>
                <a:ea typeface="Source Sans Pro"/>
                <a:cs typeface="Source Sans Pro"/>
                <a:sym typeface="Source Sans Pro"/>
              </a:rPr>
              <a:t> 4 digit code.</a:t>
            </a:r>
            <a:endParaRPr sz="3000">
              <a:solidFill>
                <a:srgbClr val="232323"/>
              </a:solidFill>
              <a:latin typeface="Source Sans Pro"/>
              <a:ea typeface="Source Sans Pro"/>
              <a:cs typeface="Source Sans Pro"/>
              <a:sym typeface="Source Sans Pro"/>
            </a:endParaRPr>
          </a:p>
        </p:txBody>
      </p:sp>
      <p:sp>
        <p:nvSpPr>
          <p:cNvPr id="3606" name="Google Shape;3606;p308"/>
          <p:cNvSpPr/>
          <p:nvPr/>
        </p:nvSpPr>
        <p:spPr>
          <a:xfrm>
            <a:off x="4239900" y="2575175"/>
            <a:ext cx="6883200" cy="4956300"/>
          </a:xfrm>
          <a:prstGeom prst="roundRect">
            <a:avLst>
              <a:gd fmla="val 16667" name="adj"/>
            </a:avLst>
          </a:prstGeom>
          <a:solidFill>
            <a:srgbClr val="EFEFE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607" name="Google Shape;3607;p308"/>
          <p:cNvSpPr/>
          <p:nvPr/>
        </p:nvSpPr>
        <p:spPr>
          <a:xfrm>
            <a:off x="4297698" y="7531464"/>
            <a:ext cx="6767700" cy="343500"/>
          </a:xfrm>
          <a:prstGeom prst="roundRect">
            <a:avLst>
              <a:gd fmla="val 16667" name="adj"/>
            </a:avLst>
          </a:prstGeom>
          <a:solidFill>
            <a:srgbClr val="EFEFE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3608" name="Google Shape;3608;p308"/>
          <p:cNvPicPr preferRelativeResize="0"/>
          <p:nvPr/>
        </p:nvPicPr>
        <p:blipFill rotWithShape="1">
          <a:blip r:embed="rId3">
            <a:alphaModFix/>
          </a:blip>
          <a:srcRect b="0" l="15059" r="15703" t="11166"/>
          <a:stretch/>
        </p:blipFill>
        <p:spPr>
          <a:xfrm>
            <a:off x="4778269" y="2994854"/>
            <a:ext cx="5806440" cy="4116931"/>
          </a:xfrm>
          <a:prstGeom prst="rect">
            <a:avLst/>
          </a:prstGeom>
          <a:noFill/>
          <a:ln>
            <a:noFill/>
          </a:ln>
        </p:spPr>
      </p:pic>
      <p:pic>
        <p:nvPicPr>
          <p:cNvPr id="3609" name="Google Shape;3609;p308"/>
          <p:cNvPicPr preferRelativeResize="0"/>
          <p:nvPr/>
        </p:nvPicPr>
        <p:blipFill>
          <a:blip r:embed="rId4">
            <a:alphaModFix/>
          </a:blip>
          <a:stretch>
            <a:fillRect/>
          </a:stretch>
        </p:blipFill>
        <p:spPr>
          <a:xfrm>
            <a:off x="10345847" y="4080468"/>
            <a:ext cx="2734954" cy="5657733"/>
          </a:xfrm>
          <a:prstGeom prst="rect">
            <a:avLst/>
          </a:prstGeom>
          <a:noFill/>
          <a:ln>
            <a:noFill/>
          </a:ln>
        </p:spPr>
      </p:pic>
      <p:pic>
        <p:nvPicPr>
          <p:cNvPr id="3610" name="Google Shape;3610;p308"/>
          <p:cNvPicPr preferRelativeResize="0"/>
          <p:nvPr/>
        </p:nvPicPr>
        <p:blipFill rotWithShape="1">
          <a:blip r:embed="rId5">
            <a:alphaModFix/>
          </a:blip>
          <a:srcRect b="7835" l="0" r="0" t="4221"/>
          <a:stretch/>
        </p:blipFill>
        <p:spPr>
          <a:xfrm>
            <a:off x="10581545" y="4813404"/>
            <a:ext cx="2263562" cy="41918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14" name="Shape 3614"/>
        <p:cNvGrpSpPr/>
        <p:nvPr/>
      </p:nvGrpSpPr>
      <p:grpSpPr>
        <a:xfrm>
          <a:off x="0" y="0"/>
          <a:ext cx="0" cy="0"/>
          <a:chOff x="0" y="0"/>
          <a:chExt cx="0" cy="0"/>
        </a:xfrm>
      </p:grpSpPr>
      <p:pic>
        <p:nvPicPr>
          <p:cNvPr id="3615" name="Google Shape;3615;p309"/>
          <p:cNvPicPr preferRelativeResize="0"/>
          <p:nvPr/>
        </p:nvPicPr>
        <p:blipFill>
          <a:blip r:embed="rId3">
            <a:alphaModFix/>
          </a:blip>
          <a:stretch>
            <a:fillRect/>
          </a:stretch>
        </p:blipFill>
        <p:spPr>
          <a:xfrm>
            <a:off x="8968869" y="2502325"/>
            <a:ext cx="3503007" cy="7474273"/>
          </a:xfrm>
          <a:prstGeom prst="rect">
            <a:avLst/>
          </a:prstGeom>
          <a:noFill/>
          <a:ln>
            <a:noFill/>
          </a:ln>
        </p:spPr>
      </p:pic>
      <p:pic>
        <p:nvPicPr>
          <p:cNvPr id="3616" name="Google Shape;3616;p309"/>
          <p:cNvPicPr preferRelativeResize="0"/>
          <p:nvPr/>
        </p:nvPicPr>
        <p:blipFill>
          <a:blip r:embed="rId3">
            <a:alphaModFix/>
          </a:blip>
          <a:stretch>
            <a:fillRect/>
          </a:stretch>
        </p:blipFill>
        <p:spPr>
          <a:xfrm>
            <a:off x="4528450" y="2502325"/>
            <a:ext cx="3503007" cy="7474273"/>
          </a:xfrm>
          <a:prstGeom prst="rect">
            <a:avLst/>
          </a:prstGeom>
          <a:noFill/>
          <a:ln>
            <a:noFill/>
          </a:ln>
        </p:spPr>
      </p:pic>
      <p:sp>
        <p:nvSpPr>
          <p:cNvPr id="3617" name="Google Shape;3617;p309"/>
          <p:cNvSpPr txBox="1"/>
          <p:nvPr>
            <p:ph idx="12" type="sldNum"/>
          </p:nvPr>
        </p:nvSpPr>
        <p:spPr>
          <a:xfrm>
            <a:off x="20666040" y="9079287"/>
            <a:ext cx="730800" cy="547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618" name="Google Shape;3618;p309"/>
          <p:cNvSpPr txBox="1"/>
          <p:nvPr/>
        </p:nvSpPr>
        <p:spPr>
          <a:xfrm>
            <a:off x="16977490" y="9415687"/>
            <a:ext cx="730800" cy="547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600">
                <a:solidFill>
                  <a:srgbClr val="50515C"/>
                </a:solidFill>
                <a:latin typeface="Source Sans Pro"/>
                <a:ea typeface="Source Sans Pro"/>
                <a:cs typeface="Source Sans Pro"/>
                <a:sym typeface="Source Sans Pro"/>
              </a:rPr>
              <a:t>‹#›</a:t>
            </a:fld>
            <a:endParaRPr sz="1600">
              <a:solidFill>
                <a:srgbClr val="50515C"/>
              </a:solidFill>
              <a:latin typeface="Source Sans Pro"/>
              <a:ea typeface="Source Sans Pro"/>
              <a:cs typeface="Source Sans Pro"/>
              <a:sym typeface="Source Sans Pro"/>
            </a:endParaRPr>
          </a:p>
        </p:txBody>
      </p:sp>
      <p:sp>
        <p:nvSpPr>
          <p:cNvPr id="3619" name="Google Shape;3619;p309"/>
          <p:cNvSpPr txBox="1"/>
          <p:nvPr/>
        </p:nvSpPr>
        <p:spPr>
          <a:xfrm>
            <a:off x="548650" y="548650"/>
            <a:ext cx="17282100" cy="2459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5400">
                <a:solidFill>
                  <a:srgbClr val="934AF4"/>
                </a:solidFill>
                <a:latin typeface="Source Sans Pro"/>
                <a:ea typeface="Source Sans Pro"/>
                <a:cs typeface="Source Sans Pro"/>
                <a:sym typeface="Source Sans Pro"/>
              </a:rPr>
              <a:t>Run Polls &amp; Quizzes in Class</a:t>
            </a:r>
            <a:endParaRPr b="1" sz="5400">
              <a:solidFill>
                <a:srgbClr val="934AF4"/>
              </a:solidFill>
              <a:latin typeface="Source Sans Pro"/>
              <a:ea typeface="Source Sans Pro"/>
              <a:cs typeface="Source Sans Pro"/>
              <a:sym typeface="Source Sans Pro"/>
            </a:endParaRPr>
          </a:p>
          <a:p>
            <a:pPr indent="0" lvl="0" marL="0" rtl="0" algn="l">
              <a:spcBef>
                <a:spcPts val="0"/>
              </a:spcBef>
              <a:spcAft>
                <a:spcPts val="0"/>
              </a:spcAft>
              <a:buNone/>
            </a:pPr>
            <a:r>
              <a:rPr lang="en" sz="3000">
                <a:solidFill>
                  <a:srgbClr val="232323"/>
                </a:solidFill>
                <a:latin typeface="Source Sans Pro"/>
                <a:ea typeface="Source Sans Pro"/>
                <a:cs typeface="Source Sans Pro"/>
                <a:sym typeface="Source Sans Pro"/>
              </a:rPr>
              <a:t>Answer live questions and polls from any device throughout class presentations.</a:t>
            </a:r>
            <a:endParaRPr b="1" sz="3000">
              <a:solidFill>
                <a:srgbClr val="232323"/>
              </a:solidFill>
              <a:latin typeface="Source Sans Pro"/>
              <a:ea typeface="Source Sans Pro"/>
              <a:cs typeface="Source Sans Pro"/>
              <a:sym typeface="Source Sans Pro"/>
            </a:endParaRPr>
          </a:p>
        </p:txBody>
      </p:sp>
      <p:pic>
        <p:nvPicPr>
          <p:cNvPr id="3620" name="Google Shape;3620;p309"/>
          <p:cNvPicPr preferRelativeResize="0"/>
          <p:nvPr/>
        </p:nvPicPr>
        <p:blipFill rotWithShape="1">
          <a:blip r:embed="rId4">
            <a:alphaModFix/>
          </a:blip>
          <a:srcRect b="6541" l="0" r="0" t="3964"/>
          <a:stretch/>
        </p:blipFill>
        <p:spPr>
          <a:xfrm>
            <a:off x="9206982" y="3434992"/>
            <a:ext cx="3026804" cy="5608955"/>
          </a:xfrm>
          <a:prstGeom prst="rect">
            <a:avLst/>
          </a:prstGeom>
          <a:noFill/>
          <a:ln cap="flat" cmpd="sng" w="9525">
            <a:solidFill>
              <a:srgbClr val="EFEFEF"/>
            </a:solidFill>
            <a:prstDash val="solid"/>
            <a:round/>
            <a:headEnd len="sm" w="sm" type="none"/>
            <a:tailEnd len="sm" w="sm" type="none"/>
          </a:ln>
        </p:spPr>
      </p:pic>
      <p:pic>
        <p:nvPicPr>
          <p:cNvPr id="3621" name="Google Shape;3621;p309"/>
          <p:cNvPicPr preferRelativeResize="0"/>
          <p:nvPr/>
        </p:nvPicPr>
        <p:blipFill rotWithShape="1">
          <a:blip r:embed="rId5">
            <a:alphaModFix/>
          </a:blip>
          <a:srcRect b="6563" l="0" r="0" t="4736"/>
          <a:stretch/>
        </p:blipFill>
        <p:spPr>
          <a:xfrm>
            <a:off x="4766563" y="3434992"/>
            <a:ext cx="3026804" cy="5608955"/>
          </a:xfrm>
          <a:prstGeom prst="rect">
            <a:avLst/>
          </a:prstGeom>
          <a:noFill/>
          <a:ln cap="flat" cmpd="sng" w="9525">
            <a:solidFill>
              <a:srgbClr val="D9D9D9"/>
            </a:solidFill>
            <a:prstDash val="solid"/>
            <a:round/>
            <a:headEnd len="sm" w="sm" type="none"/>
            <a:tailEnd len="sm" w="sm" type="none"/>
          </a:ln>
        </p:spPr>
      </p:pic>
      <p:sp>
        <p:nvSpPr>
          <p:cNvPr id="3622" name="Google Shape;3622;p309"/>
          <p:cNvSpPr/>
          <p:nvPr/>
        </p:nvSpPr>
        <p:spPr>
          <a:xfrm>
            <a:off x="4660124" y="6122070"/>
            <a:ext cx="3225600" cy="636300"/>
          </a:xfrm>
          <a:prstGeom prst="roundRect">
            <a:avLst>
              <a:gd fmla="val 16667" name="adj"/>
            </a:avLst>
          </a:prstGeom>
          <a:noFill/>
          <a:ln cap="flat" cmpd="sng" w="19050">
            <a:solidFill>
              <a:srgbClr val="FF2C6D"/>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623" name="Google Shape;3623;p309"/>
          <p:cNvSpPr/>
          <p:nvPr/>
        </p:nvSpPr>
        <p:spPr>
          <a:xfrm>
            <a:off x="9124843" y="3986345"/>
            <a:ext cx="3225600" cy="870300"/>
          </a:xfrm>
          <a:prstGeom prst="roundRect">
            <a:avLst>
              <a:gd fmla="val 16667" name="adj"/>
            </a:avLst>
          </a:prstGeom>
          <a:noFill/>
          <a:ln cap="flat" cmpd="sng" w="19050">
            <a:solidFill>
              <a:srgbClr val="FF2C6D"/>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624" name="Google Shape;3624;p309"/>
          <p:cNvSpPr/>
          <p:nvPr/>
        </p:nvSpPr>
        <p:spPr>
          <a:xfrm>
            <a:off x="4766563" y="8512565"/>
            <a:ext cx="1062900" cy="636300"/>
          </a:xfrm>
          <a:prstGeom prst="roundRect">
            <a:avLst>
              <a:gd fmla="val 16667" name="adj"/>
            </a:avLst>
          </a:prstGeom>
          <a:noFill/>
          <a:ln cap="flat" cmpd="sng" w="19050">
            <a:solidFill>
              <a:srgbClr val="FF2C6D"/>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3628" name="Shape 3628"/>
        <p:cNvGrpSpPr/>
        <p:nvPr/>
      </p:nvGrpSpPr>
      <p:grpSpPr>
        <a:xfrm>
          <a:off x="0" y="0"/>
          <a:ext cx="0" cy="0"/>
          <a:chOff x="0" y="0"/>
          <a:chExt cx="0" cy="0"/>
        </a:xfrm>
      </p:grpSpPr>
      <p:pic>
        <p:nvPicPr>
          <p:cNvPr id="3629" name="Google Shape;3629;p310"/>
          <p:cNvPicPr preferRelativeResize="0"/>
          <p:nvPr/>
        </p:nvPicPr>
        <p:blipFill rotWithShape="1">
          <a:blip r:embed="rId3">
            <a:alphaModFix/>
          </a:blip>
          <a:srcRect b="32492" l="0" r="32953" t="8039"/>
          <a:stretch/>
        </p:blipFill>
        <p:spPr>
          <a:xfrm>
            <a:off x="987575" y="826950"/>
            <a:ext cx="9757747" cy="4730297"/>
          </a:xfrm>
          <a:prstGeom prst="rect">
            <a:avLst/>
          </a:prstGeom>
          <a:noFill/>
          <a:ln>
            <a:noFill/>
          </a:ln>
        </p:spPr>
      </p:pic>
      <p:sp>
        <p:nvSpPr>
          <p:cNvPr id="3630" name="Google Shape;3630;p310"/>
          <p:cNvSpPr txBox="1"/>
          <p:nvPr/>
        </p:nvSpPr>
        <p:spPr>
          <a:xfrm>
            <a:off x="17008440" y="9384087"/>
            <a:ext cx="730800" cy="547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600">
                <a:solidFill>
                  <a:srgbClr val="50515C"/>
                </a:solidFill>
                <a:latin typeface="Source Sans Pro"/>
                <a:ea typeface="Source Sans Pro"/>
                <a:cs typeface="Source Sans Pro"/>
                <a:sym typeface="Source Sans Pro"/>
              </a:rPr>
              <a:t>‹#›</a:t>
            </a:fld>
            <a:endParaRPr sz="1600">
              <a:solidFill>
                <a:srgbClr val="50515C"/>
              </a:solidFill>
              <a:latin typeface="Source Sans Pro"/>
              <a:ea typeface="Source Sans Pro"/>
              <a:cs typeface="Source Sans Pro"/>
              <a:sym typeface="Source Sans Pro"/>
            </a:endParaRPr>
          </a:p>
        </p:txBody>
      </p:sp>
      <p:sp>
        <p:nvSpPr>
          <p:cNvPr id="3631" name="Google Shape;3631;p310"/>
          <p:cNvSpPr/>
          <p:nvPr/>
        </p:nvSpPr>
        <p:spPr>
          <a:xfrm>
            <a:off x="2199551" y="3371650"/>
            <a:ext cx="7254000" cy="262800"/>
          </a:xfrm>
          <a:prstGeom prst="rect">
            <a:avLst/>
          </a:prstGeom>
          <a:solidFill>
            <a:srgbClr val="FF2C6D"/>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632" name="Google Shape;3632;p310"/>
          <p:cNvSpPr/>
          <p:nvPr/>
        </p:nvSpPr>
        <p:spPr>
          <a:xfrm>
            <a:off x="4025900" y="4338000"/>
            <a:ext cx="3718200" cy="262800"/>
          </a:xfrm>
          <a:prstGeom prst="rect">
            <a:avLst/>
          </a:prstGeom>
          <a:solidFill>
            <a:srgbClr val="FF2C6D"/>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633" name="Google Shape;3633;p310"/>
          <p:cNvSpPr txBox="1"/>
          <p:nvPr/>
        </p:nvSpPr>
        <p:spPr>
          <a:xfrm>
            <a:off x="1996650" y="8376950"/>
            <a:ext cx="3718200" cy="906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4000">
              <a:solidFill>
                <a:srgbClr val="353535"/>
              </a:solidFill>
              <a:latin typeface="Source Sans Pro"/>
              <a:ea typeface="Source Sans Pro"/>
              <a:cs typeface="Source Sans Pro"/>
              <a:sym typeface="Source Sans Pro"/>
            </a:endParaRPr>
          </a:p>
        </p:txBody>
      </p:sp>
      <p:pic>
        <p:nvPicPr>
          <p:cNvPr id="3634" name="Google Shape;3634;p310"/>
          <p:cNvPicPr preferRelativeResize="0"/>
          <p:nvPr/>
        </p:nvPicPr>
        <p:blipFill>
          <a:blip r:embed="rId4">
            <a:alphaModFix/>
          </a:blip>
          <a:stretch>
            <a:fillRect/>
          </a:stretch>
        </p:blipFill>
        <p:spPr>
          <a:xfrm>
            <a:off x="9144100" y="2385650"/>
            <a:ext cx="8150601" cy="6434699"/>
          </a:xfrm>
          <a:prstGeom prst="rect">
            <a:avLst/>
          </a:prstGeom>
          <a:noFill/>
          <a:ln>
            <a:noFill/>
          </a:ln>
        </p:spPr>
      </p:pic>
      <p:sp>
        <p:nvSpPr>
          <p:cNvPr id="3635" name="Google Shape;3635;p310"/>
          <p:cNvSpPr txBox="1"/>
          <p:nvPr/>
        </p:nvSpPr>
        <p:spPr>
          <a:xfrm>
            <a:off x="2038450" y="1570150"/>
            <a:ext cx="7656000" cy="35610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None/>
            </a:pPr>
            <a:r>
              <a:rPr b="1" lang="en" sz="7600">
                <a:solidFill>
                  <a:srgbClr val="FFFFFF"/>
                </a:solidFill>
                <a:latin typeface="Source Sans Pro"/>
                <a:ea typeface="Source Sans Pro"/>
                <a:cs typeface="Source Sans Pro"/>
                <a:sym typeface="Source Sans Pro"/>
              </a:rPr>
              <a:t>Top Hat is a Student Learning Platform</a:t>
            </a:r>
            <a:endParaRPr b="1" sz="7600">
              <a:solidFill>
                <a:srgbClr val="FFFFFF"/>
              </a:solidFill>
              <a:latin typeface="Source Sans Pro"/>
              <a:ea typeface="Source Sans Pro"/>
              <a:cs typeface="Source Sans Pro"/>
              <a:sym typeface="Source Sans Pr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9" name="Shape 3639"/>
        <p:cNvGrpSpPr/>
        <p:nvPr/>
      </p:nvGrpSpPr>
      <p:grpSpPr>
        <a:xfrm>
          <a:off x="0" y="0"/>
          <a:ext cx="0" cy="0"/>
          <a:chOff x="0" y="0"/>
          <a:chExt cx="0" cy="0"/>
        </a:xfrm>
      </p:grpSpPr>
      <p:sp>
        <p:nvSpPr>
          <p:cNvPr id="3640" name="Google Shape;3640;p311"/>
          <p:cNvSpPr txBox="1"/>
          <p:nvPr>
            <p:ph idx="12" type="sldNum"/>
          </p:nvPr>
        </p:nvSpPr>
        <p:spPr>
          <a:xfrm>
            <a:off x="17008440" y="9384087"/>
            <a:ext cx="730800" cy="5478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641" name="Google Shape;3641;p311"/>
          <p:cNvSpPr txBox="1"/>
          <p:nvPr>
            <p:ph type="title"/>
          </p:nvPr>
        </p:nvSpPr>
        <p:spPr>
          <a:xfrm>
            <a:off x="548650" y="548650"/>
            <a:ext cx="17190600" cy="1828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1"/>
                </a:solidFill>
              </a:rPr>
              <a:t>Gain Quantifiable Insight into Comprehension</a:t>
            </a:r>
            <a:endParaRPr>
              <a:solidFill>
                <a:schemeClr val="accent1"/>
              </a:solidFill>
            </a:endParaRPr>
          </a:p>
        </p:txBody>
      </p:sp>
      <p:pic>
        <p:nvPicPr>
          <p:cNvPr id="3642" name="Google Shape;3642;p311"/>
          <p:cNvPicPr preferRelativeResize="0"/>
          <p:nvPr/>
        </p:nvPicPr>
        <p:blipFill rotWithShape="1">
          <a:blip r:embed="rId3">
            <a:alphaModFix/>
          </a:blip>
          <a:srcRect b="11042" l="0" r="0" t="2691"/>
          <a:stretch/>
        </p:blipFill>
        <p:spPr>
          <a:xfrm>
            <a:off x="4155563" y="2364588"/>
            <a:ext cx="8605275" cy="60150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Top Hat Presentation Toolkit July 2022 EXPANDED">
  <a:themeElements>
    <a:clrScheme name="TOP HAT PALETTE 2019">
      <a:dk1>
        <a:srgbClr val="000000"/>
      </a:dk1>
      <a:lt1>
        <a:srgbClr val="FFFFFF"/>
      </a:lt1>
      <a:dk2>
        <a:srgbClr val="251C33"/>
      </a:dk2>
      <a:lt2>
        <a:srgbClr val="F3F3F3"/>
      </a:lt2>
      <a:accent1>
        <a:srgbClr val="9349F3"/>
      </a:accent1>
      <a:accent2>
        <a:srgbClr val="E5166B"/>
      </a:accent2>
      <a:accent3>
        <a:srgbClr val="F3F3F3"/>
      </a:accent3>
      <a:accent4>
        <a:srgbClr val="C59AFA"/>
      </a:accent4>
      <a:accent5>
        <a:srgbClr val="2D1159"/>
      </a:accent5>
      <a:accent6>
        <a:srgbClr val="BBFCE1"/>
      </a:accent6>
      <a:hlink>
        <a:srgbClr val="4A86E8"/>
      </a:hlink>
      <a:folHlink>
        <a:srgbClr val="9249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op Hat Presentation Toolkit">
  <a:themeElements>
    <a:clrScheme name="TOP HAT PALETTE 2019">
      <a:dk1>
        <a:srgbClr val="50515C"/>
      </a:dk1>
      <a:lt1>
        <a:srgbClr val="FFFFFF"/>
      </a:lt1>
      <a:dk2>
        <a:srgbClr val="2B2C33"/>
      </a:dk2>
      <a:lt2>
        <a:srgbClr val="F7F7F7"/>
      </a:lt2>
      <a:accent1>
        <a:srgbClr val="9349F3"/>
      </a:accent1>
      <a:accent2>
        <a:srgbClr val="E5166B"/>
      </a:accent2>
      <a:accent3>
        <a:srgbClr val="FFB93E"/>
      </a:accent3>
      <a:accent4>
        <a:srgbClr val="0DCE89"/>
      </a:accent4>
      <a:accent5>
        <a:srgbClr val="3A79F5"/>
      </a:accent5>
      <a:accent6>
        <a:srgbClr val="CFD0D6"/>
      </a:accent6>
      <a:hlink>
        <a:srgbClr val="E5156A"/>
      </a:hlink>
      <a:folHlink>
        <a:srgbClr val="9249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aired down Template_Top Hat Deck_2022">
  <a:themeElements>
    <a:clrScheme name="Simple Light">
      <a:dk1>
        <a:srgbClr val="000000"/>
      </a:dk1>
      <a:lt1>
        <a:srgbClr val="FFFFFF"/>
      </a:lt1>
      <a:dk2>
        <a:srgbClr val="F3F3F3"/>
      </a:dk2>
      <a:lt2>
        <a:srgbClr val="934AF4"/>
      </a:lt2>
      <a:accent1>
        <a:srgbClr val="E5166B"/>
      </a:accent1>
      <a:accent2>
        <a:srgbClr val="6820C5"/>
      </a:accent2>
      <a:accent3>
        <a:srgbClr val="2D1159"/>
      </a:accent3>
      <a:accent4>
        <a:srgbClr val="BBFCE1"/>
      </a:accent4>
      <a:accent5>
        <a:srgbClr val="C59AFA"/>
      </a:accent5>
      <a:accent6>
        <a:srgbClr val="E5D3FC"/>
      </a:accent6>
      <a:hlink>
        <a:srgbClr val="4A86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op Hat Presentation Toolkit">
  <a:themeElements>
    <a:clrScheme name="TOP HAT PALETTE 2019">
      <a:dk1>
        <a:srgbClr val="50515C"/>
      </a:dk1>
      <a:lt1>
        <a:srgbClr val="FFFFFF"/>
      </a:lt1>
      <a:dk2>
        <a:srgbClr val="2B2C33"/>
      </a:dk2>
      <a:lt2>
        <a:srgbClr val="F7F7F7"/>
      </a:lt2>
      <a:accent1>
        <a:srgbClr val="9349F3"/>
      </a:accent1>
      <a:accent2>
        <a:srgbClr val="E5166B"/>
      </a:accent2>
      <a:accent3>
        <a:srgbClr val="FFB93E"/>
      </a:accent3>
      <a:accent4>
        <a:srgbClr val="0DCE89"/>
      </a:accent4>
      <a:accent5>
        <a:srgbClr val="3A79F5"/>
      </a:accent5>
      <a:accent6>
        <a:srgbClr val="CFD0D6"/>
      </a:accent6>
      <a:hlink>
        <a:srgbClr val="E5156A"/>
      </a:hlink>
      <a:folHlink>
        <a:srgbClr val="9249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Top Hat Presentation Toolkit July 2022 EXPANDED">
  <a:themeElements>
    <a:clrScheme name="TOP HAT PALETTE 2019">
      <a:dk1>
        <a:srgbClr val="000000"/>
      </a:dk1>
      <a:lt1>
        <a:srgbClr val="FFFFFF"/>
      </a:lt1>
      <a:dk2>
        <a:srgbClr val="251C33"/>
      </a:dk2>
      <a:lt2>
        <a:srgbClr val="F3F3F3"/>
      </a:lt2>
      <a:accent1>
        <a:srgbClr val="9349F3"/>
      </a:accent1>
      <a:accent2>
        <a:srgbClr val="E5166B"/>
      </a:accent2>
      <a:accent3>
        <a:srgbClr val="F3F3F3"/>
      </a:accent3>
      <a:accent4>
        <a:srgbClr val="C59AFA"/>
      </a:accent4>
      <a:accent5>
        <a:srgbClr val="2D1159"/>
      </a:accent5>
      <a:accent6>
        <a:srgbClr val="BBFCE1"/>
      </a:accent6>
      <a:hlink>
        <a:srgbClr val="4A86E8"/>
      </a:hlink>
      <a:folHlink>
        <a:srgbClr val="9249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